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8" r:id="rId5"/>
    <p:sldId id="269" r:id="rId6"/>
    <p:sldId id="270" r:id="rId7"/>
    <p:sldId id="271" r:id="rId8"/>
    <p:sldId id="276" r:id="rId9"/>
    <p:sldId id="277" r:id="rId10"/>
    <p:sldId id="273" r:id="rId11"/>
    <p:sldId id="278" r:id="rId12"/>
    <p:sldId id="274" r:id="rId13"/>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28F"/>
    <a:srgbClr val="E3B43D"/>
    <a:srgbClr val="FD500B"/>
    <a:srgbClr val="F0D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2" autoAdjust="0"/>
    <p:restoredTop sz="95694"/>
  </p:normalViewPr>
  <p:slideViewPr>
    <p:cSldViewPr snapToGrid="0">
      <p:cViewPr varScale="1">
        <p:scale>
          <a:sx n="113" d="100"/>
          <a:sy n="113" d="100"/>
        </p:scale>
        <p:origin x="840" y="1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3724-60EF-46D7-AFE3-72AE030BB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BBBCC4-D570-4CC7-B81F-4D3EEF43A2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166DCB-996F-4A3F-BE67-BA65BA9A3C9D}"/>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6" name="Slide Number Placeholder 5">
            <a:extLst>
              <a:ext uri="{FF2B5EF4-FFF2-40B4-BE49-F238E27FC236}">
                <a16:creationId xmlns:a16="http://schemas.microsoft.com/office/drawing/2014/main" id="{5657E23D-3AA4-4A64-B6A8-FFD1B5537C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9480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1B11-EDD6-4B03-B6C1-FCFD579840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259892-2A5E-4A8B-82EE-915CC65689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3AFE7-F251-4D73-BFF7-6D28C3C2CDFC}"/>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5" name="Footer Placeholder 4">
            <a:extLst>
              <a:ext uri="{FF2B5EF4-FFF2-40B4-BE49-F238E27FC236}">
                <a16:creationId xmlns:a16="http://schemas.microsoft.com/office/drawing/2014/main" id="{DB5DA411-3B4A-434C-97CF-91EAD9510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ACBE2-C2A4-4B7F-891C-687D97C362C1}"/>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432389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95AA3-CFDC-4AF6-97FE-CFB65974F61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C18C8-5AF2-4E9B-AC33-4B8BC10E00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F43AC2-DD76-43BA-BBB7-1448987B8966}"/>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5" name="Footer Placeholder 4">
            <a:extLst>
              <a:ext uri="{FF2B5EF4-FFF2-40B4-BE49-F238E27FC236}">
                <a16:creationId xmlns:a16="http://schemas.microsoft.com/office/drawing/2014/main" id="{D7BAF47E-36CD-4446-8E32-A75C41E48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1D2DDB-518A-42A5-87D0-5016DA51B358}"/>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6549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EF06-28FE-45A2-B126-58211ED89C28}"/>
              </a:ext>
            </a:extLst>
          </p:cNvPr>
          <p:cNvSpPr>
            <a:spLocks noGrp="1"/>
          </p:cNvSpPr>
          <p:nvPr>
            <p:ph type="title"/>
          </p:nvPr>
        </p:nvSpPr>
        <p:spPr/>
        <p:txBody>
          <a:bodyPr/>
          <a:lstStyle>
            <a:lvl1pPr algn="ct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A13878-449C-4E94-A282-D8E8158074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5EAAD-C387-4750-BFFF-736976505681}"/>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5" name="Footer Placeholder 4">
            <a:extLst>
              <a:ext uri="{FF2B5EF4-FFF2-40B4-BE49-F238E27FC236}">
                <a16:creationId xmlns:a16="http://schemas.microsoft.com/office/drawing/2014/main" id="{4D81CB9F-78D4-4624-BB70-62CD76F7F6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5F5EFD-4787-498D-AB96-1E56DA09859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11597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7FAE-85B0-48F7-8395-2953A3D3E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0C2C4C-0035-49B3-88F4-919C9F4F3B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18F8C4-790B-40E1-9842-093A2072D5D6}"/>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5" name="Footer Placeholder 4">
            <a:extLst>
              <a:ext uri="{FF2B5EF4-FFF2-40B4-BE49-F238E27FC236}">
                <a16:creationId xmlns:a16="http://schemas.microsoft.com/office/drawing/2014/main" id="{0D202F46-F5D7-41CA-B1FD-4D4F48044A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5CF069-F6E8-4BF1-9957-35B4A9CF96BC}"/>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5197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80BD-35F3-4B01-8105-A5191D4620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615426-6B98-490C-A873-E48B645137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36BA56-7392-4811-A090-9536225366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D3069D-68A0-47C3-89D0-E3C1B64F64DA}"/>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6" name="Footer Placeholder 5">
            <a:extLst>
              <a:ext uri="{FF2B5EF4-FFF2-40B4-BE49-F238E27FC236}">
                <a16:creationId xmlns:a16="http://schemas.microsoft.com/office/drawing/2014/main" id="{91778F3D-65DD-4E85-838A-90621F05EAB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67AA07-C76F-48EB-A765-F5A165C3962A}"/>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6310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15CBB-809D-463C-8DA3-00FAA03307A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95F35A-D35E-4D67-9742-56F5B063F1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50A049-5D29-49B6-A085-8D760562E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F033EB-817A-4038-8B02-555D02A51C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4382B5D-9B63-40AF-9107-416C526FBA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910C11F-41D5-4EF8-9E02-F7E12FB429B6}"/>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8" name="Footer Placeholder 7">
            <a:extLst>
              <a:ext uri="{FF2B5EF4-FFF2-40B4-BE49-F238E27FC236}">
                <a16:creationId xmlns:a16="http://schemas.microsoft.com/office/drawing/2014/main" id="{4D858BBE-89B8-4147-9DC3-CAA7757C0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DB4D54-BE9C-4546-8AD0-ABBFC69A6360}"/>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1720190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6D8D1-8FAC-409B-A9D9-A8E50F6926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68A4BC-1A13-4CCC-AD94-4184EF9F348C}"/>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4" name="Footer Placeholder 3">
            <a:extLst>
              <a:ext uri="{FF2B5EF4-FFF2-40B4-BE49-F238E27FC236}">
                <a16:creationId xmlns:a16="http://schemas.microsoft.com/office/drawing/2014/main" id="{1F89C6E0-6F71-4782-8AF3-AA0D1E9A2D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C2F79D0-D236-41A4-A336-B743840FE2D6}"/>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311577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DE3D2-54CE-4477-8CA9-E33E05F9773B}"/>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3" name="Footer Placeholder 2">
            <a:extLst>
              <a:ext uri="{FF2B5EF4-FFF2-40B4-BE49-F238E27FC236}">
                <a16:creationId xmlns:a16="http://schemas.microsoft.com/office/drawing/2014/main" id="{30392C91-E819-4003-8DDF-07879232FF2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A212A1-D354-4337-A990-2B6B061A6663}"/>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843965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6C3F-D699-4E10-99EF-EEE2A9EC4C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BAEB3D-FF02-431D-9DFA-8361DBE75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4C70834-C3B5-4CBB-B6C4-D6524D6EE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F0433C-2897-4A24-931D-CA6A6BBC64A0}"/>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6" name="Footer Placeholder 5">
            <a:extLst>
              <a:ext uri="{FF2B5EF4-FFF2-40B4-BE49-F238E27FC236}">
                <a16:creationId xmlns:a16="http://schemas.microsoft.com/office/drawing/2014/main" id="{BAF435AD-43E2-48FC-A185-E8A14C608D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228AD8-CA2E-4F93-909C-F64CBBF2A3E9}"/>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5943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3A297-7606-4DF1-B0B9-97EB326CE5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812EF7-BFD8-49D5-90CA-7B9EF44950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F10058-1584-49A2-A1A8-60CA083777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9FE37F-75DE-4396-9006-A34830688C1C}"/>
              </a:ext>
            </a:extLst>
          </p:cNvPr>
          <p:cNvSpPr>
            <a:spLocks noGrp="1"/>
          </p:cNvSpPr>
          <p:nvPr>
            <p:ph type="dt" sz="half" idx="10"/>
          </p:nvPr>
        </p:nvSpPr>
        <p:spPr/>
        <p:txBody>
          <a:bodyPr/>
          <a:lstStyle/>
          <a:p>
            <a:fld id="{3E3F4841-0952-4276-9512-E9314103773A}" type="datetimeFigureOut">
              <a:rPr lang="en-GB" smtClean="0"/>
              <a:t>05/10/2023</a:t>
            </a:fld>
            <a:endParaRPr lang="en-GB"/>
          </a:p>
        </p:txBody>
      </p:sp>
      <p:sp>
        <p:nvSpPr>
          <p:cNvPr id="6" name="Footer Placeholder 5">
            <a:extLst>
              <a:ext uri="{FF2B5EF4-FFF2-40B4-BE49-F238E27FC236}">
                <a16:creationId xmlns:a16="http://schemas.microsoft.com/office/drawing/2014/main" id="{8811C94A-8286-48DA-AE7C-76119F62DF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DEE5EB-D4F1-4AAD-9671-C297DC04728E}"/>
              </a:ext>
            </a:extLst>
          </p:cNvPr>
          <p:cNvSpPr>
            <a:spLocks noGrp="1"/>
          </p:cNvSpPr>
          <p:nvPr>
            <p:ph type="sldNum" sz="quarter" idx="12"/>
          </p:nvPr>
        </p:nvSpPr>
        <p:spPr/>
        <p:txBody>
          <a:bodyPr/>
          <a:lstStyle/>
          <a:p>
            <a:fld id="{3F509BC2-FD9B-4F54-B0D5-06210F3F2674}" type="slidenum">
              <a:rPr lang="en-GB" smtClean="0"/>
              <a:t>‹#›</a:t>
            </a:fld>
            <a:endParaRPr lang="en-GB"/>
          </a:p>
        </p:txBody>
      </p:sp>
    </p:spTree>
    <p:extLst>
      <p:ext uri="{BB962C8B-B14F-4D97-AF65-F5344CB8AC3E}">
        <p14:creationId xmlns:p14="http://schemas.microsoft.com/office/powerpoint/2010/main" val="21037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C106C-FE99-462E-A0D9-2A1600234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8EF9BAD-D712-4B04-AF07-7F0CFD7D8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08E0AE0-F2B2-4409-872A-050ECA88D3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4841-0952-4276-9512-E9314103773A}" type="datetimeFigureOut">
              <a:rPr lang="en-GB" smtClean="0"/>
              <a:t>05/10/2023</a:t>
            </a:fld>
            <a:endParaRPr lang="en-GB"/>
          </a:p>
        </p:txBody>
      </p:sp>
      <p:sp>
        <p:nvSpPr>
          <p:cNvPr id="5" name="Footer Placeholder 4">
            <a:extLst>
              <a:ext uri="{FF2B5EF4-FFF2-40B4-BE49-F238E27FC236}">
                <a16:creationId xmlns:a16="http://schemas.microsoft.com/office/drawing/2014/main" id="{B55B8992-0055-463A-A8CD-AD904652AA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1A68F0-6C75-46B4-8273-E6E47F78A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09BC2-FD9B-4F54-B0D5-06210F3F2674}" type="slidenum">
              <a:rPr lang="en-GB" smtClean="0"/>
              <a:t>‹#›</a:t>
            </a:fld>
            <a:endParaRPr lang="en-GB"/>
          </a:p>
        </p:txBody>
      </p:sp>
      <p:sp>
        <p:nvSpPr>
          <p:cNvPr id="7" name="Rectangle: Rounded Corners 6">
            <a:extLst>
              <a:ext uri="{FF2B5EF4-FFF2-40B4-BE49-F238E27FC236}">
                <a16:creationId xmlns:a16="http://schemas.microsoft.com/office/drawing/2014/main" id="{A888F271-85E4-4FF0-844B-AC708C2F65A6}"/>
              </a:ext>
            </a:extLst>
          </p:cNvPr>
          <p:cNvSpPr/>
          <p:nvPr userDrawn="1"/>
        </p:nvSpPr>
        <p:spPr>
          <a:xfrm>
            <a:off x="219808" y="140677"/>
            <a:ext cx="11720146" cy="6488723"/>
          </a:xfrm>
          <a:prstGeom prst="round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D6E375C-EFB9-4989-B9D5-323A5F9E6032}"/>
              </a:ext>
            </a:extLst>
          </p:cNvPr>
          <p:cNvSpPr txBox="1"/>
          <p:nvPr userDrawn="1"/>
        </p:nvSpPr>
        <p:spPr>
          <a:xfrm>
            <a:off x="4515167" y="6173649"/>
            <a:ext cx="2869223" cy="523220"/>
          </a:xfrm>
          <a:prstGeom prst="rect">
            <a:avLst/>
          </a:prstGeom>
          <a:noFill/>
        </p:spPr>
        <p:txBody>
          <a:bodyPr wrap="square" rtlCol="0">
            <a:spAutoFit/>
          </a:bodyPr>
          <a:lstStyle/>
          <a:p>
            <a:r>
              <a:rPr lang="en-GB" sz="2800" dirty="0">
                <a:solidFill>
                  <a:srgbClr val="002060"/>
                </a:solidFill>
              </a:rPr>
              <a:t>Together As One </a:t>
            </a:r>
          </a:p>
        </p:txBody>
      </p:sp>
      <p:pic>
        <p:nvPicPr>
          <p:cNvPr id="10" name="Picture 9">
            <a:extLst>
              <a:ext uri="{FF2B5EF4-FFF2-40B4-BE49-F238E27FC236}">
                <a16:creationId xmlns:a16="http://schemas.microsoft.com/office/drawing/2014/main" id="{96BAEBD5-A2F7-4788-A649-E3E9F2273AF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43805" y="282575"/>
            <a:ext cx="1070416" cy="1090613"/>
          </a:xfrm>
          <a:prstGeom prst="rect">
            <a:avLst/>
          </a:prstGeom>
          <a:ln>
            <a:noFill/>
          </a:ln>
          <a:effectLst>
            <a:softEdge rad="112500"/>
          </a:effectLst>
        </p:spPr>
      </p:pic>
    </p:spTree>
    <p:extLst>
      <p:ext uri="{BB962C8B-B14F-4D97-AF65-F5344CB8AC3E}">
        <p14:creationId xmlns:p14="http://schemas.microsoft.com/office/powerpoint/2010/main" val="56862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slide" Target="slide5.xml"/><Relationship Id="rId18" Type="http://schemas.microsoft.com/office/2007/relationships/hdphoto" Target="../media/hdphoto3.wdp"/><Relationship Id="rId3" Type="http://schemas.openxmlformats.org/officeDocument/2006/relationships/slide" Target="slide8.xml"/><Relationship Id="rId21" Type="http://schemas.openxmlformats.org/officeDocument/2006/relationships/slide" Target="slide12.xml"/><Relationship Id="rId7" Type="http://schemas.openxmlformats.org/officeDocument/2006/relationships/slide" Target="slide9.xml"/><Relationship Id="rId12" Type="http://schemas.openxmlformats.org/officeDocument/2006/relationships/slide" Target="slide3.xml"/><Relationship Id="rId17" Type="http://schemas.openxmlformats.org/officeDocument/2006/relationships/image" Target="../media/image8.png"/><Relationship Id="rId2" Type="http://schemas.openxmlformats.org/officeDocument/2006/relationships/image" Target="../media/image2.png"/><Relationship Id="rId16" Type="http://schemas.openxmlformats.org/officeDocument/2006/relationships/slide" Target="slide7.xml"/><Relationship Id="rId20" Type="http://schemas.openxmlformats.org/officeDocument/2006/relationships/slide" Target="slide1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2.xml"/><Relationship Id="rId15" Type="http://schemas.microsoft.com/office/2007/relationships/hdphoto" Target="../media/hdphoto2.wdp"/><Relationship Id="rId10" Type="http://schemas.openxmlformats.org/officeDocument/2006/relationships/slide" Target="slide6.xml"/><Relationship Id="rId19" Type="http://schemas.openxmlformats.org/officeDocument/2006/relationships/slide" Target="slide10.xml"/><Relationship Id="rId4" Type="http://schemas.openxmlformats.org/officeDocument/2006/relationships/image" Target="../media/image3.png"/><Relationship Id="rId9" Type="http://schemas.microsoft.com/office/2007/relationships/hdphoto" Target="../media/hdphoto1.wdp"/><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www.wolverhampton.gov.uk/localoffer" TargetMode="External"/><Relationship Id="rId2" Type="http://schemas.openxmlformats.org/officeDocument/2006/relationships/hyperlink" Target="https://www.gov.uk/government/publications/send-code-of-practice-0-to-25"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wolverhampton.gov.uk/localoff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5038-6DEF-43EE-A28F-F16A4FA58ED9}"/>
              </a:ext>
            </a:extLst>
          </p:cNvPr>
          <p:cNvSpPr>
            <a:spLocks noGrp="1"/>
          </p:cNvSpPr>
          <p:nvPr>
            <p:ph type="ctrTitle"/>
          </p:nvPr>
        </p:nvSpPr>
        <p:spPr>
          <a:xfrm>
            <a:off x="1382683" y="-243834"/>
            <a:ext cx="9144000" cy="1384353"/>
          </a:xfrm>
        </p:spPr>
        <p:txBody>
          <a:bodyPr>
            <a:normAutofit/>
          </a:bodyPr>
          <a:lstStyle/>
          <a:p>
            <a:r>
              <a:rPr lang="en-GB" sz="3200" b="1" dirty="0">
                <a:solidFill>
                  <a:srgbClr val="002060"/>
                </a:solidFill>
                <a:latin typeface="GurbaniWebThick" pitchFamily="82" charset="0"/>
              </a:rPr>
              <a:t>sYnf </a:t>
            </a:r>
            <a:r>
              <a:rPr lang="en-GB" sz="3200" b="1" dirty="0" err="1">
                <a:solidFill>
                  <a:srgbClr val="002060"/>
                </a:solidFill>
                <a:latin typeface="GurbaniWebThick" pitchFamily="82" charset="0"/>
              </a:rPr>
              <a:t>jwxkwrI</a:t>
            </a:r>
            <a:r>
              <a:rPr lang="en-GB" sz="3200" b="1" dirty="0">
                <a:solidFill>
                  <a:srgbClr val="002060"/>
                </a:solidFill>
                <a:latin typeface="GurbaniWebThick" pitchFamily="82" charset="0"/>
              </a:rPr>
              <a:t> </a:t>
            </a:r>
            <a:r>
              <a:rPr lang="en-GB" sz="3200" b="1" dirty="0" err="1">
                <a:solidFill>
                  <a:srgbClr val="002060"/>
                </a:solidFill>
                <a:latin typeface="GurbaniWebThick" pitchFamily="82" charset="0"/>
              </a:rPr>
              <a:t>dI</a:t>
            </a:r>
            <a:r>
              <a:rPr lang="en-GB" sz="3200" b="1" dirty="0">
                <a:solidFill>
                  <a:srgbClr val="002060"/>
                </a:solidFill>
                <a:latin typeface="GurbaniWebThick" pitchFamily="82" charset="0"/>
              </a:rPr>
              <a:t> </a:t>
            </a:r>
            <a:r>
              <a:rPr lang="en-GB" sz="3200" b="1" dirty="0" err="1">
                <a:solidFill>
                  <a:srgbClr val="002060"/>
                </a:solidFill>
                <a:latin typeface="GurbaniWebThick" pitchFamily="82" charset="0"/>
              </a:rPr>
              <a:t>irport</a:t>
            </a:r>
            <a:br>
              <a:rPr lang="en-GB" sz="3200" b="1" dirty="0">
                <a:solidFill>
                  <a:srgbClr val="002060"/>
                </a:solidFill>
                <a:latin typeface="GurbaniWebThick" pitchFamily="82" charset="0"/>
              </a:rPr>
            </a:br>
            <a:r>
              <a:rPr lang="en-GB" sz="3200" b="1" dirty="0">
                <a:solidFill>
                  <a:srgbClr val="002060"/>
                </a:solidFill>
                <a:latin typeface="GurbaniWebThick" pitchFamily="82" charset="0"/>
              </a:rPr>
              <a:t>sYnf = </a:t>
            </a:r>
            <a:r>
              <a:rPr lang="en-GB" sz="3200" b="1" dirty="0" err="1">
                <a:solidFill>
                  <a:srgbClr val="002060"/>
                </a:solidFill>
                <a:latin typeface="GurbaniWebThick" pitchFamily="82" charset="0"/>
              </a:rPr>
              <a:t>ivSyS</a:t>
            </a:r>
            <a:r>
              <a:rPr lang="en-GB" sz="3200" b="1" dirty="0">
                <a:solidFill>
                  <a:srgbClr val="002060"/>
                </a:solidFill>
                <a:latin typeface="GurbaniWebThick" pitchFamily="82" charset="0"/>
              </a:rPr>
              <a:t> </a:t>
            </a:r>
            <a:r>
              <a:rPr lang="en-GB" sz="3200" b="1" dirty="0" err="1">
                <a:solidFill>
                  <a:srgbClr val="002060"/>
                </a:solidFill>
                <a:latin typeface="GurbaniWebThick" pitchFamily="82" charset="0"/>
              </a:rPr>
              <a:t>ividAk</a:t>
            </a:r>
            <a:r>
              <a:rPr lang="en-GB" sz="3200" b="1" dirty="0">
                <a:solidFill>
                  <a:srgbClr val="002060"/>
                </a:solidFill>
                <a:latin typeface="GurbaniWebThick" pitchFamily="82" charset="0"/>
              </a:rPr>
              <a:t> </a:t>
            </a:r>
            <a:r>
              <a:rPr lang="en-GB" sz="3200" b="1" dirty="0" err="1">
                <a:solidFill>
                  <a:srgbClr val="002060"/>
                </a:solidFill>
                <a:latin typeface="GurbaniWebThick" pitchFamily="82" charset="0"/>
              </a:rPr>
              <a:t>loVW</a:t>
            </a:r>
            <a:endParaRPr lang="en-GB" sz="3200" b="1" dirty="0">
              <a:solidFill>
                <a:srgbClr val="002060"/>
              </a:solidFill>
              <a:latin typeface="GurbaniWebThick" pitchFamily="82" charset="0"/>
            </a:endParaRPr>
          </a:p>
        </p:txBody>
      </p:sp>
      <p:pic>
        <p:nvPicPr>
          <p:cNvPr id="4" name="Picture 15" descr="http://euroclio.eu/wp-content/uploads/2016/01/strategies-for-inclusion.png"/>
          <p:cNvPicPr>
            <a:picLocks noChangeAspect="1" noChangeArrowheads="1"/>
          </p:cNvPicPr>
          <p:nvPr/>
        </p:nvPicPr>
        <p:blipFill>
          <a:blip r:embed="rId2" cstate="print"/>
          <a:srcRect b="26104"/>
          <a:stretch>
            <a:fillRect/>
          </a:stretch>
        </p:blipFill>
        <p:spPr>
          <a:xfrm>
            <a:off x="2031565" y="4118396"/>
            <a:ext cx="8683540" cy="2026865"/>
          </a:xfrm>
          <a:prstGeom prst="rect">
            <a:avLst/>
          </a:prstGeom>
          <a:noFill/>
        </p:spPr>
      </p:pic>
      <p:pic>
        <p:nvPicPr>
          <p:cNvPr id="5" name="Picture 4">
            <a:hlinkClick r:id="rId3" action="ppaction://hlinksldjump"/>
          </p:cNvPr>
          <p:cNvPicPr>
            <a:picLocks noChangeAspect="1"/>
          </p:cNvPicPr>
          <p:nvPr/>
        </p:nvPicPr>
        <p:blipFill rotWithShape="1">
          <a:blip r:embed="rId4"/>
          <a:srcRect l="9212" t="8806" r="8970" b="10348"/>
          <a:stretch/>
        </p:blipFill>
        <p:spPr>
          <a:xfrm>
            <a:off x="6381856" y="1394754"/>
            <a:ext cx="1232196" cy="1722336"/>
          </a:xfrm>
          <a:prstGeom prst="rect">
            <a:avLst/>
          </a:prstGeom>
        </p:spPr>
      </p:pic>
      <p:pic>
        <p:nvPicPr>
          <p:cNvPr id="6" name="Picture 5">
            <a:hlinkClick r:id="rId5" action="ppaction://hlinksldjump"/>
          </p:cNvPr>
          <p:cNvPicPr>
            <a:picLocks noChangeAspect="1"/>
          </p:cNvPicPr>
          <p:nvPr/>
        </p:nvPicPr>
        <p:blipFill rotWithShape="1">
          <a:blip r:embed="rId6"/>
          <a:srcRect l="8667" t="8292" r="9697" b="9834"/>
          <a:stretch/>
        </p:blipFill>
        <p:spPr>
          <a:xfrm>
            <a:off x="352495" y="1093189"/>
            <a:ext cx="1186658" cy="1683522"/>
          </a:xfrm>
          <a:prstGeom prst="rect">
            <a:avLst/>
          </a:prstGeom>
        </p:spPr>
      </p:pic>
      <p:pic>
        <p:nvPicPr>
          <p:cNvPr id="7" name="Picture 6">
            <a:hlinkClick r:id="rId7" action="ppaction://hlinksldjump"/>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22" b="90722" l="8125" r="92292"/>
                    </a14:imgEffect>
                  </a14:imgLayer>
                </a14:imgProps>
              </a:ext>
            </a:extLst>
          </a:blip>
          <a:srcRect l="8667" t="8292" r="9697" b="9834"/>
          <a:stretch/>
        </p:blipFill>
        <p:spPr>
          <a:xfrm>
            <a:off x="7123727" y="2748588"/>
            <a:ext cx="909865" cy="1290834"/>
          </a:xfrm>
          <a:prstGeom prst="rect">
            <a:avLst/>
          </a:prstGeom>
        </p:spPr>
      </p:pic>
      <p:pic>
        <p:nvPicPr>
          <p:cNvPr id="10" name="Picture 9">
            <a:hlinkClick r:id="rId10" action="ppaction://hlinksldjump"/>
          </p:cNvPr>
          <p:cNvPicPr>
            <a:picLocks noChangeAspect="1"/>
          </p:cNvPicPr>
          <p:nvPr/>
        </p:nvPicPr>
        <p:blipFill rotWithShape="1">
          <a:blip r:embed="rId11"/>
          <a:srcRect l="13023" t="4863" r="12304" b="10319"/>
          <a:stretch/>
        </p:blipFill>
        <p:spPr>
          <a:xfrm>
            <a:off x="4648154" y="1245179"/>
            <a:ext cx="1315669" cy="1811924"/>
          </a:xfrm>
          <a:prstGeom prst="rect">
            <a:avLst/>
          </a:prstGeom>
        </p:spPr>
      </p:pic>
      <p:pic>
        <p:nvPicPr>
          <p:cNvPr id="11" name="Picture 10">
            <a:hlinkClick r:id="rId12" action="ppaction://hlinksldjump"/>
          </p:cNvPr>
          <p:cNvPicPr>
            <a:picLocks noChangeAspect="1"/>
          </p:cNvPicPr>
          <p:nvPr/>
        </p:nvPicPr>
        <p:blipFill rotWithShape="1">
          <a:blip r:embed="rId4"/>
          <a:srcRect l="9212" t="8806" r="8970" b="10348"/>
          <a:stretch/>
        </p:blipFill>
        <p:spPr>
          <a:xfrm>
            <a:off x="2552620" y="1299544"/>
            <a:ext cx="1188846" cy="1661742"/>
          </a:xfrm>
          <a:prstGeom prst="rect">
            <a:avLst/>
          </a:prstGeom>
        </p:spPr>
      </p:pic>
      <p:pic>
        <p:nvPicPr>
          <p:cNvPr id="12" name="Picture 11">
            <a:hlinkClick r:id="rId13"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5625" b="90938" l="12324" r="84859"/>
                    </a14:imgEffect>
                  </a14:imgLayer>
                </a14:imgProps>
              </a:ext>
            </a:extLst>
          </a:blip>
          <a:srcRect l="13023" t="4863" r="12304" b="10319"/>
          <a:stretch/>
        </p:blipFill>
        <p:spPr>
          <a:xfrm>
            <a:off x="3887681" y="2284258"/>
            <a:ext cx="1226531" cy="1689164"/>
          </a:xfrm>
          <a:prstGeom prst="rect">
            <a:avLst/>
          </a:prstGeom>
        </p:spPr>
      </p:pic>
      <p:pic>
        <p:nvPicPr>
          <p:cNvPr id="13" name="Picture 17">
            <a:hlinkClick r:id="rId16"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2524" b="96893" l="16583" r="79564"/>
                    </a14:imgEffect>
                  </a14:imgLayer>
                </a14:imgProps>
              </a:ext>
            </a:extLst>
          </a:blip>
          <a:srcRect l="22687" t="5181" r="22562" b="4449"/>
          <a:stretch>
            <a:fillRect/>
          </a:stretch>
        </p:blipFill>
        <p:spPr>
          <a:xfrm>
            <a:off x="5563406" y="2294099"/>
            <a:ext cx="1170534" cy="1666348"/>
          </a:xfrm>
          <a:prstGeom prst="rect">
            <a:avLst/>
          </a:prstGeom>
          <a:noFill/>
          <a:ln w="9525">
            <a:noFill/>
            <a:miter lim="800000"/>
            <a:headEnd/>
            <a:tailEnd/>
          </a:ln>
          <a:effectLst/>
        </p:spPr>
      </p:pic>
      <p:cxnSp>
        <p:nvCxnSpPr>
          <p:cNvPr id="14" name="Straight Connector 13"/>
          <p:cNvCxnSpPr/>
          <p:nvPr/>
        </p:nvCxnSpPr>
        <p:spPr>
          <a:xfrm>
            <a:off x="883718" y="2663635"/>
            <a:ext cx="1321784" cy="2631572"/>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a:cxnSpLocks/>
            <a:stCxn id="11" idx="2"/>
          </p:cNvCxnSpPr>
          <p:nvPr/>
        </p:nvCxnSpPr>
        <p:spPr>
          <a:xfrm>
            <a:off x="3147043" y="2961286"/>
            <a:ext cx="444601" cy="2279228"/>
          </a:xfrm>
          <a:prstGeom prst="line">
            <a:avLst/>
          </a:prstGeom>
        </p:spPr>
        <p:style>
          <a:lnRef idx="1">
            <a:schemeClr val="accent6"/>
          </a:lnRef>
          <a:fillRef idx="0">
            <a:schemeClr val="accent6"/>
          </a:fillRef>
          <a:effectRef idx="0">
            <a:schemeClr val="accent6"/>
          </a:effectRef>
          <a:fontRef idx="minor">
            <a:schemeClr val="tx1"/>
          </a:fontRef>
        </p:style>
      </p:cxnSp>
      <p:cxnSp>
        <p:nvCxnSpPr>
          <p:cNvPr id="17" name="Straight Connector 16"/>
          <p:cNvCxnSpPr/>
          <p:nvPr/>
        </p:nvCxnSpPr>
        <p:spPr>
          <a:xfrm flipH="1">
            <a:off x="7384991" y="4059095"/>
            <a:ext cx="177229" cy="1144133"/>
          </a:xfrm>
          <a:prstGeom prst="line">
            <a:avLst/>
          </a:prstGeom>
        </p:spPr>
        <p:style>
          <a:lnRef idx="1">
            <a:schemeClr val="accent4"/>
          </a:lnRef>
          <a:fillRef idx="0">
            <a:schemeClr val="accent4"/>
          </a:fillRef>
          <a:effectRef idx="0">
            <a:schemeClr val="accent4"/>
          </a:effectRef>
          <a:fontRef idx="minor">
            <a:schemeClr val="tx1"/>
          </a:fontRef>
        </p:style>
      </p:cxnSp>
      <p:cxnSp>
        <p:nvCxnSpPr>
          <p:cNvPr id="18" name="Straight Connector 17"/>
          <p:cNvCxnSpPr>
            <a:stCxn id="10" idx="2"/>
          </p:cNvCxnSpPr>
          <p:nvPr/>
        </p:nvCxnSpPr>
        <p:spPr>
          <a:xfrm flipH="1">
            <a:off x="4615359" y="3057103"/>
            <a:ext cx="690630" cy="25871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Straight Connector 18"/>
          <p:cNvCxnSpPr>
            <a:stCxn id="13" idx="2"/>
          </p:cNvCxnSpPr>
          <p:nvPr/>
        </p:nvCxnSpPr>
        <p:spPr>
          <a:xfrm>
            <a:off x="6148673" y="3960447"/>
            <a:ext cx="26765" cy="1297066"/>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H="1">
            <a:off x="6264489" y="3056136"/>
            <a:ext cx="654464" cy="2213067"/>
          </a:xfrm>
          <a:prstGeom prst="line">
            <a:avLst/>
          </a:prstGeom>
        </p:spPr>
        <p:style>
          <a:lnRef idx="1">
            <a:schemeClr val="accent6"/>
          </a:lnRef>
          <a:fillRef idx="0">
            <a:schemeClr val="accent6"/>
          </a:fillRef>
          <a:effectRef idx="0">
            <a:schemeClr val="accent6"/>
          </a:effectRef>
          <a:fontRef idx="minor">
            <a:schemeClr val="tx1"/>
          </a:fontRef>
        </p:style>
      </p:cxnSp>
      <p:cxnSp>
        <p:nvCxnSpPr>
          <p:cNvPr id="21" name="Straight Connector 20"/>
          <p:cNvCxnSpPr>
            <a:stCxn id="12" idx="2"/>
          </p:cNvCxnSpPr>
          <p:nvPr/>
        </p:nvCxnSpPr>
        <p:spPr>
          <a:xfrm>
            <a:off x="4500947" y="3973422"/>
            <a:ext cx="328822" cy="1321785"/>
          </a:xfrm>
          <a:prstGeom prst="line">
            <a:avLst/>
          </a:prstGeom>
        </p:spPr>
        <p:style>
          <a:lnRef idx="1">
            <a:schemeClr val="accent3"/>
          </a:lnRef>
          <a:fillRef idx="0">
            <a:schemeClr val="accent3"/>
          </a:fillRef>
          <a:effectRef idx="0">
            <a:schemeClr val="accent3"/>
          </a:effectRef>
          <a:fontRef idx="minor">
            <a:schemeClr val="tx1"/>
          </a:fontRef>
        </p:style>
      </p:cxnSp>
      <p:sp>
        <p:nvSpPr>
          <p:cNvPr id="22" name="TextBox 21"/>
          <p:cNvSpPr txBox="1"/>
          <p:nvPr/>
        </p:nvSpPr>
        <p:spPr>
          <a:xfrm>
            <a:off x="548640" y="1494929"/>
            <a:ext cx="834043" cy="830997"/>
          </a:xfrm>
          <a:prstGeom prst="rect">
            <a:avLst/>
          </a:prstGeom>
          <a:noFill/>
        </p:spPr>
        <p:txBody>
          <a:bodyPr wrap="square" rtlCol="0">
            <a:spAutoFit/>
          </a:bodyPr>
          <a:lstStyle/>
          <a:p>
            <a:pPr algn="ctr"/>
            <a:r>
              <a:rPr lang="en-GB" sz="2400" b="1" dirty="0" err="1">
                <a:latin typeface="GurbaniWebThick" pitchFamily="82" charset="0"/>
              </a:rPr>
              <a:t>Swfw</a:t>
            </a:r>
            <a:r>
              <a:rPr lang="en-GB" sz="2400" b="1" dirty="0">
                <a:latin typeface="GurbaniWebThick" pitchFamily="82" charset="0"/>
              </a:rPr>
              <a:t> </a:t>
            </a:r>
            <a:r>
              <a:rPr lang="en-GB" sz="2400" b="1" dirty="0" err="1">
                <a:latin typeface="GurbaniWebThick" pitchFamily="82" charset="0"/>
              </a:rPr>
              <a:t>ivzn</a:t>
            </a:r>
            <a:endParaRPr lang="en-GB" sz="2400" b="1" dirty="0">
              <a:latin typeface="GurbaniWebThick" pitchFamily="82" charset="0"/>
            </a:endParaRPr>
          </a:p>
        </p:txBody>
      </p:sp>
      <p:sp>
        <p:nvSpPr>
          <p:cNvPr id="23" name="TextBox 22"/>
          <p:cNvSpPr txBox="1"/>
          <p:nvPr/>
        </p:nvSpPr>
        <p:spPr>
          <a:xfrm>
            <a:off x="2748654" y="1596915"/>
            <a:ext cx="834043" cy="830997"/>
          </a:xfrm>
          <a:prstGeom prst="rect">
            <a:avLst/>
          </a:prstGeom>
          <a:noFill/>
        </p:spPr>
        <p:txBody>
          <a:bodyPr wrap="square" rtlCol="0">
            <a:spAutoFit/>
          </a:bodyPr>
          <a:lstStyle/>
          <a:p>
            <a:pPr algn="ctr"/>
            <a:r>
              <a:rPr lang="en-GB" sz="2400" b="1" dirty="0" err="1">
                <a:latin typeface="GurbaniWebThick" pitchFamily="82" charset="0"/>
              </a:rPr>
              <a:t>Swfy</a:t>
            </a:r>
            <a:r>
              <a:rPr lang="en-GB" sz="2400" b="1" dirty="0">
                <a:latin typeface="GurbaniWebThick" pitchFamily="82" charset="0"/>
              </a:rPr>
              <a:t> </a:t>
            </a:r>
            <a:r>
              <a:rPr lang="en-GB" sz="2400" b="1" dirty="0" err="1">
                <a:latin typeface="GurbaniWebThick" pitchFamily="82" charset="0"/>
              </a:rPr>
              <a:t>audyS</a:t>
            </a:r>
            <a:endParaRPr lang="en-GB" sz="2400" b="1" dirty="0">
              <a:latin typeface="GurbaniWebThick" pitchFamily="82" charset="0"/>
            </a:endParaRPr>
          </a:p>
        </p:txBody>
      </p:sp>
      <p:sp>
        <p:nvSpPr>
          <p:cNvPr id="25" name="TextBox 24"/>
          <p:cNvSpPr txBox="1"/>
          <p:nvPr/>
        </p:nvSpPr>
        <p:spPr>
          <a:xfrm>
            <a:off x="4132387" y="2657997"/>
            <a:ext cx="834043" cy="707886"/>
          </a:xfrm>
          <a:prstGeom prst="rect">
            <a:avLst/>
          </a:prstGeom>
          <a:noFill/>
        </p:spPr>
        <p:txBody>
          <a:bodyPr wrap="square" rtlCol="0">
            <a:spAutoFit/>
          </a:bodyPr>
          <a:lstStyle/>
          <a:p>
            <a:pPr algn="ctr"/>
            <a:r>
              <a:rPr lang="en-GB" sz="2000" b="1" dirty="0">
                <a:latin typeface="GurbaniWebThick" pitchFamily="82" charset="0"/>
              </a:rPr>
              <a:t>sYnf </a:t>
            </a:r>
            <a:r>
              <a:rPr lang="en-GB" sz="2000" b="1" dirty="0" err="1">
                <a:latin typeface="GurbaniWebThick" pitchFamily="82" charset="0"/>
              </a:rPr>
              <a:t>kI</a:t>
            </a:r>
            <a:r>
              <a:rPr lang="en-GB" sz="2000" b="1" dirty="0">
                <a:latin typeface="GurbaniWebThick" pitchFamily="82" charset="0"/>
              </a:rPr>
              <a:t> </a:t>
            </a:r>
            <a:r>
              <a:rPr lang="en-GB" sz="2000" b="1" dirty="0" err="1">
                <a:latin typeface="GurbaniWebThick" pitchFamily="82" charset="0"/>
              </a:rPr>
              <a:t>hY</a:t>
            </a:r>
            <a:r>
              <a:rPr lang="en-GB" sz="2000" b="1" dirty="0">
                <a:latin typeface="GurbaniWebThick" pitchFamily="82" charset="0"/>
              </a:rPr>
              <a:t>?</a:t>
            </a:r>
          </a:p>
        </p:txBody>
      </p:sp>
      <p:sp>
        <p:nvSpPr>
          <p:cNvPr id="26" name="TextBox 25"/>
          <p:cNvSpPr txBox="1"/>
          <p:nvPr/>
        </p:nvSpPr>
        <p:spPr>
          <a:xfrm>
            <a:off x="4675509" y="1728937"/>
            <a:ext cx="1263216" cy="461665"/>
          </a:xfrm>
          <a:prstGeom prst="rect">
            <a:avLst/>
          </a:prstGeom>
          <a:noFill/>
        </p:spPr>
        <p:txBody>
          <a:bodyPr wrap="square" rtlCol="0">
            <a:spAutoFit/>
          </a:bodyPr>
          <a:lstStyle/>
          <a:p>
            <a:pPr algn="ctr"/>
            <a:r>
              <a:rPr lang="en-GB" sz="2400" b="1" dirty="0" err="1">
                <a:latin typeface="GurbaniWebThick" pitchFamily="82" charset="0"/>
              </a:rPr>
              <a:t>pCwx</a:t>
            </a:r>
            <a:endParaRPr lang="en-GB" sz="2400" b="1" dirty="0">
              <a:latin typeface="GurbaniWebThick" pitchFamily="82" charset="0"/>
            </a:endParaRPr>
          </a:p>
        </p:txBody>
      </p:sp>
      <p:sp>
        <p:nvSpPr>
          <p:cNvPr id="27" name="TextBox 26"/>
          <p:cNvSpPr txBox="1"/>
          <p:nvPr/>
        </p:nvSpPr>
        <p:spPr>
          <a:xfrm>
            <a:off x="5747133" y="2695216"/>
            <a:ext cx="834043" cy="461665"/>
          </a:xfrm>
          <a:prstGeom prst="rect">
            <a:avLst/>
          </a:prstGeom>
          <a:noFill/>
        </p:spPr>
        <p:txBody>
          <a:bodyPr wrap="square" rtlCol="0">
            <a:spAutoFit/>
          </a:bodyPr>
          <a:lstStyle/>
          <a:p>
            <a:pPr algn="ctr"/>
            <a:r>
              <a:rPr lang="en-GB" sz="2400" b="1" dirty="0" err="1">
                <a:latin typeface="GurbaniWebThick" pitchFamily="82" charset="0"/>
              </a:rPr>
              <a:t>swQ</a:t>
            </a:r>
            <a:endParaRPr lang="en-GB" sz="2400" b="1" dirty="0">
              <a:latin typeface="GurbaniWebThick" pitchFamily="82" charset="0"/>
            </a:endParaRPr>
          </a:p>
        </p:txBody>
      </p:sp>
      <p:sp>
        <p:nvSpPr>
          <p:cNvPr id="28" name="TextBox 27"/>
          <p:cNvSpPr txBox="1"/>
          <p:nvPr/>
        </p:nvSpPr>
        <p:spPr>
          <a:xfrm>
            <a:off x="6589014" y="1687335"/>
            <a:ext cx="834043" cy="707886"/>
          </a:xfrm>
          <a:prstGeom prst="rect">
            <a:avLst/>
          </a:prstGeom>
          <a:noFill/>
        </p:spPr>
        <p:txBody>
          <a:bodyPr wrap="square" rtlCol="0">
            <a:spAutoFit/>
          </a:bodyPr>
          <a:lstStyle/>
          <a:p>
            <a:pPr algn="ctr"/>
            <a:r>
              <a:rPr lang="en-GB" sz="2000" b="1" dirty="0" err="1">
                <a:latin typeface="GurbaniWebThick" pitchFamily="82" charset="0"/>
              </a:rPr>
              <a:t>tIm</a:t>
            </a:r>
            <a:r>
              <a:rPr lang="en-GB" sz="2000" b="1" dirty="0">
                <a:latin typeface="GurbaniWebThick" pitchFamily="82" charset="0"/>
              </a:rPr>
              <a:t> </a:t>
            </a:r>
            <a:r>
              <a:rPr lang="en-GB" sz="2000" b="1" dirty="0" err="1">
                <a:latin typeface="GurbaniWebThick" pitchFamily="82" charset="0"/>
              </a:rPr>
              <a:t>nUM</a:t>
            </a:r>
            <a:r>
              <a:rPr lang="en-GB" sz="2000" b="1" dirty="0">
                <a:latin typeface="GurbaniWebThick" pitchFamily="82" charset="0"/>
              </a:rPr>
              <a:t> </a:t>
            </a:r>
            <a:r>
              <a:rPr lang="en-GB" sz="2000" b="1" dirty="0" err="1">
                <a:latin typeface="GurbaniWebThick" pitchFamily="82" charset="0"/>
              </a:rPr>
              <a:t>imlo</a:t>
            </a:r>
            <a:endParaRPr lang="en-GB" sz="2000" b="1" dirty="0">
              <a:latin typeface="GurbaniWebThick" pitchFamily="82" charset="0"/>
            </a:endParaRPr>
          </a:p>
        </p:txBody>
      </p:sp>
      <p:sp>
        <p:nvSpPr>
          <p:cNvPr id="53" name="TextBox 52"/>
          <p:cNvSpPr txBox="1"/>
          <p:nvPr/>
        </p:nvSpPr>
        <p:spPr>
          <a:xfrm>
            <a:off x="7155011" y="3005229"/>
            <a:ext cx="885909" cy="523220"/>
          </a:xfrm>
          <a:prstGeom prst="rect">
            <a:avLst/>
          </a:prstGeom>
          <a:noFill/>
        </p:spPr>
        <p:txBody>
          <a:bodyPr wrap="square" rtlCol="0">
            <a:spAutoFit/>
          </a:bodyPr>
          <a:lstStyle/>
          <a:p>
            <a:pPr algn="ctr"/>
            <a:r>
              <a:rPr lang="en-GB" sz="1400" b="1" dirty="0" err="1">
                <a:latin typeface="GurbaniWebThick" pitchFamily="82" charset="0"/>
              </a:rPr>
              <a:t>sUicq</a:t>
            </a:r>
            <a:r>
              <a:rPr lang="en-GB" sz="1400" b="1" dirty="0">
                <a:latin typeface="GurbaniWebThick" pitchFamily="82" charset="0"/>
              </a:rPr>
              <a:t> </a:t>
            </a:r>
            <a:r>
              <a:rPr lang="en-GB" sz="1400" b="1" dirty="0" err="1">
                <a:latin typeface="GurbaniWebThick" pitchFamily="82" charset="0"/>
              </a:rPr>
              <a:t>rihxw</a:t>
            </a:r>
            <a:endParaRPr lang="en-GB" sz="1400" b="1" dirty="0">
              <a:latin typeface="GurbaniWebThick" pitchFamily="82" charset="0"/>
            </a:endParaRPr>
          </a:p>
        </p:txBody>
      </p:sp>
      <p:pic>
        <p:nvPicPr>
          <p:cNvPr id="54" name="Picture 17">
            <a:hlinkClick r:id="rId19"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2524" b="96893" l="16583" r="79564"/>
                    </a14:imgEffect>
                  </a14:imgLayer>
                </a14:imgProps>
              </a:ext>
            </a:extLst>
          </a:blip>
          <a:srcRect l="22687" t="5181" r="22562" b="4449"/>
          <a:stretch>
            <a:fillRect/>
          </a:stretch>
        </p:blipFill>
        <p:spPr>
          <a:xfrm>
            <a:off x="7804772" y="1583614"/>
            <a:ext cx="1170534" cy="1666348"/>
          </a:xfrm>
          <a:prstGeom prst="rect">
            <a:avLst/>
          </a:prstGeom>
          <a:noFill/>
          <a:ln w="9525">
            <a:noFill/>
            <a:miter lim="800000"/>
            <a:headEnd/>
            <a:tailEnd/>
          </a:ln>
          <a:effectLst/>
        </p:spPr>
      </p:pic>
      <p:cxnSp>
        <p:nvCxnSpPr>
          <p:cNvPr id="55" name="Straight Connector 54"/>
          <p:cNvCxnSpPr>
            <a:stCxn id="54" idx="2"/>
          </p:cNvCxnSpPr>
          <p:nvPr/>
        </p:nvCxnSpPr>
        <p:spPr>
          <a:xfrm>
            <a:off x="8390039" y="3249962"/>
            <a:ext cx="485814" cy="2024448"/>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57" name="Picture 56">
            <a:hlinkClick r:id="rId20" action="ppaction://hlinksldjump"/>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5625" b="90938" l="12324" r="84859"/>
                    </a14:imgEffect>
                  </a14:imgLayer>
                </a14:imgProps>
              </a:ext>
            </a:extLst>
          </a:blip>
          <a:srcRect l="13023" t="4863" r="12304" b="10319"/>
          <a:stretch/>
        </p:blipFill>
        <p:spPr>
          <a:xfrm>
            <a:off x="9381562" y="1132166"/>
            <a:ext cx="1226531" cy="1689164"/>
          </a:xfrm>
          <a:prstGeom prst="rect">
            <a:avLst/>
          </a:prstGeom>
        </p:spPr>
      </p:pic>
      <p:cxnSp>
        <p:nvCxnSpPr>
          <p:cNvPr id="58" name="Straight Connector 57"/>
          <p:cNvCxnSpPr/>
          <p:nvPr/>
        </p:nvCxnSpPr>
        <p:spPr>
          <a:xfrm>
            <a:off x="9963774" y="2706239"/>
            <a:ext cx="489148" cy="2562964"/>
          </a:xfrm>
          <a:prstGeom prst="line">
            <a:avLst/>
          </a:prstGeom>
        </p:spPr>
        <p:style>
          <a:lnRef idx="1">
            <a:schemeClr val="accent3"/>
          </a:lnRef>
          <a:fillRef idx="0">
            <a:schemeClr val="accent3"/>
          </a:fillRef>
          <a:effectRef idx="0">
            <a:schemeClr val="accent3"/>
          </a:effectRef>
          <a:fontRef idx="minor">
            <a:schemeClr val="tx1"/>
          </a:fontRef>
        </p:style>
      </p:cxnSp>
      <p:sp>
        <p:nvSpPr>
          <p:cNvPr id="60" name="TextBox 59"/>
          <p:cNvSpPr txBox="1"/>
          <p:nvPr/>
        </p:nvSpPr>
        <p:spPr>
          <a:xfrm>
            <a:off x="7931432" y="2053505"/>
            <a:ext cx="917213" cy="400110"/>
          </a:xfrm>
          <a:prstGeom prst="rect">
            <a:avLst/>
          </a:prstGeom>
          <a:noFill/>
        </p:spPr>
        <p:txBody>
          <a:bodyPr wrap="square" rtlCol="0">
            <a:spAutoFit/>
          </a:bodyPr>
          <a:lstStyle/>
          <a:p>
            <a:pPr algn="ctr"/>
            <a:r>
              <a:rPr lang="en-GB" sz="2000" b="1" dirty="0" err="1">
                <a:latin typeface="GurbaniWebThick" pitchFamily="82" charset="0"/>
              </a:rPr>
              <a:t>isiKAw</a:t>
            </a:r>
            <a:endParaRPr lang="en-GB" sz="2000" b="1" dirty="0"/>
          </a:p>
        </p:txBody>
      </p:sp>
      <p:sp>
        <p:nvSpPr>
          <p:cNvPr id="61" name="TextBox 60"/>
          <p:cNvSpPr txBox="1"/>
          <p:nvPr/>
        </p:nvSpPr>
        <p:spPr>
          <a:xfrm>
            <a:off x="9543040" y="1554597"/>
            <a:ext cx="834043" cy="646331"/>
          </a:xfrm>
          <a:prstGeom prst="rect">
            <a:avLst/>
          </a:prstGeom>
          <a:noFill/>
        </p:spPr>
        <p:txBody>
          <a:bodyPr wrap="square" rtlCol="0">
            <a:spAutoFit/>
          </a:bodyPr>
          <a:lstStyle/>
          <a:p>
            <a:pPr algn="ctr"/>
            <a:r>
              <a:rPr lang="en-GB" b="1" dirty="0" err="1">
                <a:latin typeface="GurbaniWebThick" pitchFamily="82" charset="0"/>
              </a:rPr>
              <a:t>hor</a:t>
            </a:r>
            <a:r>
              <a:rPr lang="en-GB" b="1" dirty="0">
                <a:latin typeface="GurbaniWebThick" pitchFamily="82" charset="0"/>
              </a:rPr>
              <a:t> </a:t>
            </a:r>
            <a:r>
              <a:rPr lang="en-GB" b="1" dirty="0" err="1">
                <a:latin typeface="GurbaniWebThick" pitchFamily="82" charset="0"/>
              </a:rPr>
              <a:t>mdd</a:t>
            </a:r>
            <a:endParaRPr lang="en-GB" b="1" dirty="0"/>
          </a:p>
        </p:txBody>
      </p:sp>
      <p:pic>
        <p:nvPicPr>
          <p:cNvPr id="65" name="Picture 64">
            <a:hlinkClick r:id="rId21" action="ppaction://hlinksldjump"/>
          </p:cNvPr>
          <p:cNvPicPr>
            <a:picLocks noChangeAspect="1"/>
          </p:cNvPicPr>
          <p:nvPr/>
        </p:nvPicPr>
        <p:blipFill rotWithShape="1">
          <a:blip r:embed="rId6"/>
          <a:srcRect l="8667" t="8292" r="9697" b="9834"/>
          <a:stretch/>
        </p:blipFill>
        <p:spPr>
          <a:xfrm>
            <a:off x="10688980" y="1328418"/>
            <a:ext cx="1186658" cy="1683522"/>
          </a:xfrm>
          <a:prstGeom prst="rect">
            <a:avLst/>
          </a:prstGeom>
        </p:spPr>
      </p:pic>
      <p:cxnSp>
        <p:nvCxnSpPr>
          <p:cNvPr id="66" name="Straight Connector 65"/>
          <p:cNvCxnSpPr>
            <a:stCxn id="65" idx="2"/>
          </p:cNvCxnSpPr>
          <p:nvPr/>
        </p:nvCxnSpPr>
        <p:spPr>
          <a:xfrm flipH="1">
            <a:off x="10448285" y="3011940"/>
            <a:ext cx="834024" cy="2257263"/>
          </a:xfrm>
          <a:prstGeom prst="line">
            <a:avLst/>
          </a:prstGeom>
        </p:spPr>
        <p:style>
          <a:lnRef idx="1">
            <a:schemeClr val="accent2"/>
          </a:lnRef>
          <a:fillRef idx="0">
            <a:schemeClr val="accent2"/>
          </a:fillRef>
          <a:effectRef idx="0">
            <a:schemeClr val="accent2"/>
          </a:effectRef>
          <a:fontRef idx="minor">
            <a:schemeClr val="tx1"/>
          </a:fontRef>
        </p:style>
      </p:cxnSp>
      <p:sp>
        <p:nvSpPr>
          <p:cNvPr id="70" name="TextBox 69"/>
          <p:cNvSpPr txBox="1"/>
          <p:nvPr/>
        </p:nvSpPr>
        <p:spPr>
          <a:xfrm>
            <a:off x="10722182" y="1831831"/>
            <a:ext cx="1120253" cy="369332"/>
          </a:xfrm>
          <a:prstGeom prst="rect">
            <a:avLst/>
          </a:prstGeom>
          <a:noFill/>
        </p:spPr>
        <p:txBody>
          <a:bodyPr wrap="square" rtlCol="0">
            <a:spAutoFit/>
          </a:bodyPr>
          <a:lstStyle/>
          <a:p>
            <a:pPr algn="ctr"/>
            <a:r>
              <a:rPr lang="en-GB" b="1" dirty="0" err="1">
                <a:latin typeface="GurbaniWebThick" pitchFamily="82" charset="0"/>
              </a:rPr>
              <a:t>iSkwieqW</a:t>
            </a:r>
            <a:endParaRPr lang="en-GB" b="1" dirty="0"/>
          </a:p>
        </p:txBody>
      </p:sp>
      <p:sp>
        <p:nvSpPr>
          <p:cNvPr id="30" name="Rectangle 29">
            <a:extLst>
              <a:ext uri="{FF2B5EF4-FFF2-40B4-BE49-F238E27FC236}">
                <a16:creationId xmlns:a16="http://schemas.microsoft.com/office/drawing/2014/main" id="{4F00913E-15C2-270D-DF77-06D70B376BE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378874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2943"/>
          </a:xfrm>
        </p:spPr>
        <p:txBody>
          <a:bodyPr/>
          <a:lstStyle/>
          <a:p>
            <a:r>
              <a:rPr lang="pa-IN" b="1" dirty="0"/>
              <a:t>ਸੰਮਲਿਤ ਸਿੱਖਿਆ</a:t>
            </a:r>
            <a:endParaRPr lang="en-GB" b="1" dirty="0"/>
          </a:p>
        </p:txBody>
      </p:sp>
      <p:pic>
        <p:nvPicPr>
          <p:cNvPr id="6" name="Picture 5"/>
          <p:cNvPicPr>
            <a:picLocks noChangeAspect="1"/>
          </p:cNvPicPr>
          <p:nvPr/>
        </p:nvPicPr>
        <p:blipFill>
          <a:blip r:embed="rId2"/>
          <a:stretch>
            <a:fillRect/>
          </a:stretch>
        </p:blipFill>
        <p:spPr>
          <a:xfrm>
            <a:off x="472989" y="2531113"/>
            <a:ext cx="5855970" cy="3756525"/>
          </a:xfrm>
          <a:prstGeom prst="rect">
            <a:avLst/>
          </a:prstGeom>
        </p:spPr>
      </p:pic>
      <p:sp>
        <p:nvSpPr>
          <p:cNvPr id="7" name="TextBox 6"/>
          <p:cNvSpPr txBox="1"/>
          <p:nvPr/>
        </p:nvSpPr>
        <p:spPr>
          <a:xfrm>
            <a:off x="-544572" y="2001900"/>
            <a:ext cx="4339244" cy="523220"/>
          </a:xfrm>
          <a:prstGeom prst="rect">
            <a:avLst/>
          </a:prstGeom>
          <a:noFill/>
        </p:spPr>
        <p:txBody>
          <a:bodyPr wrap="square" numCol="1" rtlCol="0">
            <a:spAutoFit/>
          </a:bodyPr>
          <a:lstStyle/>
          <a:p>
            <a:pPr algn="ctr"/>
            <a:r>
              <a:rPr lang="pa-IN" altLang="en-GB" sz="2800" b="1" dirty="0">
                <a:solidFill>
                  <a:srgbClr val="0070C0"/>
                </a:solidFill>
              </a:rPr>
              <a:t>ਪਾਠਕ੍ਰਮ</a:t>
            </a:r>
            <a:endParaRPr lang="en-GB" altLang="en-GB" sz="2800" b="1" dirty="0">
              <a:solidFill>
                <a:srgbClr val="0070C0"/>
              </a:solidFill>
            </a:endParaRPr>
          </a:p>
        </p:txBody>
      </p:sp>
      <p:sp>
        <p:nvSpPr>
          <p:cNvPr id="8" name="TextBox 7"/>
          <p:cNvSpPr txBox="1"/>
          <p:nvPr/>
        </p:nvSpPr>
        <p:spPr>
          <a:xfrm rot="21244310">
            <a:off x="981130" y="3158898"/>
            <a:ext cx="2296949" cy="2031325"/>
          </a:xfrm>
          <a:prstGeom prst="rect">
            <a:avLst/>
          </a:prstGeom>
          <a:noFill/>
        </p:spPr>
        <p:txBody>
          <a:bodyPr wrap="square" numCol="1" rtlCol="0">
            <a:spAutoFit/>
          </a:bodyPr>
          <a:lstStyle/>
          <a:p>
            <a:endParaRPr lang="pa-IN"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ਵਿਦਿਆਰਥੀਆਂ ਦੇ ਪਾਸਪੋਰਟਾਂ ਵਿੱਚ ਵਿਸ਼ਾ ਅਧਿਆਪਕਾਂ ਲਈ ਰਣਨੀਤੀਆਂ ਦਾ ਵੇਰਵਾ ਦਿੱਤਾ ਗਿਆ ਹੈ।</a:t>
            </a:r>
            <a:endParaRPr lang="en-GB" altLang="en-GB" sz="1050" b="1" dirty="0">
              <a:solidFill>
                <a:srgbClr val="002060"/>
              </a:solidFill>
              <a:latin typeface="MV Boli" panose="02000500030200090000" pitchFamily="2" charset="0"/>
              <a:cs typeface="MV Boli" panose="02000500030200090000" pitchFamily="2" charset="0"/>
            </a:endParaRPr>
          </a:p>
          <a:p>
            <a:endParaRPr lang="pa-IN"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ਵਿਸ਼ੇਸ਼ ਲੋੜਾਂ ਵਾਲੇ ਵਿਅਕਤੀਗਤ ਸਿਖਿਆਰਥੀਆਂ ਲਈ ਵਿਕਲਪਿਕ ਪਾਠਕ੍ਰਮ ਪੈਕੇਜ।</a:t>
            </a:r>
            <a:endParaRPr lang="en-GB" altLang="en-GB" sz="1050" b="1" dirty="0">
              <a:solidFill>
                <a:srgbClr val="002060"/>
              </a:solidFill>
              <a:latin typeface="MV Boli" panose="02000500030200090000" pitchFamily="2" charset="0"/>
              <a:cs typeface="MV Boli" panose="02000500030200090000" pitchFamily="2" charset="0"/>
            </a:endParaRPr>
          </a:p>
          <a:p>
            <a:endParaRPr lang="en-GB"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ਸੇਂਨਡ</a:t>
            </a:r>
            <a:r>
              <a:rPr lang="en-GB" altLang="en-GB" sz="1050" b="1" dirty="0">
                <a:solidFill>
                  <a:srgbClr val="002060"/>
                </a:solidFill>
                <a:latin typeface="MV Boli" panose="02000500030200090000" pitchFamily="2" charset="0"/>
                <a:cs typeface="MV Boli" panose="02000500030200090000" pitchFamily="2" charset="0"/>
              </a:rPr>
              <a:t> </a:t>
            </a:r>
            <a:r>
              <a:rPr lang="pa-IN" altLang="en-GB" sz="1050" b="1" dirty="0">
                <a:solidFill>
                  <a:srgbClr val="002060"/>
                </a:solidFill>
                <a:latin typeface="MV Boli" panose="02000500030200090000" pitchFamily="2" charset="0"/>
                <a:cs typeface="MV Boli" panose="02000500030200090000" pitchFamily="2" charset="0"/>
              </a:rPr>
              <a:t>ਵਾਲੇ ਸਿਖਿਆਰਥੀਆਂ ਕੋਲ ਸਾਰੇ ਸਿਖਿਆਰਥੀਆਂ ਵਾਂਗ ਹੀ ਪਾਠਕ੍ਰਮ ਵਿਕਲਪ ਹਨ</a:t>
            </a:r>
            <a:endParaRPr lang="en-GB" altLang="en-GB" sz="1050" dirty="0">
              <a:latin typeface="MV Boli" panose="02000500030200090000" pitchFamily="2" charset="0"/>
              <a:cs typeface="MV Boli" panose="02000500030200090000" pitchFamily="2" charset="0"/>
            </a:endParaRPr>
          </a:p>
        </p:txBody>
      </p:sp>
      <p:sp>
        <p:nvSpPr>
          <p:cNvPr id="9" name="Rectangle 8"/>
          <p:cNvSpPr/>
          <p:nvPr/>
        </p:nvSpPr>
        <p:spPr>
          <a:xfrm>
            <a:off x="472989" y="1251987"/>
            <a:ext cx="11140610" cy="584775"/>
          </a:xfrm>
          <a:prstGeom prst="rect">
            <a:avLst/>
          </a:prstGeom>
        </p:spPr>
        <p:txBody>
          <a:bodyPr wrap="square" lIns="91440" tIns="45720" rIns="91440" bIns="45720" numCol="1" anchor="t">
            <a:spAutoFit/>
          </a:bodyPr>
          <a:lstStyle/>
          <a:p>
            <a:r>
              <a:rPr lang="pa-IN" altLang="en-GB" sz="1600" dirty="0">
                <a:latin typeface="Arial"/>
                <a:cs typeface="Arial"/>
              </a:rPr>
              <a:t>ਅਸੀਂ ਸਾਡੇ ਦੇਖਭਾਲ ਵਾਲੇ ਸਿੱਖਣ ਦੇ ਮਾਹੌਲ ਵਿੱਚ ਸਾਰੀਆਂ ਯੋਗਤਾਵਾਂ ਅਤੇ ਸੱਭਿਆਚਾਰਕ ਪਿਛੋਕੜ ਵਾਲੇ ਵਿਦਿਆਰਥੀਆਂ ਦਾ ਸੁਆਗਤ ਕਰਦੇ ਹਾਂ।ਸਟਾਫ ਦੀ ਸਾਡੀ ਦਿਆਲੂ ਟੀਮ ਦੁਆਰਾ, ਅਸੀਂ ਇੱਕ ਬੇਮਿਸਾਲ ਸਿੱਖਣ ਭਾਈਚਾਰੇ ਨੂੰ ਬਣਾਉਣ ਦੀ ਕੋਸ਼ਿਸ਼ ਕਰਦੇ ਹਾਂ ਜਿੱਥੇ ਹਰ ਕੋਈ ਉੱਤਮ ਹੋ ਸਕਦਾ ਹੈ।</a:t>
            </a:r>
            <a:r>
              <a:rPr lang="en-GB" altLang="en-GB" sz="1600" dirty="0">
                <a:latin typeface="Arial"/>
                <a:cs typeface="Arial"/>
              </a:rPr>
              <a:t> </a:t>
            </a:r>
            <a:endParaRPr lang="en-GB" altLang="en-GB" sz="1600" dirty="0">
              <a:latin typeface="Arial" pitchFamily="34" charset="0"/>
              <a:cs typeface="Arial" pitchFamily="34" charset="0"/>
            </a:endParaRPr>
          </a:p>
        </p:txBody>
      </p:sp>
      <p:pic>
        <p:nvPicPr>
          <p:cNvPr id="11" name="Picture 10"/>
          <p:cNvPicPr>
            <a:picLocks noChangeAspect="1"/>
          </p:cNvPicPr>
          <p:nvPr/>
        </p:nvPicPr>
        <p:blipFill rotWithShape="1">
          <a:blip r:embed="rId3"/>
          <a:srcRect l="8459" t="10440" r="2432" b="17348"/>
          <a:stretch/>
        </p:blipFill>
        <p:spPr>
          <a:xfrm>
            <a:off x="7458528" y="4623508"/>
            <a:ext cx="3781569" cy="1844503"/>
          </a:xfrm>
          <a:prstGeom prst="rect">
            <a:avLst/>
          </a:prstGeom>
        </p:spPr>
      </p:pic>
      <p:sp>
        <p:nvSpPr>
          <p:cNvPr id="12" name="TextBox 11"/>
          <p:cNvSpPr txBox="1"/>
          <p:nvPr/>
        </p:nvSpPr>
        <p:spPr>
          <a:xfrm>
            <a:off x="6844349" y="4355183"/>
            <a:ext cx="4339244" cy="369332"/>
          </a:xfrm>
          <a:prstGeom prst="rect">
            <a:avLst/>
          </a:prstGeom>
          <a:noFill/>
        </p:spPr>
        <p:txBody>
          <a:bodyPr wrap="square" numCol="1" rtlCol="0">
            <a:spAutoFit/>
          </a:bodyPr>
          <a:lstStyle/>
          <a:p>
            <a:pPr algn="ctr"/>
            <a:r>
              <a:rPr lang="pa-IN" altLang="en-GB" b="1" dirty="0">
                <a:solidFill>
                  <a:srgbClr val="0070C0"/>
                </a:solidFill>
              </a:rPr>
              <a:t>ਯਾਤਰਾਵਾਂ ਅਤੇ ਮੁਲਾਕਾਤਾਂ</a:t>
            </a:r>
            <a:endParaRPr lang="en-GB" altLang="en-GB" b="1" dirty="0">
              <a:solidFill>
                <a:srgbClr val="0070C0"/>
              </a:solidFill>
            </a:endParaRPr>
          </a:p>
        </p:txBody>
      </p:sp>
      <p:sp>
        <p:nvSpPr>
          <p:cNvPr id="13" name="TextBox 12"/>
          <p:cNvSpPr txBox="1"/>
          <p:nvPr/>
        </p:nvSpPr>
        <p:spPr>
          <a:xfrm>
            <a:off x="7541253" y="5207779"/>
            <a:ext cx="3431547" cy="830997"/>
          </a:xfrm>
          <a:prstGeom prst="rect">
            <a:avLst/>
          </a:prstGeom>
          <a:noFill/>
        </p:spPr>
        <p:txBody>
          <a:bodyPr wrap="square" numCol="1" rtlCol="0">
            <a:spAutoFit/>
          </a:bodyPr>
          <a:lstStyle/>
          <a:p>
            <a:r>
              <a:rPr lang="pa-IN" altLang="en-GB" sz="1200" b="1" dirty="0">
                <a:solidFill>
                  <a:srgbClr val="002060"/>
                </a:solidFill>
                <a:latin typeface="Arial Rounded MT Bold" panose="020F0704030504030204" pitchFamily="34" charset="0"/>
              </a:rPr>
              <a:t>ਗਤੀਵਿਧੀਆਂ ਸਾਰੇ ਵਿਦਿਆਰਥੀਆਂ ਲਈ ਖੁੱਲ੍ਹੀਆਂ ਹਨ। ਲੋੜ ਪੈਣ 'ਤੇ ਮਾਪਿਆਂ ਅਤੇ ਪ੍ਰਦਾਤਾਵਾਂ ਨਾਲ ਵਿਚਾਰ-ਵਟਾਂਦਰਾ ਕੀਤਾ ਜਾਂਦਾ ਹੈ, ਅਤੇ ਜੋਖਮ ਦੇ ਪੂਰੇ ਮੁਲਾਂਕਣ ਕੀਤੇ ਜਾਂਦੇ ਹਨ।</a:t>
            </a:r>
            <a:endParaRPr lang="en-GB" altLang="en-GB" sz="1200" b="1" dirty="0">
              <a:solidFill>
                <a:srgbClr val="002060"/>
              </a:solidFill>
              <a:latin typeface="Arial Rounded MT Bold" panose="020F0704030504030204" pitchFamily="34" charset="0"/>
            </a:endParaRPr>
          </a:p>
        </p:txBody>
      </p:sp>
      <p:pic>
        <p:nvPicPr>
          <p:cNvPr id="14" name="Picture 13"/>
          <p:cNvPicPr>
            <a:picLocks noChangeAspect="1"/>
          </p:cNvPicPr>
          <p:nvPr/>
        </p:nvPicPr>
        <p:blipFill rotWithShape="1">
          <a:blip r:embed="rId4"/>
          <a:srcRect r="-4284" b="82267"/>
          <a:stretch/>
        </p:blipFill>
        <p:spPr>
          <a:xfrm>
            <a:off x="6378573" y="1875495"/>
            <a:ext cx="5600065" cy="496601"/>
          </a:xfrm>
          <a:prstGeom prst="rect">
            <a:avLst/>
          </a:prstGeom>
        </p:spPr>
      </p:pic>
      <p:sp>
        <p:nvSpPr>
          <p:cNvPr id="15" name="TextBox 14"/>
          <p:cNvSpPr txBox="1"/>
          <p:nvPr/>
        </p:nvSpPr>
        <p:spPr>
          <a:xfrm>
            <a:off x="6893963" y="2336743"/>
            <a:ext cx="4388859" cy="2031325"/>
          </a:xfrm>
          <a:prstGeom prst="rect">
            <a:avLst/>
          </a:prstGeom>
          <a:solidFill>
            <a:schemeClr val="bg1"/>
          </a:solidFill>
          <a:ln>
            <a:solidFill>
              <a:schemeClr val="tx1"/>
            </a:solidFill>
          </a:ln>
        </p:spPr>
        <p:txBody>
          <a:bodyPr wrap="square" numCol="1" rtlCol="0">
            <a:spAutoFit/>
          </a:bodyPr>
          <a:lstStyle/>
          <a:p>
            <a:pPr marL="171450" indent="-171450">
              <a:buFont typeface="Arial" panose="020B0604020202020204" pitchFamily="34" charset="0"/>
              <a:buChar char="•"/>
            </a:pPr>
            <a:endParaRPr lang="pa-IN"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ਵਿਸ਼ਾਲ ਸਾਈਟ</a:t>
            </a:r>
            <a:endParaRPr lang="en-GB"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ਉੱਪਰਲੀਆਂ ਮੰਜ਼ਿਲਾਂ ਤੱਕ ਲਿਫਟ ਪਹੁੰਚ</a:t>
            </a:r>
            <a:endParaRPr lang="en-GB"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ਅਯੋਗ ਟਾਇਲਟ ਸੁਵਿਧਾਵਾਂ</a:t>
            </a:r>
            <a:endParaRPr lang="en-GB"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ਰੇਡੀਓ ਅਤੇ ਸੁਣਨ ਦੀ ਸਹਾਇਤਾ ਦੀ ਵਰਤੋਂ ਦਾ ਸਮਰਥਨ ਕਰਨ ਦੇ ਯੋਗ</a:t>
            </a:r>
            <a:endParaRPr lang="en-GB"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ਸਹਾਇਕ ਤਕਨਾਲੋਜੀ</a:t>
            </a:r>
            <a:endParaRPr lang="en-GB" altLang="en-GB" sz="1400" b="1" dirty="0">
              <a:solidFill>
                <a:srgbClr val="002060"/>
              </a:solidFill>
            </a:endParaRPr>
          </a:p>
          <a:p>
            <a:pPr marL="171450" indent="-171450">
              <a:buFont typeface="Arial" panose="020B0604020202020204" pitchFamily="34" charset="0"/>
              <a:buChar char="•"/>
            </a:pPr>
            <a:r>
              <a:rPr lang="pa-IN" altLang="en-GB" sz="1400" b="1" dirty="0">
                <a:solidFill>
                  <a:srgbClr val="002060"/>
                </a:solidFill>
              </a:rPr>
              <a:t>ਲੋੜ ਪੈਣ 'ਤੇ ਵਿਦਿਆਰਥੀਆਂ ਲਈ ਪਰਿਵਰਤਨ ਦਾ ਪ੍ਰਬੰਧ ਕੀਤਾ ਗਿਆ</a:t>
            </a:r>
            <a:endParaRPr lang="en-GB" altLang="en-GB" sz="1400" b="1" dirty="0">
              <a:solidFill>
                <a:srgbClr val="002060"/>
              </a:solidFill>
            </a:endParaRPr>
          </a:p>
        </p:txBody>
      </p:sp>
      <p:sp>
        <p:nvSpPr>
          <p:cNvPr id="16" name="TextBox 15"/>
          <p:cNvSpPr txBox="1"/>
          <p:nvPr/>
        </p:nvSpPr>
        <p:spPr>
          <a:xfrm>
            <a:off x="6893963" y="1868017"/>
            <a:ext cx="4339244" cy="369332"/>
          </a:xfrm>
          <a:prstGeom prst="rect">
            <a:avLst/>
          </a:prstGeom>
          <a:noFill/>
        </p:spPr>
        <p:txBody>
          <a:bodyPr wrap="square" numCol="1" rtlCol="0">
            <a:spAutoFit/>
          </a:bodyPr>
          <a:lstStyle/>
          <a:p>
            <a:pPr algn="ctr"/>
            <a:r>
              <a:rPr lang="pa-IN" dirty="0"/>
              <a:t>ਇਮਾਰਤ</a:t>
            </a:r>
            <a:endParaRPr lang="en-GB" altLang="en-GB" sz="2800" b="1" dirty="0">
              <a:solidFill>
                <a:srgbClr val="0070C0"/>
              </a:solidFill>
            </a:endParaRPr>
          </a:p>
        </p:txBody>
      </p:sp>
      <p:sp>
        <p:nvSpPr>
          <p:cNvPr id="17" name="TextBox 16"/>
          <p:cNvSpPr txBox="1"/>
          <p:nvPr/>
        </p:nvSpPr>
        <p:spPr>
          <a:xfrm rot="264748">
            <a:off x="3484951" y="3171896"/>
            <a:ext cx="2296949" cy="1869743"/>
          </a:xfrm>
          <a:prstGeom prst="rect">
            <a:avLst/>
          </a:prstGeom>
          <a:noFill/>
        </p:spPr>
        <p:txBody>
          <a:bodyPr wrap="square" numCol="1" rtlCol="0">
            <a:spAutoFit/>
          </a:bodyPr>
          <a:lstStyle/>
          <a:p>
            <a:endParaRPr lang="en-GB"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ਗਿਆਨ ਆਯੋਜਕ ਮੁੱਖ ਵਿਚਾਰਾਂ ਦੀ ਸਪਸ਼ਟ ਸੰਖੇਪ ਜਾਣਕਾਰੀ ਪੇਸ਼ ਕਰਦੇ ਹਨ।</a:t>
            </a:r>
            <a:endParaRPr lang="en-GB" altLang="en-GB" sz="1050" b="1" dirty="0">
              <a:solidFill>
                <a:srgbClr val="002060"/>
              </a:solidFill>
              <a:latin typeface="MV Boli" panose="02000500030200090000" pitchFamily="2" charset="0"/>
              <a:cs typeface="MV Boli" panose="02000500030200090000" pitchFamily="2" charset="0"/>
            </a:endParaRPr>
          </a:p>
          <a:p>
            <a:endParaRPr lang="en-GB"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ਖਾਸ ਲੋੜਾਂ ਵਾਲੇ ਸਿਖਿਆਰਥੀਆਂ ਲਈ ਸ਼ਾਂਤ ਕੰਮ ਕਰਨ ਵਾਲੀਆਂ ਥਾਵਾਂ ਉਪਲਬਧ ਹਨ।</a:t>
            </a:r>
            <a:endParaRPr lang="en-GB" altLang="en-GB" sz="1050" b="1" dirty="0">
              <a:solidFill>
                <a:srgbClr val="002060"/>
              </a:solidFill>
              <a:latin typeface="MV Boli" panose="02000500030200090000" pitchFamily="2" charset="0"/>
              <a:cs typeface="MV Boli" panose="02000500030200090000" pitchFamily="2" charset="0"/>
            </a:endParaRPr>
          </a:p>
          <a:p>
            <a:endParaRPr lang="en-GB" altLang="en-GB" sz="1050" b="1" dirty="0">
              <a:solidFill>
                <a:srgbClr val="002060"/>
              </a:solidFill>
              <a:latin typeface="MV Boli" panose="02000500030200090000" pitchFamily="2" charset="0"/>
              <a:cs typeface="MV Boli" panose="02000500030200090000" pitchFamily="2" charset="0"/>
            </a:endParaRPr>
          </a:p>
          <a:p>
            <a:r>
              <a:rPr lang="pa-IN" altLang="en-GB" sz="1050" b="1" dirty="0">
                <a:solidFill>
                  <a:srgbClr val="002060"/>
                </a:solidFill>
                <a:latin typeface="MV Boli" panose="02000500030200090000" pitchFamily="2" charset="0"/>
                <a:cs typeface="MV Boli" panose="02000500030200090000" pitchFamily="2" charset="0"/>
              </a:rPr>
              <a:t>ਸਾਲ ਦੇ ਸਮੂਹਾਂ ਨੂੰ ਨਿਰਧਾਰਤ ਅਧਿਆਪਨ ਸਹਾਇਕਾਂ ਤੋਂ ਸਹਾਇਤਾ</a:t>
            </a:r>
            <a:endParaRPr lang="en-GB" altLang="en-GB" sz="1050" b="1" dirty="0">
              <a:solidFill>
                <a:srgbClr val="002060"/>
              </a:solidFill>
              <a:latin typeface="MV Boli" panose="02000500030200090000" pitchFamily="2" charset="0"/>
              <a:cs typeface="MV Boli" panose="02000500030200090000" pitchFamily="2" charset="0"/>
            </a:endParaRPr>
          </a:p>
        </p:txBody>
      </p:sp>
      <p:sp>
        <p:nvSpPr>
          <p:cNvPr id="18" name="Rectangle 17">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50735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2175"/>
          </a:xfrm>
        </p:spPr>
        <p:txBody>
          <a:bodyPr/>
          <a:lstStyle/>
          <a:p>
            <a:r>
              <a:rPr lang="en-GB" b="1" dirty="0" err="1">
                <a:latin typeface="GurbaniWebThick" panose="04040607000000020004" pitchFamily="82" charset="0"/>
              </a:rPr>
              <a:t>hor</a:t>
            </a:r>
            <a:r>
              <a:rPr lang="en-GB" b="1" dirty="0">
                <a:latin typeface="GurbaniWebThick" panose="04040607000000020004" pitchFamily="82" charset="0"/>
              </a:rPr>
              <a:t> </a:t>
            </a:r>
            <a:r>
              <a:rPr lang="en-GB" b="1" dirty="0" err="1">
                <a:latin typeface="GurbaniWebThick" panose="04040607000000020004" pitchFamily="82" charset="0"/>
              </a:rPr>
              <a:t>mdd</a:t>
            </a:r>
            <a:endParaRPr lang="en-GB" b="1" dirty="0">
              <a:latin typeface="GurbaniWebThick" panose="04040607000000020004" pitchFamily="82" charset="0"/>
            </a:endParaRPr>
          </a:p>
        </p:txBody>
      </p:sp>
      <p:sp>
        <p:nvSpPr>
          <p:cNvPr id="4" name="TextBox 3"/>
          <p:cNvSpPr txBox="1"/>
          <p:nvPr/>
        </p:nvSpPr>
        <p:spPr>
          <a:xfrm>
            <a:off x="465015" y="811212"/>
            <a:ext cx="11261970" cy="5555367"/>
          </a:xfrm>
          <a:prstGeom prst="rect">
            <a:avLst/>
          </a:prstGeom>
          <a:noFill/>
        </p:spPr>
        <p:txBody>
          <a:bodyPr wrap="square" lIns="91440" tIns="45720" rIns="91440" bIns="45720" rtlCol="0" anchor="t">
            <a:spAutoFit/>
          </a:bodyPr>
          <a:lstStyle/>
          <a:p>
            <a:endParaRPr lang="pa-IN" sz="1600" b="1" u="sng" dirty="0"/>
          </a:p>
          <a:p>
            <a:r>
              <a:rPr lang="pa-IN" sz="1600" b="1" u="sng" dirty="0"/>
              <a:t>ਜਾਣਕਾਰੀ ਦੇ ਹੋਰ ਸਰੋਤ (ਸਾਡੀ ਵੈੱਬਸਾਈਟ ਰਾਹੀਂ ਉਪਲਬਧ):</a:t>
            </a:r>
            <a:endParaRPr lang="en-GB" sz="1600" b="1" u="sng" dirty="0"/>
          </a:p>
          <a:p>
            <a:pPr>
              <a:lnSpc>
                <a:spcPct val="150000"/>
              </a:lnSpc>
            </a:pPr>
            <a:endParaRPr lang="en-GB" sz="1600" dirty="0"/>
          </a:p>
          <a:p>
            <a:pPr>
              <a:lnSpc>
                <a:spcPct val="150000"/>
              </a:lnSpc>
            </a:pPr>
            <a:r>
              <a:rPr lang="pa-IN" sz="1600" b="1" dirty="0"/>
              <a:t>ਪਹੁੰਚਯੋਗਤਾ ਯੋਜਨਾ</a:t>
            </a:r>
            <a:r>
              <a:rPr lang="en-GB" sz="1600" b="1" dirty="0"/>
              <a:t> </a:t>
            </a:r>
            <a:r>
              <a:rPr lang="en-GB" sz="1600" dirty="0"/>
              <a:t>– </a:t>
            </a:r>
            <a:r>
              <a:rPr lang="pa-IN" sz="1600" dirty="0"/>
              <a:t>ਇਹ ਖਾਲਸਾ ਅਕੈਡਮੀ ਦੀ ਸਕੂਲ ਦੇ ਭੌਤਿਕ ਵਾਤਾਵਰਣ ਨੂੰ ਬਿਹਤਰ ਬਣਾਉਣ ਲਈ ਚੱਲ ਰਹੀ ਵਚਨਬੱਧਤਾ ਦੀ ਰੂਪਰੇਖਾ ਦਰਸਾਉਂਦਾ ਹੈ, ਤਾਂ ਜੋ ਵਿਸ਼ੇਸ਼ ਵਿਦਿਅਕ ਲੋੜਾਂ ਜਾਂ ਅਪਾਹਜਤਾ ਵਾਲੇ ਵਿਦਿਆਰਥੀ ਵਿਦਿਅਕ ਪਾਠਕ੍ਰਮ, ਸਕੂਲ ਦੀਆਂ ਸਹੂਲਤਾਂ ਅਤੇ ਸਾਡੇ ਵਿਆਪਕ ਪਾਠਕ੍ਰਮ ਪ੍ਰਬੰਧਾਂ ਤੱਕ ਪੂਰੀ ਪਹੁੰਚ ਕਰ ਸਕਣ।</a:t>
            </a:r>
            <a:endParaRPr lang="en-GB" sz="1600" dirty="0"/>
          </a:p>
          <a:p>
            <a:pPr>
              <a:lnSpc>
                <a:spcPct val="150000"/>
              </a:lnSpc>
            </a:pPr>
            <a:r>
              <a:rPr lang="pa-IN" sz="1600" b="1" dirty="0"/>
              <a:t>ਪ੍ਰੀਖਿਆ ਪਹੁੰਚ ਵਿਵਸਥਾ ਨੀਤੀ</a:t>
            </a:r>
            <a:r>
              <a:rPr lang="en-GB" sz="1600" b="1" dirty="0"/>
              <a:t> </a:t>
            </a:r>
            <a:r>
              <a:rPr lang="en-GB" sz="1600" dirty="0"/>
              <a:t>– </a:t>
            </a:r>
            <a:r>
              <a:rPr lang="pa-IN" sz="1600" dirty="0"/>
              <a:t>ਇਹ ਦੱਸਦਾ ਹੈ ਕਿ ਅਸੀਂ ਇਮਤਿਹਾਨਾਂ ਰਾਹੀਂ ਵਿਦਿਆਰਥੀਆਂ ਦੀ ਸਹਾਇਤਾ ਲਈ ਵਿਸ਼ੇਸ਼ ਪ੍ਰਬੰਧਾਂ ਦਾ ਮੁਲਾਂਕਣ ਅਤੇ ਸਨਮਾਨ ਕਿਵੇਂ ਕਰਦੇ ਹਾਂ।</a:t>
            </a:r>
            <a:endParaRPr lang="en-GB" sz="1600" dirty="0"/>
          </a:p>
          <a:p>
            <a:pPr>
              <a:lnSpc>
                <a:spcPct val="150000"/>
              </a:lnSpc>
            </a:pPr>
            <a:r>
              <a:rPr lang="pa-IN" altLang="en-GB" sz="1600" b="1" dirty="0">
                <a:latin typeface="MV Boli" panose="02000500030200090000" pitchFamily="2" charset="0"/>
                <a:cs typeface="MV Boli" panose="02000500030200090000" pitchFamily="2" charset="0"/>
              </a:rPr>
              <a:t>ਸੇਂਨਡ</a:t>
            </a:r>
            <a:r>
              <a:rPr lang="en-GB" altLang="en-GB" sz="1600" b="1" dirty="0">
                <a:latin typeface="MV Boli" panose="02000500030200090000" pitchFamily="2" charset="0"/>
                <a:cs typeface="MV Boli" panose="02000500030200090000" pitchFamily="2" charset="0"/>
              </a:rPr>
              <a:t> </a:t>
            </a:r>
            <a:r>
              <a:rPr lang="pa-IN" altLang="en-GB" sz="1600" b="1" dirty="0">
                <a:latin typeface="MV Boli" panose="02000500030200090000" pitchFamily="2" charset="0"/>
                <a:cs typeface="MV Boli" panose="02000500030200090000" pitchFamily="2" charset="0"/>
              </a:rPr>
              <a:t>ਨੀਤੀ</a:t>
            </a:r>
            <a:r>
              <a:rPr lang="en-GB" altLang="en-GB" sz="1600" b="1" dirty="0">
                <a:latin typeface="MV Boli" panose="02000500030200090000" pitchFamily="2" charset="0"/>
                <a:cs typeface="MV Boli" panose="02000500030200090000" pitchFamily="2" charset="0"/>
              </a:rPr>
              <a:t> </a:t>
            </a:r>
            <a:r>
              <a:rPr lang="en-GB" sz="1600" dirty="0"/>
              <a:t>– </a:t>
            </a:r>
            <a:r>
              <a:rPr lang="pa-IN" sz="1600" dirty="0"/>
              <a:t>ਇਹ ਵਿਸ਼ੇਸ਼ ਵਿਦਿਅਕ ਲੋੜਾਂ ਅਤੇ ਅਸਮਰਥਤਾਵਾਂ ਵਾਲੇ ਵਿਦਿਆਰਥੀਆਂ ਦੀ ਸਹਾਇਤਾ ਲਈ ਸਾਡੇ ਉਦੇਸ਼ਾਂ ਬਾਰੇ ਹੋਰ ਜਾਣਕਾਰੀ ਪ੍ਰਦਾਨ ਕਰਦਾ ਹੈ।</a:t>
            </a:r>
            <a:endParaRPr lang="en-GB" sz="1600" dirty="0"/>
          </a:p>
          <a:p>
            <a:pPr>
              <a:lnSpc>
                <a:spcPct val="150000"/>
              </a:lnSpc>
            </a:pPr>
            <a:r>
              <a:rPr lang="pa-IN" sz="1600" b="1" dirty="0"/>
              <a:t>ਮੈਡੀਕਲ ਹਾਲਾਤ ਨੀਤੀ ਵਾਲੇ ਵਿਦਿਆਰਥੀਆਂ ਦੀ ਸਹਾਇਤਾ ਕਰਨਾ</a:t>
            </a:r>
            <a:r>
              <a:rPr lang="en-GB" sz="1600" b="1" dirty="0"/>
              <a:t> </a:t>
            </a:r>
            <a:r>
              <a:rPr lang="en-GB" sz="1600" dirty="0"/>
              <a:t>– </a:t>
            </a:r>
            <a:r>
              <a:rPr lang="pa-IN" sz="1600" dirty="0"/>
              <a:t>ਇਹ ਉਹਨਾਂ ਵਿਦਿਆਰਥੀਆਂ ਲਈ ਪ੍ਰਕ੍ਰਿਆਵਾਂ ਦੀ ਰੂਪਰੇਖਾ ਦਿੰਦਾ ਹੈ ਜਿਨ੍ਹਾਂ ਨੂੰ ਸਿਹਤ ਸੰਭਾਲ ਯੋਜਨਾ ਅਤੇ ਦੇਖਭਾਲ ਦੇ ਪ੍ਰਬੰਧ ਕੀਤੇ ਜਾਣ ਦੀ ਲੋੜ ਹੁੰਦੀ ਹੈ।</a:t>
            </a:r>
            <a:endParaRPr lang="en-GB" sz="1600" dirty="0"/>
          </a:p>
          <a:p>
            <a:pPr>
              <a:lnSpc>
                <a:spcPct val="150000"/>
              </a:lnSpc>
            </a:pPr>
            <a:r>
              <a:rPr lang="pa-IN" altLang="en-GB" sz="1600" b="1" dirty="0">
                <a:latin typeface="MV Boli" panose="02000500030200090000" pitchFamily="2" charset="0"/>
                <a:cs typeface="MV Boli" panose="02000500030200090000" pitchFamily="2" charset="0"/>
              </a:rPr>
              <a:t>ਸੇਂਨਡ</a:t>
            </a:r>
            <a:r>
              <a:rPr lang="en-GB" altLang="en-GB" sz="1600" b="1" dirty="0">
                <a:latin typeface="MV Boli" panose="02000500030200090000" pitchFamily="2" charset="0"/>
                <a:cs typeface="MV Boli" panose="02000500030200090000" pitchFamily="2" charset="0"/>
              </a:rPr>
              <a:t> </a:t>
            </a:r>
            <a:r>
              <a:rPr lang="pa-IN" sz="1600" b="1" dirty="0"/>
              <a:t>ਅਭਿਆਸ ਕੋਡ: </a:t>
            </a:r>
            <a:r>
              <a:rPr lang="en-GB" sz="1600" b="1" dirty="0">
                <a:latin typeface="GurbaniWebThick" panose="04040607000000020004" pitchFamily="82" charset="0"/>
              </a:rPr>
              <a:t>0-25</a:t>
            </a:r>
            <a:r>
              <a:rPr lang="pa-IN" sz="1600" b="1" dirty="0"/>
              <a:t> ਸਾਲ</a:t>
            </a:r>
            <a:r>
              <a:rPr lang="en-GB" sz="1600" b="1" dirty="0"/>
              <a:t> </a:t>
            </a:r>
            <a:r>
              <a:rPr lang="en-GB" sz="1600" dirty="0"/>
              <a:t>–</a:t>
            </a:r>
            <a:r>
              <a:rPr lang="en-GB" sz="1600" b="1" dirty="0"/>
              <a:t> </a:t>
            </a:r>
            <a:r>
              <a:rPr lang="pa-IN" sz="1600" dirty="0"/>
              <a:t>ਇਹ ਰਸਮੀ ਦਸਤਾਵੇਜ਼ ਹੈ ਜੋ ਸਾਰੇ ਵਿਦਿਅਕ ਪ੍ਰਦਾਤਾਵਾਂ ਨੂੰ ਕਾਨੂੰਨੀ ਵਿਵਸਥਾ 'ਤੇ ਮਾਰਗਦਰਸ਼ਨ ਪ੍ਰਦਾਨ ਕਰਦਾ ਹੈ।</a:t>
            </a:r>
            <a:endParaRPr lang="en-GB" sz="1600" dirty="0">
              <a:cs typeface="Calibri"/>
            </a:endParaRPr>
          </a:p>
          <a:p>
            <a:pPr>
              <a:lnSpc>
                <a:spcPct val="150000"/>
              </a:lnSpc>
            </a:pPr>
            <a:r>
              <a:rPr lang="en-GB" sz="1600" dirty="0">
                <a:hlinkClick r:id="rId2"/>
              </a:rPr>
              <a:t>https://www.gov.uk/government/publications/send-code-of-practice-0-to-25</a:t>
            </a:r>
            <a:endParaRPr lang="en-GB" sz="1600" dirty="0"/>
          </a:p>
          <a:p>
            <a:pPr>
              <a:lnSpc>
                <a:spcPct val="150000"/>
              </a:lnSpc>
            </a:pPr>
            <a:r>
              <a:rPr lang="pa-IN" sz="1600" b="1" dirty="0"/>
              <a:t>ਸਥਾਨਕ ਪੇਸ਼ਕਸ਼</a:t>
            </a:r>
            <a:r>
              <a:rPr lang="en-GB" sz="1600" b="1" dirty="0"/>
              <a:t> </a:t>
            </a:r>
            <a:r>
              <a:rPr lang="en-GB" sz="1600" dirty="0"/>
              <a:t>–  </a:t>
            </a:r>
            <a:r>
              <a:rPr lang="pa-IN" sz="1600" dirty="0"/>
              <a:t>ਵੁਲਵਰਹੈਂਪਟਨ ਦੀ ਸਥਾਨਕ ਅਥਾਰਟੀ ਪੇਸ਼ਕਸ਼</a:t>
            </a:r>
            <a:r>
              <a:rPr lang="en-GB" sz="1600" dirty="0"/>
              <a:t> </a:t>
            </a:r>
            <a:r>
              <a:rPr lang="en-GB" sz="1600" dirty="0">
                <a:hlinkClick r:id="rId3"/>
              </a:rPr>
              <a:t>http://www.wolverhampton.gov.uk/localoffer</a:t>
            </a:r>
            <a:r>
              <a:rPr lang="en-GB" sz="1600" dirty="0"/>
              <a:t> </a:t>
            </a:r>
          </a:p>
          <a:p>
            <a:endParaRPr lang="en-GB" sz="1100" dirty="0"/>
          </a:p>
        </p:txBody>
      </p:sp>
      <p:sp>
        <p:nvSpPr>
          <p:cNvPr id="6" name="Rectangle 5">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125052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04875"/>
          </a:xfrm>
        </p:spPr>
        <p:txBody>
          <a:bodyPr>
            <a:normAutofit fontScale="90000"/>
          </a:bodyPr>
          <a:lstStyle/>
          <a:p>
            <a:br>
              <a:rPr lang="pa-IN" dirty="0"/>
            </a:br>
            <a:r>
              <a:rPr lang="pa-IN" dirty="0"/>
              <a:t>ਸ਼ਿਕਾਇਤਾਂ</a:t>
            </a:r>
            <a:endParaRPr lang="en-GB" b="1" u="sng" dirty="0"/>
          </a:p>
        </p:txBody>
      </p:sp>
      <p:sp>
        <p:nvSpPr>
          <p:cNvPr id="3" name="Content Placeholder 2"/>
          <p:cNvSpPr>
            <a:spLocks noGrp="1"/>
          </p:cNvSpPr>
          <p:nvPr>
            <p:ph idx="1"/>
          </p:nvPr>
        </p:nvSpPr>
        <p:spPr>
          <a:xfrm>
            <a:off x="479395" y="1600200"/>
            <a:ext cx="11327906" cy="4576763"/>
          </a:xfrm>
        </p:spPr>
        <p:txBody>
          <a:bodyPr>
            <a:normAutofit/>
          </a:bodyPr>
          <a:lstStyle/>
          <a:p>
            <a:pPr marL="0" indent="0">
              <a:buNone/>
            </a:pPr>
            <a:r>
              <a:rPr lang="pa-IN" sz="2400" b="1" dirty="0"/>
              <a:t>ਤੁਸੀਂ ਕੀ ਕਰ ਸਕਦੇ ਹੋ ਜੇ ਤੁਸੀਂ ਕਿਸੇ ਫੈਸਲੇ ਤੋਂ ਸੰਤੁਸ਼ਟ ਨਹੀਂ ਹੋ ਜਾਂ ਜੋ ਹੋ ਰਿਹਾ ਹੈ?</a:t>
            </a:r>
            <a:endParaRPr lang="en-GB" sz="2400" b="1" dirty="0"/>
          </a:p>
          <a:p>
            <a:pPr marL="0" indent="0">
              <a:buNone/>
            </a:pPr>
            <a:r>
              <a:rPr lang="pa-IN" sz="2400" dirty="0"/>
              <a:t>ਤੁਹਾਡੇ ਵਿਚਾਰ ਮਹੱਤਵਪੂਰਨ ਹਨ ਅਤੇ ਇਹ ਮਹੱਤਵਪੂਰਨ ਹੈ ਕਿ ਲੋਕ ਉਹਨਾਂ ਨੂੰ ਸੁਣਨ ਅਤੇ ਜੋ ਵਾਪਰਦਾ ਹੈ ਉਸ ਤੋਂ ਤੁਸੀਂ ਸੰਤੁਸ਼ਟ ਹੋ।</a:t>
            </a:r>
            <a:endParaRPr lang="en-GB" sz="2400" dirty="0"/>
          </a:p>
          <a:p>
            <a:pPr marL="0" indent="0">
              <a:buNone/>
            </a:pPr>
            <a:endParaRPr lang="en-GB" sz="2400" dirty="0"/>
          </a:p>
          <a:p>
            <a:pPr marL="0" indent="0">
              <a:buNone/>
            </a:pPr>
            <a:r>
              <a:rPr lang="pa-IN" sz="2400" dirty="0"/>
              <a:t>ਜੇਕਰ ਤੁਹਾਨੂੰ ਕੋਈ ਚਿੰਤਾ ਹੈ ਤਾਂ ਸੰਪਰਕ ਦਾ ਪਹਿਲਾ ਬਿੰਦੂ ਸ਼ਾਮਲ ਕਰਨ ਲਈ ਸਹਾਇਕ ਪ੍ਰਿੰਸੀਪਲ, ਮਿਸ ਐਮੀ ਇਵਾਨਸ ਹੈ। ਪਹਿਲਾਂ ਉਨ੍ਹਾਂ ਨੂੰ ਆਪਣੀਆਂ ਚਿੰਤਾਵਾਂ ਬਾਰੇ ਦੱਸੋ। ਤੁਸੀਂ ਉਸ ਨਾਲ </a:t>
            </a:r>
            <a:r>
              <a:rPr lang="en-GB" sz="2400" dirty="0"/>
              <a:t>a.evans@tkaw.org </a:t>
            </a:r>
            <a:r>
              <a:rPr lang="pa-IN" sz="2400" dirty="0"/>
              <a:t>ਜਾਂ 01902 925390 'ਤੇ ਸੰਪਰਕ ਕਰ ਸਕਦੇ ਹੋ ਜੇਕਰ ਤੁਸੀਂ ਸੰਤੁਸ਼ਟ ਨਹੀਂ ਹੋ ਕਿ ਤੁਹਾਡੀ ਚਿੰਤਾ ਦਾ ਹੱਲ ਕੀਤਾ ਗਿਆ ਹੈ ਸਕੂਲ ਦੇ ਮੁਖੀ ਸ਼੍ਰੀ ਸੁਖਦੇਵ ਸ਼ੋਕਰ ਨਾਲ ਗੱਲ ਕਰੋ।</a:t>
            </a:r>
            <a:endParaRPr lang="en-GB" sz="2400" dirty="0"/>
          </a:p>
          <a:p>
            <a:pPr marL="0" indent="0">
              <a:buNone/>
            </a:pPr>
            <a:endParaRPr lang="pa-IN" sz="2400" dirty="0"/>
          </a:p>
          <a:p>
            <a:pPr marL="0" indent="0">
              <a:buNone/>
            </a:pPr>
            <a:r>
              <a:rPr lang="pa-IN" sz="2400" dirty="0"/>
              <a:t>ਜਾਣਕਾਰੀ, ਸਲਾਹ ਅਤੇ ਸਹਾਇਤਾ 'ਤੇ ਲੱਭੀ ਜਾ ਸਕਦੀ ਹੈ</a:t>
            </a:r>
            <a:r>
              <a:rPr lang="en-GB" sz="2400" dirty="0"/>
              <a:t>: </a:t>
            </a:r>
            <a:r>
              <a:rPr lang="en-GB" sz="2400" dirty="0">
                <a:hlinkClick r:id="rId2"/>
              </a:rPr>
              <a:t>http://www.wolverhampton.gov.uk/localoffer</a:t>
            </a:r>
            <a:r>
              <a:rPr lang="en-GB" sz="2400" dirty="0"/>
              <a:t>  </a:t>
            </a:r>
          </a:p>
        </p:txBody>
      </p:sp>
      <p:sp>
        <p:nvSpPr>
          <p:cNvPr id="4" name="Rectangle 3">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053783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22B6-0B85-41F6-97CE-F098A34664AB}"/>
              </a:ext>
            </a:extLst>
          </p:cNvPr>
          <p:cNvSpPr>
            <a:spLocks noGrp="1"/>
          </p:cNvSpPr>
          <p:nvPr>
            <p:ph type="title"/>
          </p:nvPr>
        </p:nvSpPr>
        <p:spPr/>
        <p:txBody>
          <a:bodyPr/>
          <a:lstStyle/>
          <a:p>
            <a:pPr algn="ctr"/>
            <a:r>
              <a:rPr lang="en-GB" sz="4400" b="1" dirty="0" err="1">
                <a:latin typeface="GurbaniWebThick" pitchFamily="82" charset="0"/>
              </a:rPr>
              <a:t>Swfw</a:t>
            </a:r>
            <a:r>
              <a:rPr lang="en-GB" sz="4400" b="1" dirty="0">
                <a:latin typeface="GurbaniWebThick" pitchFamily="82" charset="0"/>
              </a:rPr>
              <a:t> </a:t>
            </a:r>
            <a:r>
              <a:rPr lang="en-GB" sz="4400" b="1" dirty="0" err="1">
                <a:latin typeface="GurbaniWebThick" pitchFamily="82" charset="0"/>
              </a:rPr>
              <a:t>ivzn</a:t>
            </a:r>
            <a:endParaRPr lang="en-GB" sz="4400" b="1" dirty="0"/>
          </a:p>
        </p:txBody>
      </p:sp>
      <p:sp>
        <p:nvSpPr>
          <p:cNvPr id="3" name="Content Placeholder 2">
            <a:extLst>
              <a:ext uri="{FF2B5EF4-FFF2-40B4-BE49-F238E27FC236}">
                <a16:creationId xmlns:a16="http://schemas.microsoft.com/office/drawing/2014/main" id="{CB2F7307-0A3B-488A-B47E-E0E64C279D4A}"/>
              </a:ext>
            </a:extLst>
          </p:cNvPr>
          <p:cNvSpPr>
            <a:spLocks noGrp="1"/>
          </p:cNvSpPr>
          <p:nvPr>
            <p:ph idx="1"/>
          </p:nvPr>
        </p:nvSpPr>
        <p:spPr/>
        <p:txBody>
          <a:bodyPr/>
          <a:lstStyle/>
          <a:p>
            <a:pPr marL="0" indent="0">
              <a:buNone/>
            </a:pPr>
            <a:r>
              <a:rPr lang="en-GB" sz="2400" dirty="0" err="1">
                <a:latin typeface="GurbaniWebThick" pitchFamily="82" charset="0"/>
              </a:rPr>
              <a:t>Kwlsw</a:t>
            </a:r>
            <a:r>
              <a:rPr lang="en-GB" sz="2400" dirty="0">
                <a:latin typeface="GurbaniWebThick" pitchFamily="82" charset="0"/>
              </a:rPr>
              <a:t> </a:t>
            </a:r>
            <a:r>
              <a:rPr lang="en-GB" sz="2400" dirty="0" err="1">
                <a:latin typeface="GurbaniWebThick" pitchFamily="82" charset="0"/>
              </a:rPr>
              <a:t>AkYfmI</a:t>
            </a:r>
            <a:r>
              <a:rPr lang="en-GB" sz="2400" dirty="0">
                <a:latin typeface="GurbaniWebThick" pitchFamily="82" charset="0"/>
              </a:rPr>
              <a:t> </a:t>
            </a:r>
            <a:r>
              <a:rPr lang="en-GB" sz="2400" dirty="0" err="1">
                <a:latin typeface="GurbaniWebThick" pitchFamily="82" charset="0"/>
              </a:rPr>
              <a:t>vulvrhYNptn</a:t>
            </a:r>
            <a:r>
              <a:rPr lang="en-GB" sz="2400" dirty="0">
                <a:latin typeface="GurbaniWebThick" pitchFamily="82" charset="0"/>
              </a:rPr>
              <a:t> </a:t>
            </a:r>
            <a:r>
              <a:rPr lang="en-GB" sz="2400" dirty="0" err="1">
                <a:latin typeface="GurbaniWebThick" pitchFamily="82" charset="0"/>
              </a:rPr>
              <a:t>isrP</a:t>
            </a:r>
            <a:r>
              <a:rPr lang="en-GB" sz="2400" dirty="0">
                <a:latin typeface="GurbaniWebThick" pitchFamily="82" charset="0"/>
              </a:rPr>
              <a:t> </a:t>
            </a:r>
            <a:r>
              <a:rPr lang="en-GB" sz="2400" dirty="0" err="1">
                <a:latin typeface="GurbaniWebThick" pitchFamily="82" charset="0"/>
              </a:rPr>
              <a:t>Prk</a:t>
            </a:r>
            <a:r>
              <a:rPr lang="en-GB" sz="2400" dirty="0">
                <a:latin typeface="GurbaniWebThick" pitchFamily="82" charset="0"/>
              </a:rPr>
              <a:t> </a:t>
            </a:r>
            <a:r>
              <a:rPr lang="en-GB" sz="2400" dirty="0" err="1">
                <a:latin typeface="GurbaniWebThick" pitchFamily="82" charset="0"/>
              </a:rPr>
              <a:t>nUM</a:t>
            </a:r>
            <a:r>
              <a:rPr lang="en-GB" sz="2400" dirty="0">
                <a:latin typeface="GurbaniWebThick" pitchFamily="82" charset="0"/>
              </a:rPr>
              <a:t> </a:t>
            </a:r>
            <a:r>
              <a:rPr lang="en-GB" sz="2400" dirty="0" err="1">
                <a:latin typeface="GurbaniWebThick" pitchFamily="82" charset="0"/>
              </a:rPr>
              <a:t>mMnxdw</a:t>
            </a:r>
            <a:r>
              <a:rPr lang="en-GB" sz="2400" dirty="0">
                <a:latin typeface="GurbaniWebThick" pitchFamily="82" charset="0"/>
              </a:rPr>
              <a:t> </a:t>
            </a:r>
            <a:r>
              <a:rPr lang="en-GB" sz="2400" dirty="0" err="1">
                <a:latin typeface="GurbaniWebThick" pitchFamily="82" charset="0"/>
              </a:rPr>
              <a:t>nhI</a:t>
            </a:r>
            <a:r>
              <a:rPr lang="en-GB" sz="2400" dirty="0">
                <a:latin typeface="GurbaniWebThick" pitchFamily="82" charset="0"/>
              </a:rPr>
              <a:t>, </a:t>
            </a:r>
            <a:r>
              <a:rPr lang="en-GB" sz="2400" dirty="0" err="1">
                <a:latin typeface="GurbaniWebThick" pitchFamily="82" charset="0"/>
              </a:rPr>
              <a:t>AsIN</a:t>
            </a:r>
            <a:r>
              <a:rPr lang="en-GB" sz="2400" dirty="0">
                <a:latin typeface="GurbaniWebThick" pitchFamily="82" charset="0"/>
              </a:rPr>
              <a:t> </a:t>
            </a:r>
            <a:r>
              <a:rPr lang="en-GB" sz="2400" dirty="0" err="1">
                <a:latin typeface="GurbaniWebThick" pitchFamily="82" charset="0"/>
              </a:rPr>
              <a:t>jSn</a:t>
            </a:r>
            <a:r>
              <a:rPr lang="en-GB" sz="2400" dirty="0">
                <a:latin typeface="GurbaniWebThick" pitchFamily="82" charset="0"/>
              </a:rPr>
              <a:t> </a:t>
            </a:r>
            <a:r>
              <a:rPr lang="en-GB" sz="2400" dirty="0" err="1">
                <a:latin typeface="GurbaniWebThick" pitchFamily="82" charset="0"/>
              </a:rPr>
              <a:t>mnwauWdy</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 </a:t>
            </a:r>
            <a:r>
              <a:rPr lang="en-GB" sz="2400" dirty="0" err="1">
                <a:latin typeface="GurbaniWebThick" pitchFamily="82" charset="0"/>
              </a:rPr>
              <a:t>AsIN</a:t>
            </a:r>
            <a:r>
              <a:rPr lang="en-GB" sz="2400" dirty="0">
                <a:latin typeface="GurbaniWebThick" pitchFamily="82" charset="0"/>
              </a:rPr>
              <a:t> </a:t>
            </a:r>
            <a:r>
              <a:rPr lang="en-GB" sz="2400" dirty="0" err="1">
                <a:latin typeface="GurbaniWebThick" pitchFamily="82" charset="0"/>
              </a:rPr>
              <a:t>smrQn</a:t>
            </a:r>
            <a:r>
              <a:rPr lang="en-GB" sz="2400" dirty="0">
                <a:latin typeface="GurbaniWebThick" pitchFamily="82" charset="0"/>
              </a:rPr>
              <a:t> </a:t>
            </a:r>
            <a:r>
              <a:rPr lang="en-GB" sz="2400" dirty="0" err="1">
                <a:latin typeface="GurbaniWebThick" pitchFamily="82" charset="0"/>
              </a:rPr>
              <a:t>krdy</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 </a:t>
            </a:r>
            <a:r>
              <a:rPr lang="en-GB" sz="2400" dirty="0" err="1">
                <a:latin typeface="GurbaniWebThick" pitchFamily="82" charset="0"/>
              </a:rPr>
              <a:t>Aqy</a:t>
            </a:r>
            <a:r>
              <a:rPr lang="en-GB" sz="2400" dirty="0">
                <a:latin typeface="GurbaniWebThick" pitchFamily="82" charset="0"/>
              </a:rPr>
              <a:t> </a:t>
            </a:r>
            <a:r>
              <a:rPr lang="en-GB" sz="2400" dirty="0" err="1">
                <a:latin typeface="GurbaniWebThick" pitchFamily="82" charset="0"/>
              </a:rPr>
              <a:t>AsI</a:t>
            </a:r>
            <a:r>
              <a:rPr lang="en-GB" sz="2400" dirty="0">
                <a:latin typeface="GurbaniWebThick" pitchFamily="82" charset="0"/>
              </a:rPr>
              <a:t> </a:t>
            </a:r>
            <a:r>
              <a:rPr lang="en-GB" sz="2400" dirty="0" err="1">
                <a:latin typeface="GurbaniWebThick" pitchFamily="82" charset="0"/>
              </a:rPr>
              <a:t>Awpxy</a:t>
            </a:r>
            <a:r>
              <a:rPr lang="en-GB" sz="2400" dirty="0">
                <a:latin typeface="GurbaniWebThick" pitchFamily="82" charset="0"/>
              </a:rPr>
              <a:t> </a:t>
            </a:r>
            <a:r>
              <a:rPr lang="en-GB" sz="2400" dirty="0" err="1">
                <a:latin typeface="GurbaniWebThick" pitchFamily="82" charset="0"/>
              </a:rPr>
              <a:t>isiKAwrQIAW</a:t>
            </a:r>
            <a:r>
              <a:rPr lang="en-GB" sz="2400" dirty="0">
                <a:latin typeface="GurbaniWebThick" pitchFamily="82" charset="0"/>
              </a:rPr>
              <a:t> </a:t>
            </a:r>
            <a:r>
              <a:rPr lang="en-GB" sz="2400" dirty="0" err="1">
                <a:latin typeface="GurbaniWebThick" pitchFamily="82" charset="0"/>
              </a:rPr>
              <a:t>Aqy</a:t>
            </a:r>
            <a:r>
              <a:rPr lang="en-GB" sz="2400" dirty="0">
                <a:latin typeface="GurbaniWebThick" pitchFamily="82" charset="0"/>
              </a:rPr>
              <a:t> </a:t>
            </a:r>
            <a:r>
              <a:rPr lang="en-GB" sz="2400" dirty="0" err="1">
                <a:latin typeface="GurbaniWebThick" pitchFamily="82" charset="0"/>
              </a:rPr>
              <a:t>swfy</a:t>
            </a:r>
            <a:r>
              <a:rPr lang="en-GB" sz="2400" dirty="0">
                <a:latin typeface="GurbaniWebThick" pitchFamily="82" charset="0"/>
              </a:rPr>
              <a:t> </a:t>
            </a:r>
            <a:r>
              <a:rPr lang="en-GB" sz="2400" dirty="0" err="1">
                <a:latin typeface="GurbaniWebThick" pitchFamily="82" charset="0"/>
              </a:rPr>
              <a:t>BweIcwry</a:t>
            </a:r>
            <a:r>
              <a:rPr lang="en-GB" sz="2400" dirty="0">
                <a:latin typeface="GurbaniWebThick" pitchFamily="82" charset="0"/>
              </a:rPr>
              <a:t> </a:t>
            </a:r>
            <a:r>
              <a:rPr lang="en-GB" sz="2400" dirty="0" err="1">
                <a:latin typeface="GurbaniWebThick" pitchFamily="82" charset="0"/>
              </a:rPr>
              <a:t>dy</a:t>
            </a:r>
            <a:r>
              <a:rPr lang="en-GB" sz="2400" dirty="0">
                <a:latin typeface="GurbaniWebThick" pitchFamily="82" charset="0"/>
              </a:rPr>
              <a:t> </a:t>
            </a:r>
            <a:r>
              <a:rPr lang="en-GB" sz="2400" dirty="0" err="1">
                <a:latin typeface="GurbaniWebThick" pitchFamily="82" charset="0"/>
              </a:rPr>
              <a:t>Pwiedy</a:t>
            </a:r>
            <a:r>
              <a:rPr lang="en-GB" sz="2400" dirty="0">
                <a:latin typeface="GurbaniWebThick" pitchFamily="82" charset="0"/>
              </a:rPr>
              <a:t> </a:t>
            </a:r>
            <a:r>
              <a:rPr lang="en-GB" sz="2400" dirty="0" err="1">
                <a:latin typeface="GurbaniWebThick" pitchFamily="82" charset="0"/>
              </a:rPr>
              <a:t>leI</a:t>
            </a:r>
            <a:r>
              <a:rPr lang="en-GB" sz="2400" dirty="0">
                <a:latin typeface="GurbaniWebThick" pitchFamily="82" charset="0"/>
              </a:rPr>
              <a:t> </a:t>
            </a:r>
            <a:r>
              <a:rPr lang="en-GB" sz="2400" dirty="0" err="1">
                <a:latin typeface="GurbaniWebThick" pitchFamily="82" charset="0"/>
              </a:rPr>
              <a:t>ies’qy</a:t>
            </a:r>
            <a:r>
              <a:rPr lang="en-GB" sz="2400" dirty="0">
                <a:latin typeface="GurbaniWebThick" pitchFamily="82" charset="0"/>
              </a:rPr>
              <a:t> </a:t>
            </a:r>
            <a:r>
              <a:rPr lang="en-GB" sz="2400" dirty="0" err="1">
                <a:latin typeface="GurbaniWebThick" pitchFamily="82" charset="0"/>
              </a:rPr>
              <a:t>vDdy-Pu~ldy</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a:t>
            </a:r>
          </a:p>
          <a:p>
            <a:pPr marL="0" indent="0">
              <a:buNone/>
            </a:pPr>
            <a:r>
              <a:rPr lang="en-GB" sz="2400" dirty="0" err="1">
                <a:latin typeface="GurbaniWebThick" pitchFamily="82" charset="0"/>
              </a:rPr>
              <a:t>AsI</a:t>
            </a:r>
            <a:r>
              <a:rPr lang="en-GB" sz="2400" dirty="0">
                <a:latin typeface="GurbaniWebThick" pitchFamily="82" charset="0"/>
              </a:rPr>
              <a:t> </a:t>
            </a:r>
            <a:r>
              <a:rPr lang="en-GB" sz="2400" dirty="0" err="1">
                <a:latin typeface="GurbaniWebThick" pitchFamily="82" charset="0"/>
              </a:rPr>
              <a:t>ie~k</a:t>
            </a:r>
            <a:r>
              <a:rPr lang="en-GB" sz="2400" dirty="0">
                <a:latin typeface="GurbaniWebThick" pitchFamily="82" charset="0"/>
              </a:rPr>
              <a:t> </a:t>
            </a:r>
            <a:r>
              <a:rPr lang="en-GB" sz="2400" dirty="0" err="1">
                <a:latin typeface="GurbaniWebThick" pitchFamily="82" charset="0"/>
              </a:rPr>
              <a:t>smwvySI</a:t>
            </a:r>
            <a:r>
              <a:rPr lang="en-GB" sz="2400" dirty="0">
                <a:latin typeface="GurbaniWebThick" pitchFamily="82" charset="0"/>
              </a:rPr>
              <a:t> </a:t>
            </a:r>
            <a:r>
              <a:rPr lang="en-GB" sz="2400" dirty="0" err="1">
                <a:latin typeface="GurbaniWebThick" pitchFamily="82" charset="0"/>
              </a:rPr>
              <a:t>AkYfmI</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 </a:t>
            </a:r>
            <a:r>
              <a:rPr lang="en-GB" sz="2400" dirty="0" err="1">
                <a:latin typeface="GurbaniWebThick" pitchFamily="82" charset="0"/>
              </a:rPr>
              <a:t>Aqy</a:t>
            </a:r>
            <a:r>
              <a:rPr lang="en-GB" sz="2400" dirty="0">
                <a:latin typeface="GurbaniWebThick" pitchFamily="82" charset="0"/>
              </a:rPr>
              <a:t> </a:t>
            </a:r>
            <a:r>
              <a:rPr lang="en-GB" sz="2400" dirty="0" err="1">
                <a:latin typeface="GurbaniWebThick" pitchFamily="82" charset="0"/>
              </a:rPr>
              <a:t>smJdy</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 </a:t>
            </a:r>
            <a:r>
              <a:rPr lang="en-GB" sz="2400" dirty="0" err="1">
                <a:latin typeface="GurbaniWebThick" pitchFamily="82" charset="0"/>
              </a:rPr>
              <a:t>ik</a:t>
            </a:r>
            <a:r>
              <a:rPr lang="en-GB" sz="2400" dirty="0">
                <a:latin typeface="GurbaniWebThick" pitchFamily="82" charset="0"/>
              </a:rPr>
              <a:t> hr </a:t>
            </a:r>
            <a:r>
              <a:rPr lang="en-GB" sz="2400" dirty="0" err="1">
                <a:latin typeface="GurbaniWebThick" pitchFamily="82" charset="0"/>
              </a:rPr>
              <a:t>b`cw</a:t>
            </a:r>
            <a:r>
              <a:rPr lang="en-GB" sz="2400" dirty="0">
                <a:latin typeface="GurbaniWebThick" pitchFamily="82" charset="0"/>
              </a:rPr>
              <a:t> </a:t>
            </a:r>
            <a:r>
              <a:rPr lang="en-GB" sz="2400" dirty="0" err="1">
                <a:latin typeface="GurbaniWebThick" pitchFamily="82" charset="0"/>
              </a:rPr>
              <a:t>v`Krw</a:t>
            </a:r>
            <a:r>
              <a:rPr lang="en-GB" sz="2400" dirty="0">
                <a:latin typeface="GurbaniWebThick" pitchFamily="82" charset="0"/>
              </a:rPr>
              <a:t> </a:t>
            </a:r>
            <a:r>
              <a:rPr lang="en-GB" sz="2400" dirty="0" err="1">
                <a:latin typeface="GurbaniWebThick" pitchFamily="82" charset="0"/>
              </a:rPr>
              <a:t>hY</a:t>
            </a:r>
            <a:r>
              <a:rPr lang="en-GB" sz="2400" dirty="0">
                <a:latin typeface="GurbaniWebThick" pitchFamily="82" charset="0"/>
              </a:rPr>
              <a:t>, </a:t>
            </a:r>
            <a:r>
              <a:rPr lang="en-GB" sz="2400" dirty="0" err="1">
                <a:latin typeface="GurbaniWebThick" pitchFamily="82" charset="0"/>
              </a:rPr>
              <a:t>Bwv</a:t>
            </a:r>
            <a:r>
              <a:rPr lang="en-GB" sz="2400" dirty="0">
                <a:latin typeface="GurbaniWebThick" pitchFamily="82" charset="0"/>
              </a:rPr>
              <a:t> hr </a:t>
            </a:r>
            <a:r>
              <a:rPr lang="en-GB" sz="2400" dirty="0" err="1">
                <a:latin typeface="GurbaniWebThick" pitchFamily="82" charset="0"/>
              </a:rPr>
              <a:t>b`cy</a:t>
            </a:r>
            <a:r>
              <a:rPr lang="en-GB" sz="2400" dirty="0">
                <a:latin typeface="GurbaniWebThick" pitchFamily="82" charset="0"/>
              </a:rPr>
              <a:t> </a:t>
            </a:r>
            <a:r>
              <a:rPr lang="en-GB" sz="2400" dirty="0" err="1">
                <a:latin typeface="GurbaniWebThick" pitchFamily="82" charset="0"/>
              </a:rPr>
              <a:t>dIAW</a:t>
            </a:r>
            <a:r>
              <a:rPr lang="en-GB" sz="2400" dirty="0">
                <a:latin typeface="GurbaniWebThick" pitchFamily="82" charset="0"/>
              </a:rPr>
              <a:t> </a:t>
            </a:r>
            <a:r>
              <a:rPr lang="en-GB" sz="2400" dirty="0" err="1">
                <a:latin typeface="GurbaniWebThick" pitchFamily="82" charset="0"/>
              </a:rPr>
              <a:t>ividAq</a:t>
            </a:r>
            <a:r>
              <a:rPr lang="en-GB" sz="2400" dirty="0">
                <a:latin typeface="GurbaniWebThick" pitchFamily="82" charset="0"/>
              </a:rPr>
              <a:t> </a:t>
            </a:r>
            <a:r>
              <a:rPr lang="en-GB" sz="2400" dirty="0" err="1">
                <a:latin typeface="GurbaniWebThick" pitchFamily="82" charset="0"/>
              </a:rPr>
              <a:t>loVW</a:t>
            </a:r>
            <a:r>
              <a:rPr lang="en-GB" sz="2400" dirty="0">
                <a:latin typeface="GurbaniWebThick" pitchFamily="82" charset="0"/>
              </a:rPr>
              <a:t> </a:t>
            </a:r>
            <a:r>
              <a:rPr lang="en-GB" sz="2400" dirty="0" err="1">
                <a:latin typeface="GurbaniWebThick" pitchFamily="82" charset="0"/>
              </a:rPr>
              <a:t>v`KrIAW</a:t>
            </a:r>
            <a:r>
              <a:rPr lang="en-GB" sz="2400" dirty="0">
                <a:latin typeface="GurbaniWebThick" pitchFamily="82" charset="0"/>
              </a:rPr>
              <a:t> </a:t>
            </a:r>
            <a:r>
              <a:rPr lang="en-GB" sz="2400" dirty="0" err="1">
                <a:latin typeface="GurbaniWebThick" pitchFamily="82" charset="0"/>
              </a:rPr>
              <a:t>hn</a:t>
            </a:r>
            <a:r>
              <a:rPr lang="en-GB" sz="2400" dirty="0">
                <a:latin typeface="GurbaniWebThick" pitchFamily="82" charset="0"/>
              </a:rPr>
              <a:t>[ </a:t>
            </a:r>
          </a:p>
          <a:p>
            <a:pPr marL="0" indent="0">
              <a:buNone/>
            </a:pPr>
            <a:r>
              <a:rPr lang="en-GB" sz="2400" dirty="0" err="1">
                <a:latin typeface="GurbaniWebThick" pitchFamily="82" charset="0"/>
              </a:rPr>
              <a:t>swfI</a:t>
            </a:r>
            <a:r>
              <a:rPr lang="en-GB" sz="2400" dirty="0">
                <a:latin typeface="GurbaniWebThick" pitchFamily="82" charset="0"/>
              </a:rPr>
              <a:t> </a:t>
            </a:r>
            <a:r>
              <a:rPr lang="en-GB" sz="2400" dirty="0" err="1">
                <a:latin typeface="GurbaniWebThick" pitchFamily="82" charset="0"/>
              </a:rPr>
              <a:t>AkYfmI</a:t>
            </a:r>
            <a:r>
              <a:rPr lang="en-GB" sz="2400" dirty="0">
                <a:latin typeface="GurbaniWebThick" pitchFamily="82" charset="0"/>
              </a:rPr>
              <a:t> </a:t>
            </a:r>
            <a:r>
              <a:rPr lang="en-GB" sz="2400" dirty="0" err="1">
                <a:latin typeface="GurbaniWebThick" pitchFamily="82" charset="0"/>
              </a:rPr>
              <a:t>iv`c</a:t>
            </a:r>
            <a:r>
              <a:rPr lang="en-GB" sz="2400" dirty="0">
                <a:latin typeface="GurbaniWebThick" pitchFamily="82" charset="0"/>
              </a:rPr>
              <a:t> </a:t>
            </a:r>
            <a:r>
              <a:rPr lang="en-GB" sz="2400" dirty="0" err="1">
                <a:latin typeface="GurbaniWebThick" pitchFamily="82" charset="0"/>
              </a:rPr>
              <a:t>AsIN</a:t>
            </a:r>
            <a:r>
              <a:rPr lang="en-GB" sz="2400" dirty="0">
                <a:latin typeface="GurbaniWebThick" pitchFamily="82" charset="0"/>
              </a:rPr>
              <a:t> </a:t>
            </a:r>
            <a:r>
              <a:rPr lang="en-GB" sz="2400" dirty="0" err="1">
                <a:latin typeface="GurbaniWebThick" pitchFamily="82" charset="0"/>
              </a:rPr>
              <a:t>kuAwltI</a:t>
            </a:r>
            <a:r>
              <a:rPr lang="en-GB" sz="2400" dirty="0">
                <a:latin typeface="GurbaniWebThick" pitchFamily="82" charset="0"/>
              </a:rPr>
              <a:t> </a:t>
            </a:r>
            <a:r>
              <a:rPr lang="en-GB" sz="2400" dirty="0" err="1">
                <a:latin typeface="GurbaniWebThick" pitchFamily="82" charset="0"/>
              </a:rPr>
              <a:t>Prst</a:t>
            </a:r>
            <a:r>
              <a:rPr lang="en-GB" sz="2400" dirty="0">
                <a:latin typeface="GurbaniWebThick" pitchFamily="82" charset="0"/>
              </a:rPr>
              <a:t> </a:t>
            </a:r>
            <a:r>
              <a:rPr lang="en-GB" sz="2400" dirty="0" err="1">
                <a:latin typeface="GurbaniWebThick" pitchFamily="82" charset="0"/>
              </a:rPr>
              <a:t>tIicMg</a:t>
            </a:r>
            <a:r>
              <a:rPr lang="en-GB" sz="2400" dirty="0">
                <a:latin typeface="GurbaniWebThick" pitchFamily="82" charset="0"/>
              </a:rPr>
              <a:t> </a:t>
            </a:r>
            <a:r>
              <a:rPr lang="en-GB" sz="2400" dirty="0" err="1">
                <a:latin typeface="GurbaniWebThick" pitchFamily="82" charset="0"/>
              </a:rPr>
              <a:t>dy</a:t>
            </a:r>
            <a:r>
              <a:rPr lang="en-GB" sz="2400" dirty="0">
                <a:latin typeface="GurbaniWebThick" pitchFamily="82" charset="0"/>
              </a:rPr>
              <a:t> </a:t>
            </a:r>
            <a:r>
              <a:rPr lang="en-GB" sz="2400" dirty="0" err="1">
                <a:latin typeface="GurbaniWebThick" pitchFamily="82" charset="0"/>
              </a:rPr>
              <a:t>nwl</a:t>
            </a:r>
            <a:r>
              <a:rPr lang="en-GB" sz="2400" dirty="0">
                <a:latin typeface="GurbaniWebThick" pitchFamily="82" charset="0"/>
              </a:rPr>
              <a:t>, </a:t>
            </a:r>
            <a:r>
              <a:rPr lang="en-GB" sz="2400" dirty="0" err="1">
                <a:latin typeface="GurbaniWebThick" pitchFamily="82" charset="0"/>
              </a:rPr>
              <a:t>swfy</a:t>
            </a:r>
            <a:r>
              <a:rPr lang="en-GB" sz="2400" dirty="0">
                <a:latin typeface="GurbaniWebThick" pitchFamily="82" charset="0"/>
              </a:rPr>
              <a:t> </a:t>
            </a:r>
            <a:r>
              <a:rPr lang="en-GB" sz="2400" dirty="0" err="1">
                <a:latin typeface="GurbaniWebThick" pitchFamily="82" charset="0"/>
              </a:rPr>
              <a:t>isiKAwrQIAW</a:t>
            </a:r>
            <a:r>
              <a:rPr lang="en-GB" sz="2400" dirty="0">
                <a:latin typeface="GurbaniWebThick" pitchFamily="82" charset="0"/>
              </a:rPr>
              <a:t> </a:t>
            </a:r>
            <a:r>
              <a:rPr lang="en-GB" sz="2400" dirty="0" err="1">
                <a:latin typeface="GurbaniWebThick" pitchFamily="82" charset="0"/>
              </a:rPr>
              <a:t>leI</a:t>
            </a:r>
            <a:r>
              <a:rPr lang="en-GB" sz="2400" dirty="0">
                <a:latin typeface="GurbaniWebThick" pitchFamily="82" charset="0"/>
              </a:rPr>
              <a:t> </a:t>
            </a:r>
            <a:r>
              <a:rPr lang="en-GB" sz="2400" dirty="0" err="1">
                <a:latin typeface="GurbaniWebThick" pitchFamily="82" charset="0"/>
              </a:rPr>
              <a:t>skYPolifMg</a:t>
            </a:r>
            <a:r>
              <a:rPr lang="en-GB" sz="2400" dirty="0">
                <a:latin typeface="GurbaniWebThick" pitchFamily="82" charset="0"/>
              </a:rPr>
              <a:t> </a:t>
            </a:r>
            <a:r>
              <a:rPr lang="en-GB" sz="2400" dirty="0" err="1">
                <a:latin typeface="GurbaniWebThick" pitchFamily="82" charset="0"/>
              </a:rPr>
              <a:t>Aqy</a:t>
            </a:r>
            <a:r>
              <a:rPr lang="en-GB" sz="2400" dirty="0">
                <a:latin typeface="GurbaniWebThick" pitchFamily="82" charset="0"/>
              </a:rPr>
              <a:t> </a:t>
            </a:r>
            <a:r>
              <a:rPr lang="en-GB" sz="2400" dirty="0" err="1">
                <a:latin typeface="GurbaniWebThick" pitchFamily="82" charset="0"/>
              </a:rPr>
              <a:t>mwfilMg</a:t>
            </a:r>
            <a:r>
              <a:rPr lang="en-GB" sz="2400" dirty="0">
                <a:latin typeface="GurbaniWebThick" pitchFamily="82" charset="0"/>
              </a:rPr>
              <a:t> </a:t>
            </a:r>
            <a:r>
              <a:rPr lang="en-GB" sz="2400" dirty="0" err="1">
                <a:latin typeface="GurbaniWebThick" pitchFamily="82" charset="0"/>
              </a:rPr>
              <a:t>dy</a:t>
            </a:r>
            <a:r>
              <a:rPr lang="en-GB" sz="2400" dirty="0">
                <a:latin typeface="GurbaniWebThick" pitchFamily="82" charset="0"/>
              </a:rPr>
              <a:t> </a:t>
            </a:r>
            <a:r>
              <a:rPr lang="en-GB" sz="2400" dirty="0" err="1">
                <a:latin typeface="GurbaniWebThick" pitchFamily="82" charset="0"/>
              </a:rPr>
              <a:t>nwl</a:t>
            </a:r>
            <a:r>
              <a:rPr lang="en-GB" sz="2400" dirty="0">
                <a:latin typeface="GurbaniWebThick" pitchFamily="82" charset="0"/>
              </a:rPr>
              <a:t>, </a:t>
            </a:r>
            <a:r>
              <a:rPr lang="en-GB" sz="2400" dirty="0" err="1">
                <a:latin typeface="GurbaniWebThick" pitchFamily="82" charset="0"/>
              </a:rPr>
              <a:t>swfy</a:t>
            </a:r>
            <a:r>
              <a:rPr lang="en-GB" sz="2400" dirty="0">
                <a:latin typeface="GurbaniWebThick" pitchFamily="82" charset="0"/>
              </a:rPr>
              <a:t> </a:t>
            </a:r>
            <a:r>
              <a:rPr lang="en-GB" sz="2400" dirty="0" err="1">
                <a:latin typeface="GurbaniWebThick" pitchFamily="82" charset="0"/>
              </a:rPr>
              <a:t>isiKAwrQIAW</a:t>
            </a:r>
            <a:r>
              <a:rPr lang="en-GB" sz="2400" dirty="0">
                <a:latin typeface="GurbaniWebThick" pitchFamily="82" charset="0"/>
              </a:rPr>
              <a:t> </a:t>
            </a:r>
            <a:r>
              <a:rPr lang="en-GB" sz="2400" dirty="0" err="1">
                <a:latin typeface="GurbaniWebThick" pitchFamily="82" charset="0"/>
              </a:rPr>
              <a:t>nUM</a:t>
            </a:r>
            <a:r>
              <a:rPr lang="en-GB" sz="2400" dirty="0">
                <a:latin typeface="GurbaniWebThick" pitchFamily="82" charset="0"/>
              </a:rPr>
              <a:t> </a:t>
            </a:r>
            <a:r>
              <a:rPr lang="en-GB" sz="2400" dirty="0" err="1">
                <a:latin typeface="GurbaniWebThick" pitchFamily="82" charset="0"/>
              </a:rPr>
              <a:t>pRwpq</a:t>
            </a:r>
            <a:r>
              <a:rPr lang="en-GB" sz="2400" dirty="0">
                <a:latin typeface="GurbaniWebThick" pitchFamily="82" charset="0"/>
              </a:rPr>
              <a:t> </a:t>
            </a:r>
            <a:r>
              <a:rPr lang="en-GB" sz="2400" dirty="0" err="1">
                <a:latin typeface="GurbaniWebThick" pitchFamily="82" charset="0"/>
              </a:rPr>
              <a:t>krn</a:t>
            </a:r>
            <a:r>
              <a:rPr lang="en-GB" sz="2400" dirty="0">
                <a:latin typeface="GurbaniWebThick" pitchFamily="82" charset="0"/>
              </a:rPr>
              <a:t> </a:t>
            </a:r>
            <a:r>
              <a:rPr lang="en-GB" sz="2400" dirty="0" err="1">
                <a:latin typeface="GurbaniWebThick" pitchFamily="82" charset="0"/>
              </a:rPr>
              <a:t>iv`c</a:t>
            </a:r>
            <a:r>
              <a:rPr lang="en-GB" sz="2400" dirty="0">
                <a:latin typeface="GurbaniWebThick" pitchFamily="82" charset="0"/>
              </a:rPr>
              <a:t> </a:t>
            </a:r>
            <a:r>
              <a:rPr lang="en-GB" sz="2400" dirty="0" err="1">
                <a:latin typeface="GurbaniWebThick" pitchFamily="82" charset="0"/>
              </a:rPr>
              <a:t>mdd</a:t>
            </a:r>
            <a:r>
              <a:rPr lang="en-GB" sz="2400" dirty="0">
                <a:latin typeface="GurbaniWebThick" pitchFamily="82" charset="0"/>
              </a:rPr>
              <a:t> </a:t>
            </a:r>
            <a:r>
              <a:rPr lang="en-GB" sz="2400" dirty="0" err="1">
                <a:latin typeface="GurbaniWebThick" pitchFamily="82" charset="0"/>
              </a:rPr>
              <a:t>krn</a:t>
            </a:r>
            <a:r>
              <a:rPr lang="en-GB" sz="2400" dirty="0">
                <a:latin typeface="GurbaniWebThick" pitchFamily="82" charset="0"/>
              </a:rPr>
              <a:t> </a:t>
            </a:r>
            <a:r>
              <a:rPr lang="en-GB" sz="2400" dirty="0" err="1">
                <a:latin typeface="GurbaniWebThick" pitchFamily="82" charset="0"/>
              </a:rPr>
              <a:t>leI</a:t>
            </a:r>
            <a:r>
              <a:rPr lang="en-GB" sz="2400" dirty="0">
                <a:latin typeface="GurbaniWebThick" pitchFamily="82" charset="0"/>
              </a:rPr>
              <a:t> </a:t>
            </a:r>
            <a:r>
              <a:rPr lang="en-GB" sz="2400" dirty="0" err="1">
                <a:latin typeface="GurbaniWebThick" pitchFamily="82" charset="0"/>
              </a:rPr>
              <a:t>keI</a:t>
            </a:r>
            <a:r>
              <a:rPr lang="en-GB" sz="2400" dirty="0">
                <a:latin typeface="GurbaniWebThick" pitchFamily="82" charset="0"/>
              </a:rPr>
              <a:t> </a:t>
            </a:r>
            <a:r>
              <a:rPr lang="en-GB" sz="2400" dirty="0" err="1">
                <a:latin typeface="GurbaniWebThick" pitchFamily="82" charset="0"/>
              </a:rPr>
              <a:t>pRbMDW</a:t>
            </a:r>
            <a:r>
              <a:rPr lang="en-GB" sz="2400" dirty="0">
                <a:latin typeface="GurbaniWebThick" pitchFamily="82" charset="0"/>
              </a:rPr>
              <a:t> </a:t>
            </a:r>
            <a:r>
              <a:rPr lang="en-GB" sz="2400" dirty="0" err="1">
                <a:latin typeface="GurbaniWebThick" pitchFamily="82" charset="0"/>
              </a:rPr>
              <a:t>dy</a:t>
            </a:r>
            <a:r>
              <a:rPr lang="en-GB" sz="2400" dirty="0">
                <a:latin typeface="GurbaniWebThick" pitchFamily="82" charset="0"/>
              </a:rPr>
              <a:t> </a:t>
            </a:r>
            <a:r>
              <a:rPr lang="en-GB" sz="2400" dirty="0" err="1">
                <a:latin typeface="GurbaniWebThick" pitchFamily="82" charset="0"/>
              </a:rPr>
              <a:t>nwl</a:t>
            </a:r>
            <a:r>
              <a:rPr lang="en-GB" sz="2400" dirty="0">
                <a:latin typeface="GurbaniWebThick" pitchFamily="82" charset="0"/>
              </a:rPr>
              <a:t>[</a:t>
            </a:r>
          </a:p>
          <a:p>
            <a:pPr marL="0" indent="0">
              <a:buNone/>
            </a:pPr>
            <a:r>
              <a:rPr lang="en-GB" sz="2400" dirty="0" err="1">
                <a:latin typeface="GurbaniWebThick" pitchFamily="82" charset="0"/>
              </a:rPr>
              <a:t>AsI</a:t>
            </a:r>
            <a:r>
              <a:rPr lang="en-GB" sz="2400" dirty="0">
                <a:latin typeface="GurbaniWebThick" pitchFamily="82" charset="0"/>
              </a:rPr>
              <a:t> ‘</a:t>
            </a:r>
            <a:r>
              <a:rPr lang="en-GB" sz="2400" dirty="0" err="1">
                <a:latin typeface="GurbaniWebThick" pitchFamily="82" charset="0"/>
              </a:rPr>
              <a:t>tUgYdr</a:t>
            </a:r>
            <a:r>
              <a:rPr lang="en-GB" sz="2400" dirty="0">
                <a:latin typeface="GurbaniWebThick" pitchFamily="82" charset="0"/>
              </a:rPr>
              <a:t> </a:t>
            </a:r>
            <a:r>
              <a:rPr lang="en-GB" sz="2400" dirty="0" err="1">
                <a:latin typeface="GurbaniWebThick" pitchFamily="82" charset="0"/>
              </a:rPr>
              <a:t>Ayz</a:t>
            </a:r>
            <a:r>
              <a:rPr lang="en-GB" sz="2400" dirty="0">
                <a:latin typeface="GurbaniWebThick" pitchFamily="82" charset="0"/>
              </a:rPr>
              <a:t> </a:t>
            </a:r>
            <a:r>
              <a:rPr lang="en-GB" sz="2400" dirty="0" err="1">
                <a:latin typeface="GurbaniWebThick" pitchFamily="82" charset="0"/>
              </a:rPr>
              <a:t>vn</a:t>
            </a:r>
            <a:r>
              <a:rPr lang="en-GB" sz="2400" dirty="0">
                <a:latin typeface="GurbaniWebThick" pitchFamily="82" charset="0"/>
              </a:rPr>
              <a:t>’ </a:t>
            </a:r>
            <a:r>
              <a:rPr lang="en-GB" sz="2400" dirty="0" err="1">
                <a:latin typeface="GurbaniWebThick" pitchFamily="82" charset="0"/>
              </a:rPr>
              <a:t>iv`c</a:t>
            </a:r>
            <a:r>
              <a:rPr lang="en-GB" sz="2400" dirty="0">
                <a:latin typeface="GurbaniWebThick" pitchFamily="82" charset="0"/>
              </a:rPr>
              <a:t> </a:t>
            </a:r>
            <a:r>
              <a:rPr lang="en-GB" sz="2400" dirty="0" err="1">
                <a:latin typeface="GurbaniWebThick" pitchFamily="82" charset="0"/>
              </a:rPr>
              <a:t>ivSvws</a:t>
            </a:r>
            <a:r>
              <a:rPr lang="en-GB" sz="2400" dirty="0">
                <a:latin typeface="GurbaniWebThick" pitchFamily="82" charset="0"/>
              </a:rPr>
              <a:t> </a:t>
            </a:r>
            <a:r>
              <a:rPr lang="en-GB" sz="2400" dirty="0" err="1">
                <a:latin typeface="GurbaniWebThick" pitchFamily="82" charset="0"/>
              </a:rPr>
              <a:t>r`Kdy</a:t>
            </a:r>
            <a:r>
              <a:rPr lang="en-GB" sz="2400" dirty="0">
                <a:latin typeface="GurbaniWebThick" pitchFamily="82" charset="0"/>
              </a:rPr>
              <a:t> </a:t>
            </a:r>
            <a:r>
              <a:rPr lang="en-GB" sz="2400" dirty="0" err="1">
                <a:latin typeface="GurbaniWebThick" pitchFamily="82" charset="0"/>
              </a:rPr>
              <a:t>hW</a:t>
            </a:r>
            <a:r>
              <a:rPr lang="en-GB" sz="2400" dirty="0">
                <a:latin typeface="GurbaniWebThick" pitchFamily="82" charset="0"/>
              </a:rPr>
              <a:t>[</a:t>
            </a:r>
            <a:endParaRPr lang="en-GB" dirty="0"/>
          </a:p>
        </p:txBody>
      </p:sp>
      <p:pic>
        <p:nvPicPr>
          <p:cNvPr id="5" name="Picture 15" descr="http://euroclio.eu/wp-content/uploads/2016/01/strategies-for-inclusion.png">
            <a:extLst>
              <a:ext uri="{FF2B5EF4-FFF2-40B4-BE49-F238E27FC236}">
                <a16:creationId xmlns:a16="http://schemas.microsoft.com/office/drawing/2014/main" id="{B276DA42-3782-46DB-AA87-A207C7AB9CE3}"/>
              </a:ext>
            </a:extLst>
          </p:cNvPr>
          <p:cNvPicPr>
            <a:picLocks noChangeAspect="1" noChangeArrowheads="1"/>
          </p:cNvPicPr>
          <p:nvPr/>
        </p:nvPicPr>
        <p:blipFill>
          <a:blip r:embed="rId2" cstate="print"/>
          <a:srcRect b="26104"/>
          <a:stretch>
            <a:fillRect/>
          </a:stretch>
        </p:blipFill>
        <p:spPr>
          <a:xfrm>
            <a:off x="4475461" y="5220071"/>
            <a:ext cx="3241078" cy="756515"/>
          </a:xfrm>
          <a:prstGeom prst="rect">
            <a:avLst/>
          </a:prstGeom>
          <a:noFill/>
        </p:spPr>
      </p:pic>
      <p:sp>
        <p:nvSpPr>
          <p:cNvPr id="4" name="Rectangle 3">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91619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err="1">
                <a:latin typeface="GurbaniWebThick" pitchFamily="82" charset="0"/>
              </a:rPr>
              <a:t>Swfy</a:t>
            </a:r>
            <a:r>
              <a:rPr lang="en-GB" sz="4400" b="1" dirty="0">
                <a:latin typeface="GurbaniWebThick" pitchFamily="82" charset="0"/>
              </a:rPr>
              <a:t> </a:t>
            </a:r>
            <a:r>
              <a:rPr lang="en-GB" sz="4400" b="1" dirty="0" err="1">
                <a:latin typeface="GurbaniWebThick" pitchFamily="82" charset="0"/>
              </a:rPr>
              <a:t>audyS</a:t>
            </a:r>
            <a:endParaRPr lang="en-GB" sz="4400" b="1" dirty="0">
              <a:latin typeface="GurbaniWebThick" pitchFamily="82" charset="0"/>
            </a:endParaRPr>
          </a:p>
        </p:txBody>
      </p:sp>
      <p:sp>
        <p:nvSpPr>
          <p:cNvPr id="3" name="Content Placeholder 2"/>
          <p:cNvSpPr>
            <a:spLocks noGrp="1"/>
          </p:cNvSpPr>
          <p:nvPr>
            <p:ph idx="1"/>
          </p:nvPr>
        </p:nvSpPr>
        <p:spPr>
          <a:xfrm>
            <a:off x="838200" y="1470212"/>
            <a:ext cx="10515600" cy="4706751"/>
          </a:xfrm>
        </p:spPr>
        <p:txBody>
          <a:bodyPr>
            <a:normAutofit/>
          </a:bodyPr>
          <a:lstStyle/>
          <a:p>
            <a:pPr marL="0" indent="0">
              <a:buNone/>
            </a:pPr>
            <a:r>
              <a:rPr lang="en-GB" sz="2400" dirty="0" err="1">
                <a:latin typeface="GurbaniWebThick" pitchFamily="82" charset="0"/>
              </a:rPr>
              <a:t>Swfy</a:t>
            </a:r>
            <a:r>
              <a:rPr lang="en-GB" sz="2400" dirty="0">
                <a:latin typeface="GurbaniWebThick" pitchFamily="82" charset="0"/>
              </a:rPr>
              <a:t> </a:t>
            </a:r>
            <a:r>
              <a:rPr lang="en-GB" sz="2400" dirty="0" err="1">
                <a:latin typeface="GurbaniWebThick" pitchFamily="82" charset="0"/>
              </a:rPr>
              <a:t>audyS</a:t>
            </a:r>
            <a:r>
              <a:rPr lang="en-GB" sz="2400" dirty="0">
                <a:latin typeface="GurbaniWebThick" pitchFamily="82" charset="0"/>
              </a:rPr>
              <a:t> </a:t>
            </a:r>
            <a:r>
              <a:rPr lang="en-GB" sz="2400" dirty="0" err="1">
                <a:latin typeface="GurbaniWebThick" pitchFamily="82" charset="0"/>
              </a:rPr>
              <a:t>hY</a:t>
            </a:r>
            <a:r>
              <a:rPr lang="en-GB" sz="2400" dirty="0">
                <a:latin typeface="GurbaniWebThick" pitchFamily="82" charset="0"/>
              </a:rPr>
              <a:t>:</a:t>
            </a:r>
          </a:p>
          <a:p>
            <a:r>
              <a:rPr lang="en-GB" dirty="0" err="1">
                <a:latin typeface="GurbaniWebThick" pitchFamily="82" charset="0"/>
              </a:rPr>
              <a:t>KuShwl</a:t>
            </a:r>
            <a:r>
              <a:rPr lang="en-GB" dirty="0">
                <a:latin typeface="GurbaniWebThick" pitchFamily="82" charset="0"/>
              </a:rPr>
              <a:t> </a:t>
            </a:r>
            <a:r>
              <a:rPr lang="en-GB" dirty="0" err="1">
                <a:latin typeface="GurbaniWebThick" pitchFamily="82" charset="0"/>
              </a:rPr>
              <a:t>isiKAwrQI</a:t>
            </a:r>
            <a:r>
              <a:rPr lang="en-GB" dirty="0">
                <a:latin typeface="GurbaniWebThick" pitchFamily="82" charset="0"/>
              </a:rPr>
              <a:t> </a:t>
            </a:r>
            <a:r>
              <a:rPr lang="en-GB" dirty="0" err="1">
                <a:latin typeface="GurbaniWebThick" pitchFamily="82" charset="0"/>
              </a:rPr>
              <a:t>r`Ko</a:t>
            </a:r>
            <a:r>
              <a:rPr lang="en-GB" dirty="0">
                <a:latin typeface="GurbaniWebThick" pitchFamily="82" charset="0"/>
              </a:rPr>
              <a:t> jo </a:t>
            </a:r>
            <a:r>
              <a:rPr lang="en-GB" dirty="0" err="1">
                <a:latin typeface="GurbaniWebThick" pitchFamily="82" charset="0"/>
              </a:rPr>
              <a:t>sur`iKAq</a:t>
            </a:r>
            <a:r>
              <a:rPr lang="en-GB" dirty="0">
                <a:latin typeface="GurbaniWebThick" pitchFamily="82" charset="0"/>
              </a:rPr>
              <a:t> </a:t>
            </a:r>
            <a:r>
              <a:rPr lang="en-GB" dirty="0" err="1">
                <a:latin typeface="GurbaniWebThick" pitchFamily="82" charset="0"/>
              </a:rPr>
              <a:t>mihsUS</a:t>
            </a:r>
            <a:r>
              <a:rPr lang="en-GB" dirty="0">
                <a:latin typeface="GurbaniWebThick" pitchFamily="82" charset="0"/>
              </a:rPr>
              <a:t> </a:t>
            </a:r>
            <a:r>
              <a:rPr lang="en-GB" dirty="0" err="1">
                <a:latin typeface="GurbaniWebThick" pitchFamily="82" charset="0"/>
              </a:rPr>
              <a:t>krdy</a:t>
            </a:r>
            <a:r>
              <a:rPr lang="en-GB" dirty="0">
                <a:latin typeface="GurbaniWebThick" pitchFamily="82" charset="0"/>
              </a:rPr>
              <a:t> </a:t>
            </a:r>
            <a:r>
              <a:rPr lang="en-GB" dirty="0" err="1">
                <a:latin typeface="GurbaniWebThick" pitchFamily="82" charset="0"/>
              </a:rPr>
              <a:t>hn</a:t>
            </a:r>
            <a:endParaRPr lang="en-GB" dirty="0">
              <a:latin typeface="GurbaniWebThick" pitchFamily="82" charset="0"/>
            </a:endParaRPr>
          </a:p>
          <a:p>
            <a:r>
              <a:rPr lang="en-GB" dirty="0" err="1">
                <a:latin typeface="GurbaniWebThick" pitchFamily="82" charset="0"/>
              </a:rPr>
              <a:t>XkInI</a:t>
            </a:r>
            <a:r>
              <a:rPr lang="en-GB" dirty="0">
                <a:latin typeface="GurbaniWebThick" pitchFamily="82" charset="0"/>
              </a:rPr>
              <a:t> </a:t>
            </a:r>
            <a:r>
              <a:rPr lang="en-GB" dirty="0" err="1">
                <a:latin typeface="GurbaniWebThick" pitchFamily="82" charset="0"/>
              </a:rPr>
              <a:t>bxwE</a:t>
            </a:r>
            <a:r>
              <a:rPr lang="en-GB" dirty="0">
                <a:latin typeface="GurbaniWebThick" pitchFamily="82" charset="0"/>
              </a:rPr>
              <a:t> </a:t>
            </a:r>
            <a:r>
              <a:rPr lang="en-GB" dirty="0" err="1">
                <a:latin typeface="GurbaniWebThick" pitchFamily="82" charset="0"/>
              </a:rPr>
              <a:t>ik</a:t>
            </a:r>
            <a:r>
              <a:rPr lang="en-GB" dirty="0">
                <a:latin typeface="GurbaniWebThick" pitchFamily="82" charset="0"/>
              </a:rPr>
              <a:t> hr </a:t>
            </a:r>
            <a:r>
              <a:rPr lang="en-GB" dirty="0" err="1">
                <a:latin typeface="GurbaniWebThick" pitchFamily="82" charset="0"/>
              </a:rPr>
              <a:t>isiKAwrQI</a:t>
            </a:r>
            <a:r>
              <a:rPr lang="en-GB" dirty="0">
                <a:latin typeface="GurbaniWebThick" pitchFamily="82" charset="0"/>
              </a:rPr>
              <a:t> </a:t>
            </a:r>
            <a:r>
              <a:rPr lang="en-GB" dirty="0" err="1">
                <a:latin typeface="GurbaniWebThick" pitchFamily="82" charset="0"/>
              </a:rPr>
              <a:t>nUM</a:t>
            </a:r>
            <a:r>
              <a:rPr lang="en-GB" dirty="0">
                <a:latin typeface="GurbaniWebThick" pitchFamily="82" charset="0"/>
              </a:rPr>
              <a:t> </a:t>
            </a:r>
            <a:r>
              <a:rPr lang="en-GB" dirty="0" err="1">
                <a:latin typeface="GurbaniWebThick" pitchFamily="82" charset="0"/>
              </a:rPr>
              <a:t>Swml</a:t>
            </a:r>
            <a:r>
              <a:rPr lang="en-GB" dirty="0">
                <a:latin typeface="GurbaniWebThick" pitchFamily="82" charset="0"/>
              </a:rPr>
              <a:t> </a:t>
            </a:r>
            <a:r>
              <a:rPr lang="en-GB" dirty="0" err="1">
                <a:latin typeface="GurbaniWebThick" pitchFamily="82" charset="0"/>
              </a:rPr>
              <a:t>kIqw</a:t>
            </a:r>
            <a:r>
              <a:rPr lang="en-GB" dirty="0">
                <a:latin typeface="GurbaniWebThick" pitchFamily="82" charset="0"/>
              </a:rPr>
              <a:t> </a:t>
            </a:r>
            <a:r>
              <a:rPr lang="en-GB" dirty="0" err="1">
                <a:latin typeface="GurbaniWebThick" pitchFamily="82" charset="0"/>
              </a:rPr>
              <a:t>igAw</a:t>
            </a:r>
            <a:r>
              <a:rPr lang="en-GB" dirty="0">
                <a:latin typeface="GurbaniWebThick" pitchFamily="82" charset="0"/>
              </a:rPr>
              <a:t> </a:t>
            </a:r>
            <a:r>
              <a:rPr lang="en-GB" dirty="0" err="1">
                <a:latin typeface="GurbaniWebThick" pitchFamily="82" charset="0"/>
              </a:rPr>
              <a:t>hY</a:t>
            </a:r>
            <a:endParaRPr lang="en-GB" dirty="0">
              <a:latin typeface="GurbaniWebThick" pitchFamily="82" charset="0"/>
            </a:endParaRPr>
          </a:p>
          <a:p>
            <a:r>
              <a:rPr lang="en-GB" dirty="0" err="1">
                <a:latin typeface="GurbaniWebThick" pitchFamily="82" charset="0"/>
              </a:rPr>
              <a:t>ividAwrQIAW</a:t>
            </a:r>
            <a:r>
              <a:rPr lang="en-GB" dirty="0">
                <a:latin typeface="GurbaniWebThick" pitchFamily="82" charset="0"/>
              </a:rPr>
              <a:t> </a:t>
            </a:r>
            <a:r>
              <a:rPr lang="en-GB" dirty="0" err="1">
                <a:latin typeface="GurbaniWebThick" pitchFamily="82" charset="0"/>
              </a:rPr>
              <a:t>ijMnw</a:t>
            </a:r>
            <a:r>
              <a:rPr lang="en-GB" dirty="0">
                <a:latin typeface="GurbaniWebThick" pitchFamily="82" charset="0"/>
              </a:rPr>
              <a:t> </a:t>
            </a:r>
            <a:r>
              <a:rPr lang="en-GB" dirty="0" err="1">
                <a:latin typeface="GurbaniWebThick" pitchFamily="82" charset="0"/>
              </a:rPr>
              <a:t>kol</a:t>
            </a:r>
            <a:r>
              <a:rPr lang="en-GB" dirty="0">
                <a:latin typeface="GurbaniWebThick" pitchFamily="82" charset="0"/>
              </a:rPr>
              <a:t> </a:t>
            </a:r>
            <a:r>
              <a:rPr lang="en-GB" dirty="0" err="1">
                <a:latin typeface="GurbaniWebThick" pitchFamily="82" charset="0"/>
              </a:rPr>
              <a:t>sYNf</a:t>
            </a:r>
            <a:r>
              <a:rPr lang="en-GB" dirty="0">
                <a:latin typeface="GurbaniWebThick" pitchFamily="82" charset="0"/>
              </a:rPr>
              <a:t> </a:t>
            </a:r>
            <a:r>
              <a:rPr lang="en-GB" dirty="0" err="1">
                <a:latin typeface="GurbaniWebThick" pitchFamily="82" charset="0"/>
              </a:rPr>
              <a:t>hY</a:t>
            </a:r>
            <a:r>
              <a:rPr lang="en-GB" dirty="0">
                <a:latin typeface="GurbaniWebThick" pitchFamily="82" charset="0"/>
              </a:rPr>
              <a:t>, </a:t>
            </a:r>
            <a:r>
              <a:rPr lang="en-GB" dirty="0" err="1">
                <a:latin typeface="GurbaniWebThick" pitchFamily="82" charset="0"/>
              </a:rPr>
              <a:t>auhnw</a:t>
            </a:r>
            <a:r>
              <a:rPr lang="en-GB" dirty="0">
                <a:latin typeface="GurbaniWebThick" pitchFamily="82" charset="0"/>
              </a:rPr>
              <a:t> </a:t>
            </a:r>
            <a:r>
              <a:rPr lang="en-GB" dirty="0" err="1">
                <a:latin typeface="GurbaniWebThick" pitchFamily="82" charset="0"/>
              </a:rPr>
              <a:t>dIAW</a:t>
            </a:r>
            <a:r>
              <a:rPr lang="en-GB" dirty="0">
                <a:latin typeface="GurbaniWebThick" pitchFamily="82" charset="0"/>
              </a:rPr>
              <a:t> </a:t>
            </a:r>
            <a:r>
              <a:rPr lang="en-GB" dirty="0" err="1">
                <a:latin typeface="GurbaniWebThick" pitchFamily="82" charset="0"/>
              </a:rPr>
              <a:t>ie`CwvW</a:t>
            </a:r>
            <a:r>
              <a:rPr lang="en-GB" dirty="0">
                <a:latin typeface="GurbaniWebThick" pitchFamily="82" charset="0"/>
              </a:rPr>
              <a:t> </a:t>
            </a:r>
            <a:r>
              <a:rPr lang="en-GB" dirty="0" err="1">
                <a:latin typeface="GurbaniWebThick" pitchFamily="82" charset="0"/>
              </a:rPr>
              <a:t>Aqy</a:t>
            </a:r>
            <a:r>
              <a:rPr lang="en-GB" dirty="0">
                <a:latin typeface="GurbaniWebThick" pitchFamily="82" charset="0"/>
              </a:rPr>
              <a:t> </a:t>
            </a:r>
            <a:r>
              <a:rPr lang="en-GB" dirty="0" err="1">
                <a:latin typeface="GurbaniWebThick" pitchFamily="82" charset="0"/>
              </a:rPr>
              <a:t>aumIdW</a:t>
            </a:r>
            <a:r>
              <a:rPr lang="en-GB" dirty="0">
                <a:latin typeface="GurbaniWebThick" pitchFamily="82" charset="0"/>
              </a:rPr>
              <a:t> </a:t>
            </a:r>
            <a:r>
              <a:rPr lang="en-GB" dirty="0" err="1">
                <a:latin typeface="GurbaniWebThick" pitchFamily="82" charset="0"/>
              </a:rPr>
              <a:t>nUM</a:t>
            </a:r>
            <a:r>
              <a:rPr lang="en-GB" dirty="0">
                <a:latin typeface="GurbaniWebThick" pitchFamily="82" charset="0"/>
              </a:rPr>
              <a:t> </a:t>
            </a:r>
            <a:r>
              <a:rPr lang="en-GB" dirty="0" err="1">
                <a:latin typeface="GurbaniWebThick" pitchFamily="82" charset="0"/>
              </a:rPr>
              <a:t>vDwE</a:t>
            </a:r>
            <a:endParaRPr lang="en-GB" dirty="0">
              <a:latin typeface="GurbaniWebThick" pitchFamily="82" charset="0"/>
            </a:endParaRPr>
          </a:p>
          <a:p>
            <a:r>
              <a:rPr lang="en-GB" dirty="0" err="1">
                <a:latin typeface="GurbaniWebThick" pitchFamily="82" charset="0"/>
              </a:rPr>
              <a:t>isiKAwrQI</a:t>
            </a:r>
            <a:r>
              <a:rPr lang="en-GB" dirty="0">
                <a:latin typeface="GurbaniWebThick" pitchFamily="82" charset="0"/>
              </a:rPr>
              <a:t> </a:t>
            </a:r>
            <a:r>
              <a:rPr lang="en-GB" dirty="0" err="1">
                <a:latin typeface="GurbaniWebThick" pitchFamily="82" charset="0"/>
              </a:rPr>
              <a:t>nMU</a:t>
            </a:r>
            <a:r>
              <a:rPr lang="en-GB" dirty="0">
                <a:latin typeface="GurbaniWebThick" pitchFamily="82" charset="0"/>
              </a:rPr>
              <a:t> </a:t>
            </a:r>
            <a:r>
              <a:rPr lang="en-GB" dirty="0" err="1">
                <a:latin typeface="GurbaniWebThick" pitchFamily="82" charset="0"/>
              </a:rPr>
              <a:t>auhnW</a:t>
            </a:r>
            <a:r>
              <a:rPr lang="en-GB" dirty="0">
                <a:latin typeface="GurbaniWebThick" pitchFamily="82" charset="0"/>
              </a:rPr>
              <a:t> </a:t>
            </a:r>
            <a:r>
              <a:rPr lang="en-GB" dirty="0" err="1">
                <a:latin typeface="GurbaniWebThick" pitchFamily="82" charset="0"/>
              </a:rPr>
              <a:t>dIAW</a:t>
            </a:r>
            <a:r>
              <a:rPr lang="en-GB" dirty="0">
                <a:latin typeface="GurbaniWebThick" pitchFamily="82" charset="0"/>
              </a:rPr>
              <a:t> </a:t>
            </a:r>
            <a:r>
              <a:rPr lang="en-GB" dirty="0" err="1">
                <a:latin typeface="GurbaniWebThick" pitchFamily="82" charset="0"/>
              </a:rPr>
              <a:t>aumIdW</a:t>
            </a:r>
            <a:r>
              <a:rPr lang="en-GB" dirty="0">
                <a:latin typeface="GurbaniWebThick" pitchFamily="82" charset="0"/>
              </a:rPr>
              <a:t> </a:t>
            </a:r>
            <a:r>
              <a:rPr lang="en-GB" dirty="0" err="1">
                <a:latin typeface="GurbaniWebThick" pitchFamily="82" charset="0"/>
              </a:rPr>
              <a:t>dy</a:t>
            </a:r>
            <a:r>
              <a:rPr lang="en-GB" dirty="0">
                <a:latin typeface="GurbaniWebThick" pitchFamily="82" charset="0"/>
              </a:rPr>
              <a:t> </a:t>
            </a:r>
            <a:r>
              <a:rPr lang="en-GB" dirty="0" err="1">
                <a:latin typeface="GurbaniWebThick" pitchFamily="82" charset="0"/>
              </a:rPr>
              <a:t>Anuswr</a:t>
            </a:r>
            <a:r>
              <a:rPr lang="en-GB" dirty="0">
                <a:latin typeface="GurbaniWebThick" pitchFamily="82" charset="0"/>
              </a:rPr>
              <a:t> </a:t>
            </a:r>
            <a:r>
              <a:rPr lang="en-GB" dirty="0" err="1">
                <a:latin typeface="GurbaniWebThick" pitchFamily="82" charset="0"/>
              </a:rPr>
              <a:t>qr`kI</a:t>
            </a:r>
            <a:r>
              <a:rPr lang="en-GB" dirty="0">
                <a:latin typeface="GurbaniWebThick" pitchFamily="82" charset="0"/>
              </a:rPr>
              <a:t> </a:t>
            </a:r>
            <a:r>
              <a:rPr lang="en-GB" dirty="0" err="1">
                <a:latin typeface="GurbaniWebThick" pitchFamily="82" charset="0"/>
              </a:rPr>
              <a:t>krn</a:t>
            </a:r>
            <a:r>
              <a:rPr lang="en-GB" dirty="0">
                <a:latin typeface="GurbaniWebThick" pitchFamily="82" charset="0"/>
              </a:rPr>
              <a:t> </a:t>
            </a:r>
            <a:r>
              <a:rPr lang="en-GB" dirty="0" err="1">
                <a:latin typeface="GurbaniWebThick" pitchFamily="82" charset="0"/>
              </a:rPr>
              <a:t>leI</a:t>
            </a:r>
            <a:r>
              <a:rPr lang="en-GB" dirty="0">
                <a:latin typeface="GurbaniWebThick" pitchFamily="82" charset="0"/>
              </a:rPr>
              <a:t>, </a:t>
            </a:r>
            <a:r>
              <a:rPr lang="en-GB" dirty="0" err="1">
                <a:latin typeface="GurbaniWebThick" pitchFamily="82" charset="0"/>
              </a:rPr>
              <a:t>jW</a:t>
            </a:r>
            <a:r>
              <a:rPr lang="en-GB" dirty="0">
                <a:latin typeface="GurbaniWebThick" pitchFamily="82" charset="0"/>
              </a:rPr>
              <a:t> </a:t>
            </a:r>
            <a:r>
              <a:rPr lang="en-GB" dirty="0" err="1">
                <a:latin typeface="GurbaniWebThick" pitchFamily="82" charset="0"/>
              </a:rPr>
              <a:t>auhnW</a:t>
            </a:r>
            <a:r>
              <a:rPr lang="en-GB" dirty="0">
                <a:latin typeface="GurbaniWebThick" pitchFamily="82" charset="0"/>
              </a:rPr>
              <a:t> </a:t>
            </a:r>
            <a:r>
              <a:rPr lang="en-GB" dirty="0" err="1">
                <a:latin typeface="GurbaniWebThick" pitchFamily="82" charset="0"/>
              </a:rPr>
              <a:t>qoN</a:t>
            </a:r>
            <a:r>
              <a:rPr lang="en-GB" dirty="0">
                <a:latin typeface="GurbaniWebThick" pitchFamily="82" charset="0"/>
              </a:rPr>
              <a:t> </a:t>
            </a:r>
            <a:r>
              <a:rPr lang="en-GB" dirty="0" err="1">
                <a:latin typeface="GurbaniWebThick" pitchFamily="82" charset="0"/>
              </a:rPr>
              <a:t>v`D</a:t>
            </a:r>
            <a:r>
              <a:rPr lang="en-GB" dirty="0">
                <a:latin typeface="GurbaniWebThick" pitchFamily="82" charset="0"/>
              </a:rPr>
              <a:t> </a:t>
            </a:r>
            <a:r>
              <a:rPr lang="en-GB" dirty="0" err="1">
                <a:latin typeface="GurbaniWebThick" pitchFamily="82" charset="0"/>
              </a:rPr>
              <a:t>krn</a:t>
            </a:r>
            <a:r>
              <a:rPr lang="en-GB" dirty="0">
                <a:latin typeface="GurbaniWebThick" pitchFamily="82" charset="0"/>
              </a:rPr>
              <a:t> </a:t>
            </a:r>
            <a:r>
              <a:rPr lang="en-GB" dirty="0" err="1">
                <a:latin typeface="GurbaniWebThick" pitchFamily="82" charset="0"/>
              </a:rPr>
              <a:t>iv`c</a:t>
            </a:r>
            <a:r>
              <a:rPr lang="en-GB" dirty="0">
                <a:latin typeface="GurbaniWebThick" pitchFamily="82" charset="0"/>
              </a:rPr>
              <a:t> </a:t>
            </a:r>
            <a:r>
              <a:rPr lang="en-GB" dirty="0" err="1">
                <a:latin typeface="GurbaniWebThick" pitchFamily="82" charset="0"/>
              </a:rPr>
              <a:t>shwieqw</a:t>
            </a:r>
            <a:r>
              <a:rPr lang="en-GB" dirty="0">
                <a:latin typeface="GurbaniWebThick" pitchFamily="82" charset="0"/>
              </a:rPr>
              <a:t> </a:t>
            </a:r>
            <a:r>
              <a:rPr lang="en-GB" dirty="0" err="1">
                <a:latin typeface="GurbaniWebThick" pitchFamily="82" charset="0"/>
              </a:rPr>
              <a:t>kro</a:t>
            </a:r>
            <a:endParaRPr lang="en-GB" dirty="0">
              <a:latin typeface="GurbaniWebThick" pitchFamily="82" charset="0"/>
            </a:endParaRPr>
          </a:p>
          <a:p>
            <a:r>
              <a:rPr lang="en-GB" dirty="0" err="1">
                <a:latin typeface="GurbaniWebThick" pitchFamily="82" charset="0"/>
              </a:rPr>
              <a:t>isiKAwrQI</a:t>
            </a:r>
            <a:r>
              <a:rPr lang="en-GB" dirty="0">
                <a:latin typeface="GurbaniWebThick" pitchFamily="82" charset="0"/>
              </a:rPr>
              <a:t> </a:t>
            </a:r>
            <a:r>
              <a:rPr lang="en-GB" dirty="0" err="1">
                <a:latin typeface="GurbaniWebThick" pitchFamily="82" charset="0"/>
              </a:rPr>
              <a:t>nMU</a:t>
            </a:r>
            <a:r>
              <a:rPr lang="en-GB" dirty="0">
                <a:latin typeface="GurbaniWebThick" pitchFamily="82" charset="0"/>
              </a:rPr>
              <a:t> </a:t>
            </a:r>
            <a:r>
              <a:rPr lang="en-GB" dirty="0" err="1">
                <a:latin typeface="GurbaniWebThick" pitchFamily="82" charset="0"/>
              </a:rPr>
              <a:t>skUl</a:t>
            </a:r>
            <a:r>
              <a:rPr lang="en-GB" dirty="0">
                <a:latin typeface="GurbaniWebThick" pitchFamily="82" charset="0"/>
              </a:rPr>
              <a:t> </a:t>
            </a:r>
            <a:r>
              <a:rPr lang="en-GB" dirty="0" err="1">
                <a:latin typeface="GurbaniWebThick" pitchFamily="82" charset="0"/>
              </a:rPr>
              <a:t>qoN</a:t>
            </a:r>
            <a:r>
              <a:rPr lang="en-GB" dirty="0">
                <a:latin typeface="GurbaniWebThick" pitchFamily="82" charset="0"/>
              </a:rPr>
              <a:t> </a:t>
            </a:r>
            <a:r>
              <a:rPr lang="en-GB" dirty="0" err="1">
                <a:latin typeface="GurbaniWebThick" pitchFamily="82" charset="0"/>
              </a:rPr>
              <a:t>bwAd</a:t>
            </a:r>
            <a:r>
              <a:rPr lang="en-GB" dirty="0">
                <a:latin typeface="GurbaniWebThick" pitchFamily="82" charset="0"/>
              </a:rPr>
              <a:t> </a:t>
            </a:r>
            <a:r>
              <a:rPr lang="en-GB" dirty="0" err="1">
                <a:latin typeface="GurbaniWebThick" pitchFamily="82" charset="0"/>
              </a:rPr>
              <a:t>jIvn</a:t>
            </a:r>
            <a:r>
              <a:rPr lang="en-GB" dirty="0">
                <a:latin typeface="GurbaniWebThick" pitchFamily="82" charset="0"/>
              </a:rPr>
              <a:t> </a:t>
            </a:r>
            <a:r>
              <a:rPr lang="en-GB" dirty="0" err="1">
                <a:latin typeface="GurbaniWebThick" pitchFamily="82" charset="0"/>
              </a:rPr>
              <a:t>leI</a:t>
            </a:r>
            <a:r>
              <a:rPr lang="en-GB" dirty="0">
                <a:latin typeface="GurbaniWebThick" pitchFamily="82" charset="0"/>
              </a:rPr>
              <a:t> </a:t>
            </a:r>
            <a:r>
              <a:rPr lang="en-GB" dirty="0" err="1">
                <a:latin typeface="GurbaniWebThick" pitchFamily="82" charset="0"/>
              </a:rPr>
              <a:t>iqAwr</a:t>
            </a:r>
            <a:r>
              <a:rPr lang="en-GB" dirty="0">
                <a:latin typeface="GurbaniWebThick" pitchFamily="82" charset="0"/>
              </a:rPr>
              <a:t> </a:t>
            </a:r>
            <a:r>
              <a:rPr lang="en-GB" dirty="0" err="1">
                <a:latin typeface="GurbaniWebThick" pitchFamily="82" charset="0"/>
              </a:rPr>
              <a:t>krn</a:t>
            </a:r>
            <a:r>
              <a:rPr lang="en-GB" dirty="0">
                <a:latin typeface="GurbaniWebThick" pitchFamily="82" charset="0"/>
              </a:rPr>
              <a:t> </a:t>
            </a:r>
            <a:r>
              <a:rPr lang="en-GB" dirty="0" err="1">
                <a:latin typeface="GurbaniWebThick" pitchFamily="82" charset="0"/>
              </a:rPr>
              <a:t>leI</a:t>
            </a:r>
            <a:r>
              <a:rPr lang="en-GB" dirty="0">
                <a:latin typeface="GurbaniWebThick" pitchFamily="82" charset="0"/>
              </a:rPr>
              <a:t> </a:t>
            </a:r>
            <a:r>
              <a:rPr lang="en-GB" dirty="0" err="1">
                <a:latin typeface="GurbaniWebThick" pitchFamily="82" charset="0"/>
              </a:rPr>
              <a:t>auhnW</a:t>
            </a:r>
            <a:r>
              <a:rPr lang="en-GB" dirty="0">
                <a:latin typeface="GurbaniWebThick" pitchFamily="82" charset="0"/>
              </a:rPr>
              <a:t> </a:t>
            </a:r>
            <a:r>
              <a:rPr lang="en-GB" dirty="0" err="1">
                <a:latin typeface="GurbaniWebThick" pitchFamily="82" charset="0"/>
              </a:rPr>
              <a:t>dI</a:t>
            </a:r>
            <a:r>
              <a:rPr lang="en-GB" dirty="0">
                <a:latin typeface="GurbaniWebThick" pitchFamily="82" charset="0"/>
              </a:rPr>
              <a:t> </a:t>
            </a:r>
            <a:r>
              <a:rPr lang="en-GB" dirty="0" err="1">
                <a:latin typeface="GurbaniWebThick" pitchFamily="82" charset="0"/>
              </a:rPr>
              <a:t>is`Kx</a:t>
            </a:r>
            <a:r>
              <a:rPr lang="en-GB" dirty="0">
                <a:latin typeface="GurbaniWebThick" pitchFamily="82" charset="0"/>
              </a:rPr>
              <a:t> </a:t>
            </a:r>
            <a:r>
              <a:rPr lang="en-GB" dirty="0" err="1">
                <a:latin typeface="GurbaniWebThick" pitchFamily="82" charset="0"/>
              </a:rPr>
              <a:t>iv`c</a:t>
            </a:r>
            <a:r>
              <a:rPr lang="en-GB" dirty="0">
                <a:latin typeface="GurbaniWebThick" pitchFamily="82" charset="0"/>
              </a:rPr>
              <a:t> </a:t>
            </a:r>
            <a:r>
              <a:rPr lang="en-GB" dirty="0" err="1">
                <a:latin typeface="GurbaniWebThick" pitchFamily="82" charset="0"/>
              </a:rPr>
              <a:t>vDyry</a:t>
            </a:r>
            <a:r>
              <a:rPr lang="en-GB" dirty="0">
                <a:latin typeface="GurbaniWebThick" pitchFamily="82" charset="0"/>
              </a:rPr>
              <a:t> </a:t>
            </a:r>
            <a:r>
              <a:rPr lang="en-GB" dirty="0" err="1">
                <a:latin typeface="GurbaniWebThick" pitchFamily="82" charset="0"/>
              </a:rPr>
              <a:t>suqMqr</a:t>
            </a:r>
            <a:r>
              <a:rPr lang="en-GB" dirty="0">
                <a:latin typeface="GurbaniWebThick" pitchFamily="82" charset="0"/>
              </a:rPr>
              <a:t> </a:t>
            </a:r>
            <a:r>
              <a:rPr lang="en-GB" dirty="0" err="1">
                <a:latin typeface="GurbaniWebThick" pitchFamily="82" charset="0"/>
              </a:rPr>
              <a:t>bxn</a:t>
            </a:r>
            <a:r>
              <a:rPr lang="en-GB" dirty="0">
                <a:latin typeface="GurbaniWebThick" pitchFamily="82" charset="0"/>
              </a:rPr>
              <a:t> </a:t>
            </a:r>
            <a:r>
              <a:rPr lang="en-GB" dirty="0" err="1">
                <a:latin typeface="GurbaniWebThick" pitchFamily="82" charset="0"/>
              </a:rPr>
              <a:t>leI</a:t>
            </a:r>
            <a:r>
              <a:rPr lang="en-GB" dirty="0">
                <a:latin typeface="GurbaniWebThick" pitchFamily="82" charset="0"/>
              </a:rPr>
              <a:t> </a:t>
            </a:r>
            <a:r>
              <a:rPr lang="en-GB" dirty="0" err="1">
                <a:latin typeface="GurbaniWebThick" pitchFamily="82" charset="0"/>
              </a:rPr>
              <a:t>auqSwihq</a:t>
            </a:r>
            <a:r>
              <a:rPr lang="en-GB" dirty="0">
                <a:latin typeface="GurbaniWebThick" pitchFamily="82" charset="0"/>
              </a:rPr>
              <a:t> </a:t>
            </a:r>
            <a:r>
              <a:rPr lang="en-GB" dirty="0" err="1">
                <a:latin typeface="GurbaniWebThick" pitchFamily="82" charset="0"/>
              </a:rPr>
              <a:t>kro</a:t>
            </a:r>
            <a:endParaRPr lang="en-GB" dirty="0">
              <a:latin typeface="GurbaniWebThick" pitchFamily="82" charset="0"/>
            </a:endParaRPr>
          </a:p>
          <a:p>
            <a:r>
              <a:rPr lang="en-GB" dirty="0" err="1">
                <a:latin typeface="GurbaniWebThick" pitchFamily="82" charset="0"/>
              </a:rPr>
              <a:t>isiKAwrQI</a:t>
            </a:r>
            <a:r>
              <a:rPr lang="en-GB" dirty="0">
                <a:latin typeface="GurbaniWebThick" pitchFamily="82" charset="0"/>
              </a:rPr>
              <a:t> </a:t>
            </a:r>
            <a:r>
              <a:rPr lang="en-GB" dirty="0" err="1">
                <a:latin typeface="GurbaniWebThick" pitchFamily="82" charset="0"/>
              </a:rPr>
              <a:t>nMU</a:t>
            </a:r>
            <a:r>
              <a:rPr lang="en-GB" dirty="0">
                <a:latin typeface="GurbaniWebThick" pitchFamily="82" charset="0"/>
              </a:rPr>
              <a:t> </a:t>
            </a:r>
            <a:r>
              <a:rPr lang="en-GB" dirty="0" err="1">
                <a:latin typeface="GurbaniWebThick" pitchFamily="82" charset="0"/>
              </a:rPr>
              <a:t>skUl</a:t>
            </a:r>
            <a:r>
              <a:rPr lang="en-GB" dirty="0">
                <a:latin typeface="GurbaniWebThick" pitchFamily="82" charset="0"/>
              </a:rPr>
              <a:t> </a:t>
            </a:r>
            <a:r>
              <a:rPr lang="en-GB" dirty="0" err="1">
                <a:latin typeface="GurbaniWebThick" pitchFamily="82" charset="0"/>
              </a:rPr>
              <a:t>qoN</a:t>
            </a:r>
            <a:r>
              <a:rPr lang="en-GB" dirty="0">
                <a:latin typeface="GurbaniWebThick" pitchFamily="82" charset="0"/>
              </a:rPr>
              <a:t> </a:t>
            </a:r>
            <a:r>
              <a:rPr lang="en-GB" dirty="0" err="1">
                <a:latin typeface="GurbaniWebThick" pitchFamily="82" charset="0"/>
              </a:rPr>
              <a:t>A`gy</a:t>
            </a:r>
            <a:r>
              <a:rPr lang="en-GB" dirty="0">
                <a:latin typeface="GurbaniWebThick" pitchFamily="82" charset="0"/>
              </a:rPr>
              <a:t> </a:t>
            </a:r>
            <a:r>
              <a:rPr lang="en-GB" dirty="0" err="1">
                <a:latin typeface="GurbaniWebThick" pitchFamily="82" charset="0"/>
              </a:rPr>
              <a:t>Aqy</a:t>
            </a:r>
            <a:r>
              <a:rPr lang="en-GB" dirty="0">
                <a:latin typeface="GurbaniWebThick" pitchFamily="82" charset="0"/>
              </a:rPr>
              <a:t>/</a:t>
            </a:r>
            <a:r>
              <a:rPr lang="en-GB" dirty="0" err="1">
                <a:latin typeface="GurbaniWebThick" pitchFamily="82" charset="0"/>
              </a:rPr>
              <a:t>jW</a:t>
            </a:r>
            <a:r>
              <a:rPr lang="en-GB" dirty="0">
                <a:latin typeface="GurbaniWebThick" pitchFamily="82" charset="0"/>
              </a:rPr>
              <a:t> </a:t>
            </a:r>
            <a:r>
              <a:rPr lang="en-GB" dirty="0" err="1">
                <a:latin typeface="GurbaniWebThick" pitchFamily="82" charset="0"/>
              </a:rPr>
              <a:t>au`c</a:t>
            </a:r>
            <a:r>
              <a:rPr lang="en-GB" dirty="0">
                <a:latin typeface="GurbaniWebThick" pitchFamily="82" charset="0"/>
              </a:rPr>
              <a:t> </a:t>
            </a:r>
            <a:r>
              <a:rPr lang="en-GB" dirty="0" err="1">
                <a:latin typeface="GurbaniWebThick" pitchFamily="82" charset="0"/>
              </a:rPr>
              <a:t>is`iKAw</a:t>
            </a:r>
            <a:r>
              <a:rPr lang="en-GB" dirty="0">
                <a:latin typeface="GurbaniWebThick" pitchFamily="82" charset="0"/>
              </a:rPr>
              <a:t> </a:t>
            </a:r>
            <a:r>
              <a:rPr lang="en-GB" dirty="0" err="1">
                <a:latin typeface="GurbaniWebThick" pitchFamily="82" charset="0"/>
              </a:rPr>
              <a:t>Aqy</a:t>
            </a:r>
            <a:r>
              <a:rPr lang="en-GB" dirty="0">
                <a:latin typeface="GurbaniWebThick" pitchFamily="82" charset="0"/>
              </a:rPr>
              <a:t> </a:t>
            </a:r>
            <a:r>
              <a:rPr lang="en-GB" dirty="0" err="1">
                <a:latin typeface="GurbaniWebThick" pitchFamily="82" charset="0"/>
              </a:rPr>
              <a:t>ruzgwr</a:t>
            </a:r>
            <a:r>
              <a:rPr lang="en-GB" dirty="0">
                <a:latin typeface="GurbaniWebThick" pitchFamily="82" charset="0"/>
              </a:rPr>
              <a:t> </a:t>
            </a:r>
            <a:r>
              <a:rPr lang="en-GB" dirty="0" err="1">
                <a:latin typeface="GurbaniWebThick" pitchFamily="82" charset="0"/>
              </a:rPr>
              <a:t>iv`c</a:t>
            </a:r>
            <a:r>
              <a:rPr lang="en-GB" dirty="0">
                <a:latin typeface="GurbaniWebThick" pitchFamily="82" charset="0"/>
              </a:rPr>
              <a:t> </a:t>
            </a:r>
            <a:r>
              <a:rPr lang="en-GB" dirty="0" err="1">
                <a:latin typeface="GurbaniWebThick" pitchFamily="82" charset="0"/>
              </a:rPr>
              <a:t>sPl</a:t>
            </a:r>
            <a:r>
              <a:rPr lang="en-GB" dirty="0">
                <a:latin typeface="GurbaniWebThick" pitchFamily="82" charset="0"/>
              </a:rPr>
              <a:t> </a:t>
            </a:r>
            <a:r>
              <a:rPr lang="en-GB" dirty="0" err="1">
                <a:latin typeface="GurbaniWebThick" pitchFamily="82" charset="0"/>
              </a:rPr>
              <a:t>qbdIlI</a:t>
            </a:r>
            <a:r>
              <a:rPr lang="en-GB" dirty="0">
                <a:latin typeface="GurbaniWebThick" pitchFamily="82" charset="0"/>
              </a:rPr>
              <a:t> </a:t>
            </a:r>
            <a:r>
              <a:rPr lang="en-GB" dirty="0" err="1">
                <a:latin typeface="GurbaniWebThick" pitchFamily="82" charset="0"/>
              </a:rPr>
              <a:t>krn</a:t>
            </a:r>
            <a:r>
              <a:rPr lang="en-GB" dirty="0">
                <a:latin typeface="GurbaniWebThick" pitchFamily="82" charset="0"/>
              </a:rPr>
              <a:t> </a:t>
            </a:r>
            <a:r>
              <a:rPr lang="en-GB" dirty="0" err="1">
                <a:latin typeface="GurbaniWebThick" pitchFamily="82" charset="0"/>
              </a:rPr>
              <a:t>iv`c</a:t>
            </a:r>
            <a:r>
              <a:rPr lang="en-GB" dirty="0">
                <a:latin typeface="GurbaniWebThick" pitchFamily="82" charset="0"/>
              </a:rPr>
              <a:t> </a:t>
            </a:r>
            <a:r>
              <a:rPr lang="en-GB" dirty="0" err="1">
                <a:latin typeface="GurbaniWebThick" pitchFamily="82" charset="0"/>
              </a:rPr>
              <a:t>shwieqw</a:t>
            </a:r>
            <a:r>
              <a:rPr lang="en-GB" dirty="0">
                <a:latin typeface="GurbaniWebThick" pitchFamily="82" charset="0"/>
              </a:rPr>
              <a:t> </a:t>
            </a:r>
            <a:r>
              <a:rPr lang="en-GB" dirty="0" err="1">
                <a:latin typeface="GurbaniWebThick" pitchFamily="82" charset="0"/>
              </a:rPr>
              <a:t>kro</a:t>
            </a:r>
            <a:endParaRPr lang="en-GB" dirty="0"/>
          </a:p>
          <a:p>
            <a:endParaRPr lang="en-GB" dirty="0"/>
          </a:p>
        </p:txBody>
      </p:sp>
      <p:pic>
        <p:nvPicPr>
          <p:cNvPr id="4" name="Picture 15" descr="http://euroclio.eu/wp-content/uploads/2016/01/strategies-for-inclusion.png">
            <a:extLst>
              <a:ext uri="{FF2B5EF4-FFF2-40B4-BE49-F238E27FC236}">
                <a16:creationId xmlns:a16="http://schemas.microsoft.com/office/drawing/2014/main" id="{C070464A-C6FA-47E6-A0AA-D757BA36B69D}"/>
              </a:ext>
            </a:extLst>
          </p:cNvPr>
          <p:cNvPicPr>
            <a:picLocks noChangeAspect="1" noChangeArrowheads="1"/>
          </p:cNvPicPr>
          <p:nvPr/>
        </p:nvPicPr>
        <p:blipFill rotWithShape="1">
          <a:blip r:embed="rId2" cstate="print"/>
          <a:srcRect r="66041" b="26104"/>
          <a:stretch/>
        </p:blipFill>
        <p:spPr>
          <a:xfrm>
            <a:off x="9448799" y="1313895"/>
            <a:ext cx="2447279" cy="1608015"/>
          </a:xfrm>
          <a:prstGeom prst="rect">
            <a:avLst/>
          </a:prstGeom>
          <a:noFill/>
        </p:spPr>
      </p:pic>
      <p:sp>
        <p:nvSpPr>
          <p:cNvPr id="5" name="Rectangle 4">
            <a:extLst>
              <a:ext uri="{FF2B5EF4-FFF2-40B4-BE49-F238E27FC236}">
                <a16:creationId xmlns:a16="http://schemas.microsoft.com/office/drawing/2014/main" id="{0DD9455D-D75C-8EC9-AEA5-AC9253BFD44A}"/>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71052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err="1">
                <a:latin typeface="GurbaniWebThick" pitchFamily="82" charset="0"/>
              </a:rPr>
              <a:t>Swfy</a:t>
            </a:r>
            <a:r>
              <a:rPr lang="en-GB" sz="4400" b="1" dirty="0">
                <a:latin typeface="GurbaniWebThick" pitchFamily="82" charset="0"/>
              </a:rPr>
              <a:t> </a:t>
            </a:r>
            <a:r>
              <a:rPr lang="en-GB" sz="4400" b="1" dirty="0" err="1">
                <a:latin typeface="GurbaniWebThick" pitchFamily="82" charset="0"/>
              </a:rPr>
              <a:t>audyS</a:t>
            </a:r>
            <a:endParaRPr lang="en-GB" b="1" u="sng" dirty="0"/>
          </a:p>
        </p:txBody>
      </p:sp>
      <p:sp>
        <p:nvSpPr>
          <p:cNvPr id="3" name="Content Placeholder 2"/>
          <p:cNvSpPr>
            <a:spLocks noGrp="1"/>
          </p:cNvSpPr>
          <p:nvPr>
            <p:ph idx="1"/>
          </p:nvPr>
        </p:nvSpPr>
        <p:spPr/>
        <p:txBody>
          <a:bodyPr>
            <a:normAutofit/>
          </a:bodyPr>
          <a:lstStyle/>
          <a:p>
            <a:r>
              <a:rPr lang="pa-IN" b="1" dirty="0"/>
              <a:t>ਵਿਸ਼ੇਸ਼ ਵਿਦਿਅਕ ਲੋੜਾਂ ਵਾਲੇ ਸਿਖਿਆਰਥੀਆਂ ਦੀ ਪਛਾਣ ਕਰਨ ਅਤੇ ਉਹਨਾਂ ਲਈ ਪ੍ਰਭਾਵਸ਼ਾਲੀ ਸਹਾਇਤਾ ਪ੍ਰਦਾਨ ਕਰਨ ਲਈ</a:t>
            </a:r>
            <a:endParaRPr lang="en-GB" b="1" dirty="0"/>
          </a:p>
          <a:p>
            <a:r>
              <a:rPr lang="en-GB" dirty="0" err="1">
                <a:latin typeface="GurbaniWebThick" pitchFamily="82" charset="0"/>
              </a:rPr>
              <a:t>sYNf</a:t>
            </a:r>
            <a:r>
              <a:rPr lang="en-GB" dirty="0">
                <a:latin typeface="GurbaniWebThick" pitchFamily="82" charset="0"/>
              </a:rPr>
              <a:t> </a:t>
            </a:r>
            <a:r>
              <a:rPr lang="en-GB" dirty="0" err="1">
                <a:latin typeface="GurbaniWebThick" pitchFamily="82" charset="0"/>
              </a:rPr>
              <a:t>kof</a:t>
            </a:r>
            <a:r>
              <a:rPr lang="en-GB" dirty="0">
                <a:latin typeface="GurbaniWebThick" pitchFamily="82" charset="0"/>
              </a:rPr>
              <a:t> </a:t>
            </a:r>
            <a:r>
              <a:rPr lang="en-GB" dirty="0" err="1">
                <a:latin typeface="GurbaniWebThick" pitchFamily="82" charset="0"/>
              </a:rPr>
              <a:t>AwP</a:t>
            </a:r>
            <a:r>
              <a:rPr lang="en-GB" dirty="0">
                <a:latin typeface="GurbaniWebThick" pitchFamily="82" charset="0"/>
              </a:rPr>
              <a:t> </a:t>
            </a:r>
            <a:r>
              <a:rPr lang="en-GB" dirty="0" err="1">
                <a:latin typeface="GurbaniWebThick" pitchFamily="82" charset="0"/>
              </a:rPr>
              <a:t>pRYkits</a:t>
            </a:r>
            <a:r>
              <a:rPr lang="en-GB" dirty="0">
                <a:latin typeface="GurbaniWebThick" pitchFamily="82" charset="0"/>
              </a:rPr>
              <a:t> 2014, </a:t>
            </a:r>
            <a:r>
              <a:rPr lang="en-GB" dirty="0" err="1">
                <a:latin typeface="GurbaniWebThick" pitchFamily="82" charset="0"/>
              </a:rPr>
              <a:t>iv`c</a:t>
            </a:r>
            <a:r>
              <a:rPr lang="en-GB" dirty="0">
                <a:latin typeface="GurbaniWebThick" pitchFamily="82" charset="0"/>
              </a:rPr>
              <a:t> </a:t>
            </a:r>
            <a:r>
              <a:rPr lang="en-GB" dirty="0" err="1">
                <a:latin typeface="GurbaniWebThick" pitchFamily="82" charset="0"/>
              </a:rPr>
              <a:t>id`qy</a:t>
            </a:r>
            <a:r>
              <a:rPr lang="en-GB" dirty="0">
                <a:latin typeface="GurbaniWebThick" pitchFamily="82" charset="0"/>
              </a:rPr>
              <a:t> </a:t>
            </a:r>
            <a:r>
              <a:rPr lang="en-GB" dirty="0" err="1">
                <a:latin typeface="GurbaniWebThick" pitchFamily="82" charset="0"/>
              </a:rPr>
              <a:t>mwrgdrSn</a:t>
            </a:r>
            <a:r>
              <a:rPr lang="en-GB" dirty="0">
                <a:latin typeface="GurbaniWebThick" pitchFamily="82" charset="0"/>
              </a:rPr>
              <a:t> </a:t>
            </a:r>
            <a:r>
              <a:rPr lang="en-GB" dirty="0" err="1">
                <a:latin typeface="GurbaniWebThick" pitchFamily="82" charset="0"/>
              </a:rPr>
              <a:t>dy</a:t>
            </a:r>
            <a:r>
              <a:rPr lang="en-GB" dirty="0">
                <a:latin typeface="GurbaniWebThick" pitchFamily="82" charset="0"/>
              </a:rPr>
              <a:t> </a:t>
            </a:r>
            <a:r>
              <a:rPr lang="en-GB" dirty="0" err="1">
                <a:latin typeface="GurbaniWebThick" pitchFamily="82" charset="0"/>
              </a:rPr>
              <a:t>Amdr</a:t>
            </a:r>
            <a:r>
              <a:rPr lang="en-GB" dirty="0">
                <a:latin typeface="GurbaniWebThick" pitchFamily="82" charset="0"/>
              </a:rPr>
              <a:t> </a:t>
            </a:r>
            <a:r>
              <a:rPr lang="en-GB" dirty="0" err="1">
                <a:latin typeface="GurbaniWebThick" pitchFamily="82" charset="0"/>
              </a:rPr>
              <a:t>kMm</a:t>
            </a:r>
            <a:r>
              <a:rPr lang="en-GB" dirty="0">
                <a:latin typeface="GurbaniWebThick" pitchFamily="82" charset="0"/>
              </a:rPr>
              <a:t> </a:t>
            </a:r>
            <a:r>
              <a:rPr lang="en-GB" dirty="0" err="1">
                <a:latin typeface="GurbaniWebThick" pitchFamily="82" charset="0"/>
              </a:rPr>
              <a:t>krn</a:t>
            </a:r>
            <a:r>
              <a:rPr lang="en-GB" dirty="0">
                <a:latin typeface="GurbaniWebThick" pitchFamily="82" charset="0"/>
              </a:rPr>
              <a:t> </a:t>
            </a:r>
            <a:r>
              <a:rPr lang="en-GB" dirty="0" err="1">
                <a:latin typeface="GurbaniWebThick" pitchFamily="82" charset="0"/>
              </a:rPr>
              <a:t>leI</a:t>
            </a:r>
            <a:endParaRPr lang="en-GB" dirty="0">
              <a:latin typeface="GurbaniWebThick" pitchFamily="82" charset="0"/>
            </a:endParaRPr>
          </a:p>
          <a:p>
            <a:r>
              <a:rPr lang="pa-IN" b="1" dirty="0"/>
              <a:t>ਵਿਸ਼ੇਸ਼ ਵਿਦਿਅਕ ਲੋੜਾਂ ਲਈ ਸਹਾਇਤਾ ਦੇ ਪ੍ਰਬੰਧ ਦੇ ਪ੍ਰਬੰਧਨ ਲਈ "ਪੂਰਾ ਸਿੱਖਣ ਵਾਲਾ, ਪੂਰਾ ਸਕੂਲ" ਪਹੁੰਚ ਨੂੰ ਚਲਾਉਣ ਲਈ </a:t>
            </a:r>
            <a:endParaRPr lang="en-GB" b="1" dirty="0"/>
          </a:p>
          <a:p>
            <a:r>
              <a:rPr lang="pa-IN" b="1" dirty="0"/>
              <a:t>ਵਿਸ਼ੇਸ਼ ਵਿਦਿਅਕ ਲੋੜਾਂ ਵਾਲੇ ਸਿਖਿਆਰਥੀਆਂ ਨਾਲ ਕੰਮ ਕਰਨ ਵਾਲੇ ਸਾਰੇ ਸਟਾਫ ਲਈ ਸਹਾਇਤਾ ਅਤੇ ਸਲਾਹ ਪ੍ਰਦਾਨ ਕਰਨ ਲਈ</a:t>
            </a:r>
            <a:endParaRPr lang="en-GB" b="1" dirty="0">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4" name="Picture 3"/>
          <p:cNvPicPr>
            <a:picLocks noChangeAspect="1"/>
          </p:cNvPicPr>
          <p:nvPr/>
        </p:nvPicPr>
        <p:blipFill>
          <a:blip r:embed="rId2"/>
          <a:stretch>
            <a:fillRect/>
          </a:stretch>
        </p:blipFill>
        <p:spPr>
          <a:xfrm>
            <a:off x="8883362" y="4477875"/>
            <a:ext cx="2571750" cy="1609725"/>
          </a:xfrm>
          <a:prstGeom prst="rect">
            <a:avLst/>
          </a:prstGeom>
        </p:spPr>
      </p:pic>
      <p:sp>
        <p:nvSpPr>
          <p:cNvPr id="5" name="Rectangle 4">
            <a:extLst>
              <a:ext uri="{FF2B5EF4-FFF2-40B4-BE49-F238E27FC236}">
                <a16:creationId xmlns:a16="http://schemas.microsoft.com/office/drawing/2014/main" id="{E2B4228B-0CAB-765C-875B-83042B70E680}"/>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1137025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400" b="1" dirty="0">
                <a:latin typeface="GurbaniWebThick" pitchFamily="82" charset="0"/>
              </a:rPr>
              <a:t>sYnf </a:t>
            </a:r>
            <a:r>
              <a:rPr lang="en-GB" sz="4400" b="1" dirty="0" err="1">
                <a:latin typeface="GurbaniWebThick" pitchFamily="82" charset="0"/>
              </a:rPr>
              <a:t>kI</a:t>
            </a:r>
            <a:r>
              <a:rPr lang="en-GB" sz="4400" b="1" dirty="0">
                <a:latin typeface="GurbaniWebThick" pitchFamily="82" charset="0"/>
              </a:rPr>
              <a:t> </a:t>
            </a:r>
            <a:r>
              <a:rPr lang="en-GB" sz="4400" b="1" dirty="0" err="1">
                <a:latin typeface="GurbaniWebThick" pitchFamily="82" charset="0"/>
              </a:rPr>
              <a:t>hY</a:t>
            </a:r>
            <a:r>
              <a:rPr lang="en-GB" sz="4400" b="1" dirty="0">
                <a:latin typeface="GurbaniWebThick" pitchFamily="82" charset="0"/>
              </a:rPr>
              <a:t>?</a:t>
            </a:r>
          </a:p>
        </p:txBody>
      </p:sp>
      <p:sp>
        <p:nvSpPr>
          <p:cNvPr id="3" name="Content Placeholder 2"/>
          <p:cNvSpPr>
            <a:spLocks noGrp="1"/>
          </p:cNvSpPr>
          <p:nvPr>
            <p:ph idx="1"/>
          </p:nvPr>
        </p:nvSpPr>
        <p:spPr/>
        <p:txBody>
          <a:bodyPr>
            <a:normAutofit fontScale="92500" lnSpcReduction="10000"/>
          </a:bodyPr>
          <a:lstStyle/>
          <a:p>
            <a:pPr marL="0" indent="0">
              <a:buNone/>
            </a:pPr>
            <a:r>
              <a:rPr lang="pa-IN" dirty="0"/>
              <a:t>ਕਿਸੇ ਬੱਚੇ ਜਾਂ ਨੌਜਵਾਨ ਨੂੰ ਵਿਸ਼ੇਸ਼ ਵਿਦਿਅਕ ਲੋੜਾਂ ਹੁੰਦੀਆਂ ਹਨ ਜੇਕਰ ਉਸ ਨੂੰ ਸਿੱਖਣ ਵਿੱਚ ਮੁਸ਼ਕਲ ਜਾਂ ਅਪਾਹਜਤਾ ਹੈ ਜਿਸ ਵਿੱਚ ਉਸ ਲਈ ਵਿਸ਼ੇਸ਼ ਵਿਦਿਅਕ ਪ੍ਰਬੰਧ ਕੀਤੇ ਜਾਣ ਦੀ ਮੰਗ ਹੁੰਦੀ ਹੈ</a:t>
            </a:r>
            <a:endParaRPr lang="en-GB" dirty="0"/>
          </a:p>
          <a:p>
            <a:pPr marL="0" indent="0">
              <a:buNone/>
            </a:pPr>
            <a:endParaRPr lang="en-GB" dirty="0"/>
          </a:p>
          <a:p>
            <a:pPr marL="0" indent="0">
              <a:buNone/>
            </a:pPr>
            <a:r>
              <a:rPr lang="pa-IN" dirty="0"/>
              <a:t>ਲਾਜ਼ਮੀ ਸਕੂਲੀ ਉਮਰ ਦੇ ਬੱਚੇ ਜਾਂ ਕਿਸੇ ਨੌਜਵਾਨ ਵਿਅਕਤੀ ਨੂੰ ਸਿੱਖਣ ਵਿੱਚ ਮੁਸ਼ਕਲ ਜਾਂ ਅਪਾਹਜਤਾ ਹੈ ਜੇਕਰ ਉਹ</a:t>
            </a:r>
            <a:r>
              <a:rPr lang="en-GB" dirty="0"/>
              <a:t>:</a:t>
            </a:r>
          </a:p>
          <a:p>
            <a:pPr marL="0" indent="0">
              <a:buNone/>
            </a:pPr>
            <a:r>
              <a:rPr lang="en-GB" dirty="0"/>
              <a:t>	</a:t>
            </a:r>
            <a:r>
              <a:rPr lang="pa-IN" dirty="0"/>
              <a:t>ਉਸੇ ਉਮਰ ਦੇ ਹੋਰਾਂ ਦੀ ਬਹੁਗਿਣਤੀ ਨਾਲੋਂ ਸਿੱਖਣ ਵਿੱਚ ਕਾਫ਼ੀ ਜ਼ਿਆਦਾ ਮੁਸ਼ਕਲ ਹੈ, </a:t>
            </a:r>
            <a:r>
              <a:rPr lang="en-GB" dirty="0"/>
              <a:t>	</a:t>
            </a:r>
            <a:r>
              <a:rPr lang="pa-IN" dirty="0"/>
              <a:t>ਜਾਂ</a:t>
            </a:r>
            <a:endParaRPr lang="en-GB" dirty="0"/>
          </a:p>
          <a:p>
            <a:pPr marL="0" indent="0">
              <a:buNone/>
            </a:pPr>
            <a:r>
              <a:rPr lang="en-GB" dirty="0"/>
              <a:t>	</a:t>
            </a:r>
            <a:r>
              <a:rPr lang="pa-IN" dirty="0"/>
              <a:t>ਇੱਕ ਅਪਾਹਜਤਾ ਹੈ ਜੋ ਉਸਨੂੰ ਮੁੱਖ ਧਾਰਾ ਦੇ ਸਕੂਲਾਂ ਜਾਂ </a:t>
            </a:r>
            <a:r>
              <a:rPr lang="en-GB" dirty="0">
                <a:latin typeface="GurbaniWebThick" pitchFamily="82" charset="0"/>
              </a:rPr>
              <a:t>16</a:t>
            </a:r>
            <a:r>
              <a:rPr lang="pa-IN" dirty="0"/>
              <a:t> ਤੋਂ ਬਾਅਦ ਦੀਆਂ </a:t>
            </a:r>
            <a:r>
              <a:rPr lang="en-GB" dirty="0"/>
              <a:t>	</a:t>
            </a:r>
            <a:r>
              <a:rPr lang="pa-IN" dirty="0"/>
              <a:t>ਸੰਸਥਾਵਾਂ ਵਿੱਚ ਉਸੇ ਉਮਰ ਦੇ </a:t>
            </a:r>
            <a:r>
              <a:rPr lang="en-GB" dirty="0"/>
              <a:t>	</a:t>
            </a:r>
            <a:r>
              <a:rPr lang="pa-IN" dirty="0"/>
              <a:t>ਹੋਰਾਂ ਲਈ ਆਮ ਤੌਰ 'ਤੇ ਪ੍ਰਦਾਨ ਕੀਤੀਆਂ ਜਾਣ </a:t>
            </a:r>
            <a:r>
              <a:rPr lang="en-GB" dirty="0"/>
              <a:t>	</a:t>
            </a:r>
            <a:r>
              <a:rPr lang="pa-IN" dirty="0"/>
              <a:t>ਵਾਲੀਆਂ ਸਹੂਲਤਾਂ ਦੀ ਵਰਤੋਂ ਕਰਨ ਤੋਂ ਰੋਕਦੀ ਜਾਂ ਰੋਕਦੀ ਹੈ</a:t>
            </a:r>
            <a:endParaRPr lang="en-GB" dirty="0"/>
          </a:p>
        </p:txBody>
      </p:sp>
      <p:sp>
        <p:nvSpPr>
          <p:cNvPr id="4" name="Rectangle 3">
            <a:extLst>
              <a:ext uri="{FF2B5EF4-FFF2-40B4-BE49-F238E27FC236}">
                <a16:creationId xmlns:a16="http://schemas.microsoft.com/office/drawing/2014/main" id="{691C7ADF-2646-8F28-B8CA-E1D4C122D8E9}"/>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10347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a-IN" sz="4000" dirty="0"/>
              <a:t>ਅਸੀਂ ਇਹ ਕਿਵੇਂ ਫੈਸਲਾ ਕਰਦੇ ਹਾਂ ਕਿ ਕੀ </a:t>
            </a:r>
            <a:br>
              <a:rPr lang="en-GB" sz="4000" dirty="0"/>
            </a:br>
            <a:r>
              <a:rPr lang="pa-IN" sz="4000" dirty="0"/>
              <a:t>ਬੱਚੇ ਨੂੰ ਵਿਸ਼ੇਸ਼ ਵਿਦਿਅਕ ਲੋੜ ਹੈ?</a:t>
            </a:r>
            <a:endParaRPr lang="en-GB" sz="8000" dirty="0"/>
          </a:p>
        </p:txBody>
      </p:sp>
      <p:sp>
        <p:nvSpPr>
          <p:cNvPr id="4" name="Rectangle: Rounded Corners 3">
            <a:extLst>
              <a:ext uri="{FF2B5EF4-FFF2-40B4-BE49-F238E27FC236}">
                <a16:creationId xmlns:a16="http://schemas.microsoft.com/office/drawing/2014/main" id="{AF24AD46-2B50-4F07-B825-31D1C7A5D069}"/>
              </a:ext>
            </a:extLst>
          </p:cNvPr>
          <p:cNvSpPr/>
          <p:nvPr/>
        </p:nvSpPr>
        <p:spPr>
          <a:xfrm>
            <a:off x="697624" y="1717053"/>
            <a:ext cx="10796752" cy="77924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sz="1600" dirty="0"/>
              <a:t>ਅਧਿਆਪਕ ਪੂਰੇ ਸਕੂਲੀ ਸਾਲ ਦੌਰਾਨ ਸਾਰੇ ਸਿਖਿਆਰਥੀਆਂ ਦਾ ਮੁਲਾਂਕਣ ਕਰਦੇ ਹਨ। ਅਧਿਆਪਕ ਹਮੇਸ਼ਾਂ ਇਹ ਜਾਂਚ ਕਰਦੇ ਹਨ ਕਿ ਵਿਦਿਆਰਥੀ ਕਿੰਨੀ ਚੰਗੀ ਤਰ੍ਹਾਂ ਕੰਮ ਕਰ ਰਹੇ ਹਨ ਕਿਉਂਕਿ ਉਹ ਕਿਤਾਬਾਂ 'ਤੇ ਨਿਸ਼ਾਨ ਲਗਾਉਂਦੇ ਹਨ, ਮੁਲਾਂਕਣਾਂ ਨੂੰ ਪੂਰਾ ਕਰਦੇ ਹਨ ਅਤੇ ਕਲਾਸ ਨਾਲ ਕੰਮ ਕਰਦੇ ਹਨ।</a:t>
            </a:r>
            <a:endParaRPr lang="en-GB" sz="1600" dirty="0"/>
          </a:p>
        </p:txBody>
      </p:sp>
      <p:sp>
        <p:nvSpPr>
          <p:cNvPr id="8" name="Rectangle: Rounded Corners 7">
            <a:extLst>
              <a:ext uri="{FF2B5EF4-FFF2-40B4-BE49-F238E27FC236}">
                <a16:creationId xmlns:a16="http://schemas.microsoft.com/office/drawing/2014/main" id="{5FB8B0D0-BA24-4123-853A-9B6065FC558F}"/>
              </a:ext>
            </a:extLst>
          </p:cNvPr>
          <p:cNvSpPr/>
          <p:nvPr/>
        </p:nvSpPr>
        <p:spPr>
          <a:xfrm>
            <a:off x="697624" y="2554754"/>
            <a:ext cx="10796752" cy="77924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dirty="0"/>
              <a:t>ਕੁਝ ਸਿਖਿਆਰਥੀ ਸਾਡੀ ਉਮੀਦ ਨਾਲੋਂ ਘੱਟ ਤਰੱਕੀ ਕਰ ਰਹੇ ਹੋਣਗੇ। ਕੁਝ ਵਾਧੂ ਮਦਦ ਨਾਲ, ਇਹਨਾਂ ਵਿੱਚੋਂ ਜ਼ਿਆਦਾਤਰ ਨੂੰ ਫੜਨਾ ਸ਼ੁਰੂ ਹੋ ਜਾਵੇਗਾ। ਇਹ ਵਾਧੂ ਮਦਦ ਕਲਾਸ ਦੇ ਸਮੇਂ ਵਿੱਚ ਉਪਕਰਨ, ਸਟਾਫ ਲਈ ਰਣਨੀਤੀਆਂ ਜਾਂ ਨਿਸ਼ਾਨਾ ਦਖਲਅੰਦਾਜ਼ੀ ਹੋ ਸਕਦੀ ਹੈ।</a:t>
            </a:r>
            <a:endParaRPr lang="en-GB" dirty="0"/>
          </a:p>
        </p:txBody>
      </p:sp>
      <p:sp>
        <p:nvSpPr>
          <p:cNvPr id="9" name="Rectangle: Rounded Corners 8">
            <a:extLst>
              <a:ext uri="{FF2B5EF4-FFF2-40B4-BE49-F238E27FC236}">
                <a16:creationId xmlns:a16="http://schemas.microsoft.com/office/drawing/2014/main" id="{DC25CCF0-730C-4EE7-8C32-14AAF12F6D8F}"/>
              </a:ext>
            </a:extLst>
          </p:cNvPr>
          <p:cNvSpPr/>
          <p:nvPr/>
        </p:nvSpPr>
        <p:spPr>
          <a:xfrm>
            <a:off x="683568" y="3419769"/>
            <a:ext cx="10796752" cy="77924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dirty="0"/>
              <a:t>ਕੁਝ ਸਿਖਿਆਰਥੀ ਅਜੇ ਵੀ ਸੰਘਰਸ਼ ਕਰਨਗੇ, ਭਾਵੇਂ ਇਹ ਵਾਧੂ ਮਦਦ ਲਾਗੂ ਕੀਤੀ ਗਈ ਹੋਵੇ। ਜਦੋਂ ਅਜਿਹਾ ਹੁੰਦਾ ਹੈ, ਅਸੀਂ ਆਮ ਤੌਰ 'ਤੇ ਇਹ ਕਹਾਂਗੇ ਕਿ ਬੱਚੇ ਨੂੰ ਵਿਸ਼ੇਸ਼ ਵਿਦਿਅਕ ਲੋੜ </a:t>
            </a:r>
            <a:r>
              <a:rPr lang="en-GB" dirty="0" err="1">
                <a:latin typeface="GurbaniWebThick" pitchFamily="82" charset="0"/>
              </a:rPr>
              <a:t>s.eI.AYn</a:t>
            </a:r>
            <a:r>
              <a:rPr lang="pa-IN" dirty="0">
                <a:latin typeface="GurbaniWebThick" pitchFamily="82" charset="0"/>
              </a:rPr>
              <a:t> </a:t>
            </a:r>
            <a:r>
              <a:rPr lang="pa-IN" dirty="0"/>
              <a:t>ਹੈ</a:t>
            </a:r>
            <a:endParaRPr lang="en-GB" dirty="0"/>
          </a:p>
        </p:txBody>
      </p:sp>
      <p:sp>
        <p:nvSpPr>
          <p:cNvPr id="10" name="Rectangle: Rounded Corners 9">
            <a:extLst>
              <a:ext uri="{FF2B5EF4-FFF2-40B4-BE49-F238E27FC236}">
                <a16:creationId xmlns:a16="http://schemas.microsoft.com/office/drawing/2014/main" id="{7646986B-BAC1-4923-8E36-631CEF05EE1B}"/>
              </a:ext>
            </a:extLst>
          </p:cNvPr>
          <p:cNvSpPr/>
          <p:nvPr/>
        </p:nvSpPr>
        <p:spPr>
          <a:xfrm>
            <a:off x="697624" y="4298800"/>
            <a:ext cx="10796752" cy="779243"/>
          </a:xfrm>
          <a:prstGeom prst="roundRect">
            <a:avLst/>
          </a:prstGeom>
          <a:solidFill>
            <a:srgbClr val="E3B4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a:latin typeface="GurbaniWebThick" pitchFamily="82" charset="0"/>
              </a:rPr>
              <a:t>sYnfko</a:t>
            </a:r>
            <a:r>
              <a:rPr lang="pa-IN" sz="1600" dirty="0"/>
              <a:t> ਹੁਣ ਇਹ ਪਤਾ ਲਗਾਉਣ ਲਈ ਹੋਰ ਵਿਸਤ੍ਰਿਤ ਮੁਲਾਂਕਣ/ਨਿਰੀਖਣ ਕਰੇਗ</a:t>
            </a:r>
            <a:r>
              <a:rPr lang="en-GB" sz="1600" dirty="0">
                <a:latin typeface="GurbaniWebThick" pitchFamily="82" charset="0"/>
              </a:rPr>
              <a:t>I</a:t>
            </a:r>
            <a:r>
              <a:rPr lang="pa-IN" sz="1600" dirty="0"/>
              <a:t> ਕਿ ਸਿਖਿਆਰਥੀ ਕੋਲ ਕਿਸ ਕਿਸਮ ਦੀ </a:t>
            </a:r>
            <a:r>
              <a:rPr lang="en-GB" sz="1600" dirty="0" err="1">
                <a:latin typeface="GurbaniWebThick" pitchFamily="82" charset="0"/>
              </a:rPr>
              <a:t>s.eI.AYn</a:t>
            </a:r>
            <a:r>
              <a:rPr lang="pa-IN" sz="1600" dirty="0">
                <a:latin typeface="GurbaniWebThick" pitchFamily="82" charset="0"/>
              </a:rPr>
              <a:t> </a:t>
            </a:r>
            <a:r>
              <a:rPr lang="pa-IN" sz="1600" dirty="0"/>
              <a:t>ਹੈ। ਜੇਕਰ ਸਾਨੂੰ ਕਿਸੇ ਸਿਖਿਆਰਥੀ ਦੀਆਂ ਲੋੜਾਂ ਜਾਂ ਉਹਨਾਂ ਨੂੰ ਲੋੜੀਂਦੀ ਸਹਾਇਤਾ ਬਾਰੇ ਹੋਰ ਜਾਣਕਾਰੀ ਚਾਹੀਦੀ ਹੈ, ਤਾਂ ਅਸੀਂ ਹੋਰ ਪੇਸ਼ੇਵਰਾਂ ਜਿਵੇਂ ਕਿ ਲਰਨਿੰਗ ਸਪੋਰਟ ਟੀਮ ਜਾਂ ਵਿਦਿਅਕ ਮਨੋਵਿਗਿਆਨੀ ਤੋਂ ਮਦਦ ਮੰਗ ਸਕਦੇ ਹਾਂ।</a:t>
            </a:r>
            <a:endParaRPr lang="en-GB" sz="1600" dirty="0"/>
          </a:p>
        </p:txBody>
      </p:sp>
      <p:sp>
        <p:nvSpPr>
          <p:cNvPr id="11" name="Rectangle: Rounded Corners 10">
            <a:extLst>
              <a:ext uri="{FF2B5EF4-FFF2-40B4-BE49-F238E27FC236}">
                <a16:creationId xmlns:a16="http://schemas.microsoft.com/office/drawing/2014/main" id="{F60DC04F-CAB9-437D-8950-19F12B80D106}"/>
              </a:ext>
            </a:extLst>
          </p:cNvPr>
          <p:cNvSpPr/>
          <p:nvPr/>
        </p:nvSpPr>
        <p:spPr>
          <a:xfrm>
            <a:off x="683568" y="5158086"/>
            <a:ext cx="10796752" cy="1099820"/>
          </a:xfrm>
          <a:prstGeom prst="roundRect">
            <a:avLst/>
          </a:prstGeom>
          <a:solidFill>
            <a:srgbClr val="FD500B"/>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a-IN" dirty="0"/>
              <a:t>ਇੱਕ ਵਾਰ ਜਦੋਂ ਅਸੀਂ ਇਹ ਫੈਸਲਾ ਕਰ ਲੈਂਦੇ ਹਾਂ ਕਿ ਇੱਕ ਸਿਖਿਆਰਥੀ ਨੇ </a:t>
            </a:r>
            <a:r>
              <a:rPr lang="en-GB" sz="1800" dirty="0">
                <a:latin typeface="GurbaniWebThick" pitchFamily="82" charset="0"/>
              </a:rPr>
              <a:t>sYnf</a:t>
            </a:r>
            <a:r>
              <a:rPr lang="pa-IN" dirty="0"/>
              <a:t> ਕਰ ਲਿਆ ਹੈ ਤਾਂ ਉਹਨਾਂ ਨੂੰ </a:t>
            </a:r>
            <a:r>
              <a:rPr lang="en-GB" sz="1800" dirty="0">
                <a:latin typeface="GurbaniWebThick" pitchFamily="82" charset="0"/>
              </a:rPr>
              <a:t>sYnf</a:t>
            </a:r>
            <a:r>
              <a:rPr lang="pa-IN" dirty="0"/>
              <a:t> ਰ</a:t>
            </a:r>
            <a:r>
              <a:rPr lang="en-GB" dirty="0">
                <a:latin typeface="GurbaniWebThick" pitchFamily="82" charset="0"/>
              </a:rPr>
              <a:t>y</a:t>
            </a:r>
            <a:r>
              <a:rPr lang="pa-IN" dirty="0"/>
              <a:t>ਜਿਸਟਰ ਵਿੱਚ ਜੋੜਿਆ ਜਾਵੇਗਾ। ਇਹ ਨਾਵਾਂ ਦੀ ਇੱਕ ਸੂਚੀ ਹੈ ਜੋ </a:t>
            </a:r>
            <a:r>
              <a:rPr lang="en-GB" sz="1800" dirty="0" err="1">
                <a:latin typeface="GurbaniWebThick" pitchFamily="82" charset="0"/>
              </a:rPr>
              <a:t>sYnfko</a:t>
            </a:r>
            <a:r>
              <a:rPr lang="pa-IN" dirty="0"/>
              <a:t> ਇਹ ਜਾਂਚ ਕਰਨ ਲਈ ਵਰਤਦਾ ਹੈ ਕਿ </a:t>
            </a:r>
            <a:r>
              <a:rPr lang="en-GB" sz="1800" dirty="0">
                <a:latin typeface="GurbaniWebThick" pitchFamily="82" charset="0"/>
              </a:rPr>
              <a:t>sYnf</a:t>
            </a:r>
            <a:r>
              <a:rPr lang="pa-IN" dirty="0"/>
              <a:t> ਨਾਲ ਸਿਖਿਆਰਥੀ ਅਕੈਡਮੀ ਵਿੱਚ ਕਿੰਨਾ ਵਧੀਆ ਪ੍ਰਦਰਸ਼ਨ ਕਰ ਰਹੇ ਹਨ। SENCO ਹੁਣ ਸਿਖਿਆਰਥੀ ਦੀ ਪ੍ਰਗਤੀ 'ਤੇ ਨਜ਼ਰ ਰੱਖੇਗਾ ਅਤੇ ਅਧਿਆਪਕਾਂ ਨੂੰ ਇਹ ਫੈਸਲਾ ਕਰਨ ਵਿੱਚ ਮਦਦ ਕਰੇਗਾ ਕਿ ਸਿਖਿਆਰਥੀ ਨੂੰ ਕਿਹੜੀ ਵੱਖਰੀ ਮਦਦ ਦੀ ਲੋੜ ਹੈ।</a:t>
            </a:r>
            <a:endParaRPr lang="en-GB" dirty="0"/>
          </a:p>
        </p:txBody>
      </p:sp>
      <p:sp>
        <p:nvSpPr>
          <p:cNvPr id="13" name="Arrow: Curved Left 12">
            <a:extLst>
              <a:ext uri="{FF2B5EF4-FFF2-40B4-BE49-F238E27FC236}">
                <a16:creationId xmlns:a16="http://schemas.microsoft.com/office/drawing/2014/main" id="{D5C5026F-6B35-4DE0-AF98-578BFFECB0DF}"/>
              </a:ext>
            </a:extLst>
          </p:cNvPr>
          <p:cNvSpPr/>
          <p:nvPr/>
        </p:nvSpPr>
        <p:spPr>
          <a:xfrm>
            <a:off x="11494376" y="18688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FD3A7B5F-0048-46DE-9157-DD61B1B0C301}"/>
              </a:ext>
            </a:extLst>
          </p:cNvPr>
          <p:cNvSpPr/>
          <p:nvPr/>
        </p:nvSpPr>
        <p:spPr>
          <a:xfrm>
            <a:off x="11494376"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5" name="Arrow: Curved Left 14">
            <a:extLst>
              <a:ext uri="{FF2B5EF4-FFF2-40B4-BE49-F238E27FC236}">
                <a16:creationId xmlns:a16="http://schemas.microsoft.com/office/drawing/2014/main" id="{FA84A982-B25B-48FF-A1D9-DED72049BF01}"/>
              </a:ext>
            </a:extLst>
          </p:cNvPr>
          <p:cNvSpPr/>
          <p:nvPr/>
        </p:nvSpPr>
        <p:spPr>
          <a:xfrm>
            <a:off x="11508432" y="271736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Arrow: Curved Left 15">
            <a:extLst>
              <a:ext uri="{FF2B5EF4-FFF2-40B4-BE49-F238E27FC236}">
                <a16:creationId xmlns:a16="http://schemas.microsoft.com/office/drawing/2014/main" id="{963BC0EB-1C25-40A4-9BE0-31BCC3C89A1B}"/>
              </a:ext>
            </a:extLst>
          </p:cNvPr>
          <p:cNvSpPr/>
          <p:nvPr/>
        </p:nvSpPr>
        <p:spPr>
          <a:xfrm>
            <a:off x="11508432" y="4409308"/>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7" name="Arrow: Curved Left 16">
            <a:extLst>
              <a:ext uri="{FF2B5EF4-FFF2-40B4-BE49-F238E27FC236}">
                <a16:creationId xmlns:a16="http://schemas.microsoft.com/office/drawing/2014/main" id="{3E51B138-11AE-477E-8C49-15A2BDA13CB7}"/>
              </a:ext>
            </a:extLst>
          </p:cNvPr>
          <p:cNvSpPr/>
          <p:nvPr/>
        </p:nvSpPr>
        <p:spPr>
          <a:xfrm flipH="1">
            <a:off x="241190" y="19375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8" name="Arrow: Curved Left 17">
            <a:extLst>
              <a:ext uri="{FF2B5EF4-FFF2-40B4-BE49-F238E27FC236}">
                <a16:creationId xmlns:a16="http://schemas.microsoft.com/office/drawing/2014/main" id="{F471583C-0944-42EA-B364-6DFA693B59BB}"/>
              </a:ext>
            </a:extLst>
          </p:cNvPr>
          <p:cNvSpPr/>
          <p:nvPr/>
        </p:nvSpPr>
        <p:spPr>
          <a:xfrm flipH="1">
            <a:off x="241190" y="2768627"/>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9" name="Arrow: Curved Left 18">
            <a:extLst>
              <a:ext uri="{FF2B5EF4-FFF2-40B4-BE49-F238E27FC236}">
                <a16:creationId xmlns:a16="http://schemas.microsoft.com/office/drawing/2014/main" id="{60A84846-2298-46CA-9248-5DD34E468E94}"/>
              </a:ext>
            </a:extLst>
          </p:cNvPr>
          <p:cNvSpPr/>
          <p:nvPr/>
        </p:nvSpPr>
        <p:spPr>
          <a:xfrm flipH="1">
            <a:off x="241190" y="3645273"/>
            <a:ext cx="456434" cy="1380664"/>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Arrow: Curved Left 19">
            <a:extLst>
              <a:ext uri="{FF2B5EF4-FFF2-40B4-BE49-F238E27FC236}">
                <a16:creationId xmlns:a16="http://schemas.microsoft.com/office/drawing/2014/main" id="{334CAAD9-324D-4A00-88BC-E3009F42366E}"/>
              </a:ext>
            </a:extLst>
          </p:cNvPr>
          <p:cNvSpPr/>
          <p:nvPr/>
        </p:nvSpPr>
        <p:spPr>
          <a:xfrm flipH="1">
            <a:off x="241190" y="4618956"/>
            <a:ext cx="456434" cy="1169285"/>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3" name="Rectangle 2">
            <a:extLst>
              <a:ext uri="{FF2B5EF4-FFF2-40B4-BE49-F238E27FC236}">
                <a16:creationId xmlns:a16="http://schemas.microsoft.com/office/drawing/2014/main" id="{E5FAE449-086C-E503-A9A1-45575453E006}"/>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2857431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b="1" dirty="0">
                <a:latin typeface="GurbaniWebThick" pitchFamily="82" charset="0"/>
              </a:rPr>
              <a:t>s</a:t>
            </a:r>
            <a:r>
              <a:rPr lang="en-GB" sz="4400" b="1" dirty="0">
                <a:latin typeface="GurbaniWebThick" pitchFamily="82" charset="0"/>
              </a:rPr>
              <a:t>Ynf sport</a:t>
            </a:r>
            <a:endParaRPr lang="en-GB" b="1" u="sng" dirty="0"/>
          </a:p>
        </p:txBody>
      </p:sp>
      <p:sp>
        <p:nvSpPr>
          <p:cNvPr id="5" name="TextBox 4">
            <a:extLst>
              <a:ext uri="{FF2B5EF4-FFF2-40B4-BE49-F238E27FC236}">
                <a16:creationId xmlns:a16="http://schemas.microsoft.com/office/drawing/2014/main" id="{F691FC07-97F8-4E0A-873C-A5C5EE22822A}"/>
              </a:ext>
            </a:extLst>
          </p:cNvPr>
          <p:cNvSpPr txBox="1"/>
          <p:nvPr/>
        </p:nvSpPr>
        <p:spPr>
          <a:xfrm>
            <a:off x="283608" y="1354113"/>
            <a:ext cx="11624784" cy="830997"/>
          </a:xfrm>
          <a:prstGeom prst="rect">
            <a:avLst/>
          </a:prstGeom>
          <a:noFill/>
        </p:spPr>
        <p:txBody>
          <a:bodyPr wrap="square" lIns="91440" tIns="45720" rIns="91440" bIns="45720" numCol="1" rtlCol="0" anchor="t">
            <a:spAutoFit/>
          </a:bodyPr>
          <a:lstStyle/>
          <a:p>
            <a:pPr algn="ctr"/>
            <a:r>
              <a:rPr lang="pa-IN" sz="1600" dirty="0"/>
              <a:t>ਖਾਲਸਾ ਅਕੈਡਮੀ ਵੁਲਵਰਹੈਂਪਟਨ ਵਿੱਚ ਸ਼ਾਮਲ ਕਰਨ ਦਾ ਇੱਕ ਸਿਧਾਂਤ ਹੈ। ਅਸੀਂ ਇਹ ਯਕੀਨੀ ਬਣਾਉਣ ਲਈ ਵਚਨਬੱਧ ਹਾਂ ਕਿ ਹਰੇਕ ਸਿਖਿਆਰਥੀ ਨੂੰ ਆਪਣਾ ਸਰਵੋਤਮ ਹਾਸਲ ਕਰਨ, ਭਰੋਸੇਮੰਦ ਵਿਅਕਤੀ ਬਣਨ ਅਤੇ ਜਵਾਨੀ ਵਿੱਚ ਸਫਲ ਤਬਦੀਲੀ ਕਰਨ ਦਾ ਮੌਕਾ ਮਿਲੇ, ਭਾਵੇਂ ਰੁਜ਼ਗਾਰ, ਅੱਗੇ ਜਾਂ ਉੱਚ ਸਿੱਖਿਆ ਜਾਂ ਸਿਖਲਾਈ ਵਿੱਚ।</a:t>
            </a:r>
            <a:endParaRPr lang="en-GB" altLang="en-GB" sz="1600" b="1" dirty="0">
              <a:solidFill>
                <a:srgbClr val="002060"/>
              </a:solidFill>
              <a:cs typeface="Arial"/>
            </a:endParaRPr>
          </a:p>
        </p:txBody>
      </p:sp>
      <p:grpSp>
        <p:nvGrpSpPr>
          <p:cNvPr id="32" name="Group 31">
            <a:extLst>
              <a:ext uri="{FF2B5EF4-FFF2-40B4-BE49-F238E27FC236}">
                <a16:creationId xmlns:a16="http://schemas.microsoft.com/office/drawing/2014/main" id="{94C9B7D9-2252-4C1A-9967-D744B57D426C}"/>
              </a:ext>
            </a:extLst>
          </p:cNvPr>
          <p:cNvGrpSpPr/>
          <p:nvPr/>
        </p:nvGrpSpPr>
        <p:grpSpPr>
          <a:xfrm>
            <a:off x="671848" y="2785418"/>
            <a:ext cx="5230839" cy="3542764"/>
            <a:chOff x="671848" y="2785418"/>
            <a:chExt cx="5230839" cy="3542764"/>
          </a:xfrm>
        </p:grpSpPr>
        <p:sp>
          <p:nvSpPr>
            <p:cNvPr id="9" name="Isosceles Triangle 8">
              <a:extLst>
                <a:ext uri="{FF2B5EF4-FFF2-40B4-BE49-F238E27FC236}">
                  <a16:creationId xmlns:a16="http://schemas.microsoft.com/office/drawing/2014/main" id="{282191A8-9FF2-4CDA-BDBE-02F25597095B}"/>
                </a:ext>
              </a:extLst>
            </p:cNvPr>
            <p:cNvSpPr/>
            <p:nvPr/>
          </p:nvSpPr>
          <p:spPr>
            <a:xfrm>
              <a:off x="671848" y="2785418"/>
              <a:ext cx="5230839" cy="3417903"/>
            </a:xfrm>
            <a:prstGeom prst="triangle">
              <a:avLst>
                <a:gd name="adj" fmla="val 50238"/>
              </a:avLst>
            </a:prstGeom>
            <a:solidFill>
              <a:srgbClr val="2F528F"/>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2ED6B8D4-FC11-41FE-A3E0-8935B1606DD4}"/>
                </a:ext>
              </a:extLst>
            </p:cNvPr>
            <p:cNvSpPr txBox="1"/>
            <p:nvPr/>
          </p:nvSpPr>
          <p:spPr>
            <a:xfrm>
              <a:off x="1077643" y="5297131"/>
              <a:ext cx="4419243" cy="1031051"/>
            </a:xfrm>
            <a:prstGeom prst="rect">
              <a:avLst/>
            </a:prstGeom>
            <a:noFill/>
          </p:spPr>
          <p:txBody>
            <a:bodyPr wrap="square" rtlCol="0">
              <a:spAutoFit/>
            </a:bodyPr>
            <a:lstStyle/>
            <a:p>
              <a:pPr algn="ctr"/>
              <a:r>
                <a:rPr lang="pa-IN" sz="1000" b="1" u="sng" dirty="0">
                  <a:solidFill>
                    <a:schemeClr val="bg1"/>
                  </a:solidFill>
                </a:rPr>
                <a:t>ਯੂਨੀਵਰਸਲ</a:t>
              </a:r>
              <a:endParaRPr lang="en-GB" sz="1000" b="1" u="sng" dirty="0">
                <a:solidFill>
                  <a:schemeClr val="bg1"/>
                </a:solidFill>
              </a:endParaRPr>
            </a:p>
            <a:p>
              <a:pPr algn="ctr"/>
              <a:endParaRPr lang="pa-IN" sz="1000" dirty="0">
                <a:solidFill>
                  <a:schemeClr val="bg1"/>
                </a:solidFill>
              </a:endParaRPr>
            </a:p>
            <a:p>
              <a:pPr algn="ctr"/>
              <a:r>
                <a:rPr lang="pa-IN" sz="1000" dirty="0">
                  <a:solidFill>
                    <a:schemeClr val="bg1"/>
                  </a:solidFill>
                </a:rPr>
                <a:t>ਗੁਣਵੱਤਾ ਦੀ ਸਿੱਖਿਆ</a:t>
              </a:r>
              <a:endParaRPr lang="en-GB" sz="1000" dirty="0">
                <a:solidFill>
                  <a:schemeClr val="bg1"/>
                </a:solidFill>
              </a:endParaRPr>
            </a:p>
            <a:p>
              <a:pPr algn="ctr"/>
              <a:r>
                <a:rPr lang="pa-IN" sz="1000" dirty="0">
                  <a:solidFill>
                    <a:schemeClr val="bg1"/>
                  </a:solidFill>
                </a:rPr>
                <a:t>ਤੁਹਾਡੇ ਕੋਲ ਇੱਕ ਅਧਿਆਪਨ ਸਹਾਇਕ ਹੋ ਸਕਦਾ ਹੈ</a:t>
              </a:r>
            </a:p>
            <a:p>
              <a:pPr algn="ctr"/>
              <a:r>
                <a:rPr lang="pa-IN" sz="1000" dirty="0">
                  <a:solidFill>
                    <a:schemeClr val="bg1"/>
                  </a:solidFill>
                </a:rPr>
                <a:t>ਅਧਿਆਪਕਾਂ ਕੋਲ </a:t>
              </a:r>
              <a:r>
                <a:rPr lang="en-GB" sz="1100" dirty="0">
                  <a:solidFill>
                    <a:schemeClr val="bg1"/>
                  </a:solidFill>
                  <a:latin typeface="GurbaniWebThick" pitchFamily="82" charset="0"/>
                </a:rPr>
                <a:t>sYnf</a:t>
              </a:r>
              <a:r>
                <a:rPr lang="en-GB" sz="1000" dirty="0">
                  <a:solidFill>
                    <a:schemeClr val="bg1"/>
                  </a:solidFill>
                </a:rPr>
                <a:t> </a:t>
              </a:r>
              <a:r>
                <a:rPr lang="pa-IN" sz="1000" dirty="0">
                  <a:solidFill>
                    <a:schemeClr val="bg1"/>
                  </a:solidFill>
                </a:rPr>
                <a:t>ਨਾਲ ਵਿਦਿਆਰਥੀਆਂ ਦਾ ਸਮਰਥਨ ਕਰਨ ਲਈ ਰਣਨੀਤੀਆਂ ਹਨ</a:t>
              </a:r>
              <a:endParaRPr lang="en-GB" sz="1000" dirty="0">
                <a:solidFill>
                  <a:schemeClr val="bg1"/>
                </a:solidFill>
              </a:endParaRPr>
            </a:p>
            <a:p>
              <a:pPr algn="ctr"/>
              <a:endParaRPr lang="en-GB" sz="1000" dirty="0">
                <a:solidFill>
                  <a:schemeClr val="bg1"/>
                </a:solidFill>
              </a:endParaRPr>
            </a:p>
          </p:txBody>
        </p:sp>
        <p:cxnSp>
          <p:nvCxnSpPr>
            <p:cNvPr id="11" name="Straight Connector 10">
              <a:extLst>
                <a:ext uri="{FF2B5EF4-FFF2-40B4-BE49-F238E27FC236}">
                  <a16:creationId xmlns:a16="http://schemas.microsoft.com/office/drawing/2014/main" id="{FE8D0BE7-B7F4-442A-8E21-3725BD63E197}"/>
                </a:ext>
              </a:extLst>
            </p:cNvPr>
            <p:cNvCxnSpPr>
              <a:cxnSpLocks/>
            </p:cNvCxnSpPr>
            <p:nvPr/>
          </p:nvCxnSpPr>
          <p:spPr>
            <a:xfrm>
              <a:off x="1300405" y="5192882"/>
              <a:ext cx="3936876"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D68FA4CA-24DD-4951-A6EB-A5F8D7804BE2}"/>
                </a:ext>
              </a:extLst>
            </p:cNvPr>
            <p:cNvCxnSpPr>
              <a:cxnSpLocks/>
            </p:cNvCxnSpPr>
            <p:nvPr/>
          </p:nvCxnSpPr>
          <p:spPr>
            <a:xfrm>
              <a:off x="2139693" y="4342387"/>
              <a:ext cx="2295144"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39572879-4546-4E32-BD69-DD2C72535855}"/>
                </a:ext>
              </a:extLst>
            </p:cNvPr>
            <p:cNvSpPr txBox="1"/>
            <p:nvPr/>
          </p:nvSpPr>
          <p:spPr>
            <a:xfrm>
              <a:off x="1679098" y="4331108"/>
              <a:ext cx="3072075" cy="861774"/>
            </a:xfrm>
            <a:prstGeom prst="rect">
              <a:avLst/>
            </a:prstGeom>
            <a:noFill/>
          </p:spPr>
          <p:txBody>
            <a:bodyPr wrap="square" rtlCol="0">
              <a:spAutoFit/>
            </a:bodyPr>
            <a:lstStyle/>
            <a:p>
              <a:pPr algn="ctr"/>
              <a:r>
                <a:rPr lang="pa-IN" sz="1000" b="1" u="sng" dirty="0">
                  <a:solidFill>
                    <a:schemeClr val="bg1"/>
                  </a:solidFill>
                </a:rPr>
                <a:t>ਵਿਅਕਤੀਗਤ</a:t>
              </a:r>
              <a:endParaRPr lang="en-GB" sz="1000" b="1" u="sng" dirty="0">
                <a:solidFill>
                  <a:schemeClr val="bg1"/>
                </a:solidFill>
              </a:endParaRPr>
            </a:p>
            <a:p>
              <a:pPr algn="ctr"/>
              <a:r>
                <a:rPr lang="pa-IN" sz="1000" dirty="0">
                  <a:solidFill>
                    <a:schemeClr val="bg1"/>
                  </a:solidFill>
                </a:rPr>
                <a:t>ਵਿਅਕਤੀਗਤ ਤੌਰ 'ਤੇ ਬੱਚਿਆਂ ਦਾ ਸਮਰਥਨ ਕਰਨਾ</a:t>
              </a:r>
              <a:endParaRPr lang="en-GB" sz="1000" dirty="0">
                <a:solidFill>
                  <a:schemeClr val="bg1"/>
                </a:solidFill>
              </a:endParaRPr>
            </a:p>
            <a:p>
              <a:pPr algn="ctr"/>
              <a:endParaRPr lang="en-GB" sz="1000" dirty="0">
                <a:solidFill>
                  <a:schemeClr val="bg1"/>
                </a:solidFill>
              </a:endParaRPr>
            </a:p>
            <a:p>
              <a:pPr algn="ctr"/>
              <a:r>
                <a:rPr lang="pa-IN" sz="1000" dirty="0">
                  <a:solidFill>
                    <a:schemeClr val="bg1"/>
                  </a:solidFill>
                </a:rPr>
                <a:t>ਅਧਿਆਪਨ ਸਹਾਇਕ/ਪੇਸਟੋਰਲ ਟੀਮ ਤੀਬਰ ਸਹਾਇਤਾ ਪ੍ਰਦਾਨ ਕਰ ਸਕਦੀ ਹੈ</a:t>
              </a:r>
              <a:endParaRPr lang="en-GB" sz="1000" dirty="0">
                <a:solidFill>
                  <a:schemeClr val="bg1"/>
                </a:solidFill>
              </a:endParaRPr>
            </a:p>
          </p:txBody>
        </p:sp>
        <p:sp>
          <p:nvSpPr>
            <p:cNvPr id="14" name="TextBox 13">
              <a:extLst>
                <a:ext uri="{FF2B5EF4-FFF2-40B4-BE49-F238E27FC236}">
                  <a16:creationId xmlns:a16="http://schemas.microsoft.com/office/drawing/2014/main" id="{0A1F2E1D-D749-4BA5-9EE6-2F43CDCA2DE5}"/>
                </a:ext>
              </a:extLst>
            </p:cNvPr>
            <p:cNvSpPr txBox="1"/>
            <p:nvPr/>
          </p:nvSpPr>
          <p:spPr>
            <a:xfrm>
              <a:off x="2060449" y="3343637"/>
              <a:ext cx="2536294" cy="923330"/>
            </a:xfrm>
            <a:prstGeom prst="rect">
              <a:avLst/>
            </a:prstGeom>
            <a:noFill/>
          </p:spPr>
          <p:txBody>
            <a:bodyPr wrap="square" rtlCol="0">
              <a:spAutoFit/>
            </a:bodyPr>
            <a:lstStyle/>
            <a:p>
              <a:pPr algn="ctr"/>
              <a:r>
                <a:rPr lang="pa-IN" sz="900" b="1" u="sng" dirty="0">
                  <a:solidFill>
                    <a:schemeClr val="bg1"/>
                  </a:solidFill>
                </a:rPr>
                <a:t>ਸਪੈਸ਼ਲਿਸਟ</a:t>
              </a:r>
              <a:endParaRPr lang="en-GB" sz="900" b="1" u="sng" dirty="0">
                <a:solidFill>
                  <a:schemeClr val="bg1"/>
                </a:solidFill>
              </a:endParaRPr>
            </a:p>
            <a:p>
              <a:pPr algn="ctr"/>
              <a:endParaRPr lang="en-GB" sz="900" b="1" u="sng" dirty="0">
                <a:solidFill>
                  <a:schemeClr val="bg1"/>
                </a:solidFill>
              </a:endParaRPr>
            </a:p>
            <a:p>
              <a:pPr algn="ctr"/>
              <a:r>
                <a:rPr lang="pa-IN" sz="900" dirty="0">
                  <a:solidFill>
                    <a:schemeClr val="bg1"/>
                  </a:solidFill>
                </a:rPr>
                <a:t>ਵਿਅਕਤੀਗਤ ਪ੍ਰੋਗਰਾਮ</a:t>
              </a:r>
              <a:endParaRPr lang="en-GB" sz="900" dirty="0">
                <a:solidFill>
                  <a:schemeClr val="bg1"/>
                </a:solidFill>
              </a:endParaRPr>
            </a:p>
            <a:p>
              <a:pPr algn="ctr"/>
              <a:r>
                <a:rPr lang="pa-IN" sz="900" dirty="0">
                  <a:solidFill>
                    <a:schemeClr val="bg1"/>
                  </a:solidFill>
                </a:rPr>
                <a:t>ਬਾਹਰੀ ਏਜੰਸੀ ਸਹਾਇਤਾ</a:t>
              </a:r>
              <a:endParaRPr lang="en-GB" sz="900" dirty="0">
                <a:solidFill>
                  <a:schemeClr val="bg1"/>
                </a:solidFill>
              </a:endParaRPr>
            </a:p>
            <a:p>
              <a:pPr algn="ctr"/>
              <a:endParaRPr lang="en-GB" sz="900" dirty="0">
                <a:solidFill>
                  <a:schemeClr val="bg1"/>
                </a:solidFill>
              </a:endParaRPr>
            </a:p>
            <a:p>
              <a:pPr algn="ctr"/>
              <a:r>
                <a:rPr lang="pa-IN" sz="900" dirty="0">
                  <a:solidFill>
                    <a:schemeClr val="bg1"/>
                  </a:solidFill>
                </a:rPr>
                <a:t>ਵਿਅਕਤੀਗਤ ਤੌਰ 'ਤੇ ਬੱਚਿਆਂ ਦਾ ਸਮਰਥਨ ਕਰਨਾ</a:t>
              </a:r>
              <a:endParaRPr lang="en-GB" sz="900" dirty="0">
                <a:solidFill>
                  <a:schemeClr val="bg1"/>
                </a:solidFill>
              </a:endParaRPr>
            </a:p>
          </p:txBody>
        </p:sp>
      </p:grpSp>
      <p:sp>
        <p:nvSpPr>
          <p:cNvPr id="24" name="TextBox 23">
            <a:extLst>
              <a:ext uri="{FF2B5EF4-FFF2-40B4-BE49-F238E27FC236}">
                <a16:creationId xmlns:a16="http://schemas.microsoft.com/office/drawing/2014/main" id="{7ED9A700-68F9-41DD-BDBE-9F585FC92385}"/>
              </a:ext>
            </a:extLst>
          </p:cNvPr>
          <p:cNvSpPr txBox="1"/>
          <p:nvPr/>
        </p:nvSpPr>
        <p:spPr>
          <a:xfrm>
            <a:off x="4596743" y="2140135"/>
            <a:ext cx="2345944" cy="369332"/>
          </a:xfrm>
          <a:prstGeom prst="rect">
            <a:avLst/>
          </a:prstGeom>
          <a:noFill/>
        </p:spPr>
        <p:txBody>
          <a:bodyPr wrap="square" numCol="1" rtlCol="0">
            <a:spAutoFit/>
          </a:bodyPr>
          <a:lstStyle/>
          <a:p>
            <a:pPr algn="ctr"/>
            <a:r>
              <a:rPr lang="pa-IN" dirty="0"/>
              <a:t>ਸਕੂਲ ਅਧਾਰਤ ਸਹਾਇਤਾ</a:t>
            </a:r>
            <a:endParaRPr lang="en-GB" altLang="en-GB" b="1" u="sng" dirty="0">
              <a:solidFill>
                <a:srgbClr val="002060"/>
              </a:solidFill>
            </a:endParaRPr>
          </a:p>
        </p:txBody>
      </p:sp>
      <p:pic>
        <p:nvPicPr>
          <p:cNvPr id="25" name="Picture 24">
            <a:extLst>
              <a:ext uri="{FF2B5EF4-FFF2-40B4-BE49-F238E27FC236}">
                <a16:creationId xmlns:a16="http://schemas.microsoft.com/office/drawing/2014/main" id="{6C303502-F779-4184-B506-0BA9F36BD7D6}"/>
              </a:ext>
            </a:extLst>
          </p:cNvPr>
          <p:cNvPicPr>
            <a:picLocks noChangeAspect="1"/>
          </p:cNvPicPr>
          <p:nvPr/>
        </p:nvPicPr>
        <p:blipFill rotWithShape="1">
          <a:blip r:embed="rId2"/>
          <a:srcRect l="27321" t="10127" r="27276" b="9884"/>
          <a:stretch/>
        </p:blipFill>
        <p:spPr>
          <a:xfrm>
            <a:off x="4805248" y="2472487"/>
            <a:ext cx="1866486" cy="1849671"/>
          </a:xfrm>
          <a:prstGeom prst="rect">
            <a:avLst/>
          </a:prstGeom>
        </p:spPr>
      </p:pic>
      <p:sp>
        <p:nvSpPr>
          <p:cNvPr id="26" name="Rectangle 25">
            <a:extLst>
              <a:ext uri="{FF2B5EF4-FFF2-40B4-BE49-F238E27FC236}">
                <a16:creationId xmlns:a16="http://schemas.microsoft.com/office/drawing/2014/main" id="{0CEB1591-5BC6-43B0-BDFA-1807F9728145}"/>
              </a:ext>
            </a:extLst>
          </p:cNvPr>
          <p:cNvSpPr/>
          <p:nvPr/>
        </p:nvSpPr>
        <p:spPr>
          <a:xfrm>
            <a:off x="6769572" y="3348385"/>
            <a:ext cx="4172827" cy="1015663"/>
          </a:xfrm>
          <a:prstGeom prst="rect">
            <a:avLst/>
          </a:prstGeom>
        </p:spPr>
        <p:txBody>
          <a:bodyPr wrap="square">
            <a:spAutoFit/>
          </a:bodyPr>
          <a:lstStyle/>
          <a:p>
            <a:pPr lvl="0" eaLnBrk="0" fontAlgn="base" hangingPunct="0">
              <a:spcBef>
                <a:spcPct val="0"/>
              </a:spcBef>
              <a:spcAft>
                <a:spcPct val="0"/>
              </a:spcAft>
            </a:pPr>
            <a:r>
              <a:rPr lang="en-GB" sz="1200" dirty="0">
                <a:solidFill>
                  <a:schemeClr val="tx2"/>
                </a:solidFill>
                <a:latin typeface="GurbaniWebThick" pitchFamily="82" charset="0"/>
              </a:rPr>
              <a:t>sYnf</a:t>
            </a:r>
            <a:r>
              <a:rPr lang="en-GB" altLang="en-GB" sz="1200" b="1" dirty="0">
                <a:solidFill>
                  <a:schemeClr val="tx2"/>
                </a:solidFill>
                <a:latin typeface="Calibri" pitchFamily="34" charset="0"/>
                <a:ea typeface="Arial" pitchFamily="34" charset="0"/>
                <a:cs typeface="Calibri" pitchFamily="34" charset="0"/>
              </a:rPr>
              <a:t> </a:t>
            </a:r>
            <a:r>
              <a:rPr lang="pa-IN" altLang="en-GB" sz="1200" b="1" dirty="0">
                <a:solidFill>
                  <a:schemeClr val="tx2"/>
                </a:solidFill>
                <a:latin typeface="Calibri" pitchFamily="34" charset="0"/>
                <a:ea typeface="Arial" pitchFamily="34" charset="0"/>
                <a:cs typeface="Calibri" pitchFamily="34" charset="0"/>
              </a:rPr>
              <a:t>ਦੇ ਨਾਲ ਕੁਝ ਵਿਦਿਆਰਥੀ</a:t>
            </a:r>
          </a:p>
          <a:p>
            <a:pPr lvl="0" eaLnBrk="0" fontAlgn="base" hangingPunct="0">
              <a:spcBef>
                <a:spcPct val="0"/>
              </a:spcBef>
              <a:spcAft>
                <a:spcPct val="0"/>
              </a:spcAft>
            </a:pPr>
            <a:endParaRPr lang="pa-IN" altLang="en-GB" sz="1200" b="1" dirty="0">
              <a:solidFill>
                <a:schemeClr val="tx2"/>
              </a:solidFill>
              <a:latin typeface="Calibri" pitchFamily="34" charset="0"/>
              <a:ea typeface="Arial" pitchFamily="34" charset="0"/>
              <a:cs typeface="Calibri" pitchFamily="34" charset="0"/>
            </a:endParaRPr>
          </a:p>
          <a:p>
            <a:pPr lvl="0" eaLnBrk="0" fontAlgn="base" hangingPunct="0">
              <a:spcBef>
                <a:spcPct val="0"/>
              </a:spcBef>
              <a:spcAft>
                <a:spcPct val="0"/>
              </a:spcAft>
            </a:pPr>
            <a:r>
              <a:rPr lang="pa-IN" altLang="en-GB" sz="1200" b="1" dirty="0">
                <a:solidFill>
                  <a:schemeClr val="tx2"/>
                </a:solidFill>
                <a:latin typeface="Calibri" pitchFamily="34" charset="0"/>
                <a:ea typeface="Arial" pitchFamily="34" charset="0"/>
                <a:cs typeface="Calibri" pitchFamily="34" charset="0"/>
              </a:rPr>
              <a:t> ਮਾਹਰ ਉਪਕਰਣ ਜਾਂ ਵਾਧੂ ਬਾਲਗ ਸਹਾਇਤਾ</a:t>
            </a:r>
            <a:endParaRPr lang="en-GB" altLang="en-GB" sz="1200" b="1" dirty="0">
              <a:solidFill>
                <a:schemeClr val="tx2"/>
              </a:solidFill>
              <a:latin typeface="Calibri" pitchFamily="34" charset="0"/>
              <a:ea typeface="Arial" pitchFamily="34" charset="0"/>
              <a:cs typeface="Calibri" pitchFamily="34" charset="0"/>
            </a:endParaRPr>
          </a:p>
          <a:p>
            <a:pPr lvl="0" eaLnBrk="0" fontAlgn="base" hangingPunct="0">
              <a:spcBef>
                <a:spcPct val="0"/>
              </a:spcBef>
              <a:spcAft>
                <a:spcPct val="0"/>
              </a:spcAft>
            </a:pPr>
            <a:r>
              <a:rPr lang="pa-IN" altLang="en-GB" sz="1200" b="1" dirty="0">
                <a:solidFill>
                  <a:schemeClr val="tx2"/>
                </a:solidFill>
                <a:latin typeface="Calibri" pitchFamily="34" charset="0"/>
                <a:ea typeface="Arial" pitchFamily="34" charset="0"/>
                <a:cs typeface="Calibri" pitchFamily="34" charset="0"/>
              </a:rPr>
              <a:t> ਬਾਹਰੀ ਏਜੰਸੀਆਂ ਨਾਲ ਕੰਮ ਕਰੋ</a:t>
            </a:r>
            <a:endParaRPr lang="en-GB" altLang="en-GB" sz="1200" b="1" dirty="0">
              <a:solidFill>
                <a:schemeClr val="tx2"/>
              </a:solidFill>
              <a:latin typeface="Calibri" pitchFamily="34" charset="0"/>
              <a:ea typeface="Arial" pitchFamily="34" charset="0"/>
              <a:cs typeface="Calibri" pitchFamily="34" charset="0"/>
            </a:endParaRPr>
          </a:p>
          <a:p>
            <a:pPr lvl="0" eaLnBrk="0" fontAlgn="base" hangingPunct="0">
              <a:spcBef>
                <a:spcPct val="0"/>
              </a:spcBef>
              <a:spcAft>
                <a:spcPct val="0"/>
              </a:spcAft>
            </a:pPr>
            <a:r>
              <a:rPr lang="en-GB" sz="1200" dirty="0" err="1">
                <a:solidFill>
                  <a:schemeClr val="tx2"/>
                </a:solidFill>
                <a:latin typeface="GurbaniWebThick" pitchFamily="82" charset="0"/>
              </a:rPr>
              <a:t>Kws</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qor</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qy</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ie`kly</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b`cy</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nwl</a:t>
            </a:r>
            <a:r>
              <a:rPr lang="en-GB" sz="1200" dirty="0">
                <a:solidFill>
                  <a:schemeClr val="tx2"/>
                </a:solidFill>
                <a:latin typeface="GurbaniWebThick" pitchFamily="82" charset="0"/>
              </a:rPr>
              <a:t> </a:t>
            </a:r>
            <a:r>
              <a:rPr lang="en-GB" sz="1200" dirty="0" err="1">
                <a:solidFill>
                  <a:schemeClr val="tx2"/>
                </a:solidFill>
                <a:latin typeface="GurbaniWebThick" pitchFamily="82" charset="0"/>
              </a:rPr>
              <a:t>ieMtrvynSn</a:t>
            </a:r>
            <a:r>
              <a:rPr lang="en-GB" sz="1200" dirty="0">
                <a:solidFill>
                  <a:schemeClr val="tx2"/>
                </a:solidFill>
                <a:latin typeface="GurbaniWebThick" pitchFamily="82" charset="0"/>
              </a:rPr>
              <a:t> </a:t>
            </a:r>
            <a:endParaRPr lang="en-GB" altLang="en-GB" sz="1200" b="1" dirty="0">
              <a:solidFill>
                <a:schemeClr val="tx2"/>
              </a:solidFill>
              <a:latin typeface="Calibri" pitchFamily="34" charset="0"/>
              <a:ea typeface="Arial" pitchFamily="34" charset="0"/>
              <a:cs typeface="Calibri" pitchFamily="34" charset="0"/>
            </a:endParaRPr>
          </a:p>
        </p:txBody>
      </p:sp>
      <p:sp>
        <p:nvSpPr>
          <p:cNvPr id="27" name="Rectangle 26">
            <a:extLst>
              <a:ext uri="{FF2B5EF4-FFF2-40B4-BE49-F238E27FC236}">
                <a16:creationId xmlns:a16="http://schemas.microsoft.com/office/drawing/2014/main" id="{524A318C-2AFE-4C3A-AA6B-0E8BC8CF28AE}"/>
              </a:ext>
            </a:extLst>
          </p:cNvPr>
          <p:cNvSpPr/>
          <p:nvPr/>
        </p:nvSpPr>
        <p:spPr>
          <a:xfrm>
            <a:off x="6747267" y="2386139"/>
            <a:ext cx="4987533" cy="830997"/>
          </a:xfrm>
          <a:prstGeom prst="rect">
            <a:avLst/>
          </a:prstGeom>
        </p:spPr>
        <p:txBody>
          <a:bodyPr wrap="square">
            <a:spAutoFit/>
          </a:bodyPr>
          <a:lstStyle/>
          <a:p>
            <a:pPr lvl="0" fontAlgn="base">
              <a:spcBef>
                <a:spcPct val="0"/>
              </a:spcBef>
              <a:spcAft>
                <a:spcPct val="0"/>
              </a:spcAft>
            </a:pPr>
            <a:r>
              <a:rPr lang="en-GB" sz="1200" dirty="0">
                <a:solidFill>
                  <a:schemeClr val="accent1"/>
                </a:solidFill>
                <a:latin typeface="GurbaniWebThick" pitchFamily="82" charset="0"/>
              </a:rPr>
              <a:t>sYnf</a:t>
            </a:r>
            <a:r>
              <a:rPr lang="en-GB" sz="1200" dirty="0">
                <a:latin typeface="GurbaniWebThick" pitchFamily="82" charset="0"/>
              </a:rPr>
              <a:t> </a:t>
            </a:r>
            <a:r>
              <a:rPr lang="pa-IN" sz="1200" dirty="0"/>
              <a:t>ਦੇ ਨਾਲ ਸਾਰੇ ਵਿਦਿਆਰਥੀ</a:t>
            </a:r>
            <a:endParaRPr lang="en-GB" sz="1200" dirty="0">
              <a:latin typeface="GurbaniWebThick" pitchFamily="82" charset="0"/>
            </a:endParaRPr>
          </a:p>
          <a:p>
            <a:pPr marL="171450" lvl="0" indent="-171450" fontAlgn="base">
              <a:spcBef>
                <a:spcPct val="0"/>
              </a:spcBef>
              <a:spcAft>
                <a:spcPct val="0"/>
              </a:spcAft>
              <a:buFont typeface="Arial" panose="020B0604020202020204" pitchFamily="34" charset="0"/>
              <a:buChar char="•"/>
            </a:pPr>
            <a:r>
              <a:rPr lang="pa-IN" sz="1200" dirty="0"/>
              <a:t>ਵਿਦਿਆਰਥੀ ਪਾਸਪੋਰਟ</a:t>
            </a:r>
            <a:endParaRPr lang="en-GB" sz="1200" dirty="0"/>
          </a:p>
          <a:p>
            <a:pPr marL="171450" lvl="0" indent="-171450" fontAlgn="base">
              <a:spcBef>
                <a:spcPct val="0"/>
              </a:spcBef>
              <a:spcAft>
                <a:spcPct val="0"/>
              </a:spcAft>
              <a:buFont typeface="Arial" panose="020B0604020202020204" pitchFamily="34" charset="0"/>
              <a:buChar char="•"/>
            </a:pPr>
            <a:r>
              <a:rPr lang="pa-IN" sz="1200" dirty="0"/>
              <a:t>ਕੁਆਲਿਟੀ ਫਸਟ ਟੀਚਿੰਗ</a:t>
            </a:r>
            <a:endParaRPr lang="en-GB" sz="1200" dirty="0"/>
          </a:p>
          <a:p>
            <a:pPr marL="171450" lvl="0" indent="-171450" fontAlgn="base">
              <a:spcBef>
                <a:spcPct val="0"/>
              </a:spcBef>
              <a:spcAft>
                <a:spcPct val="0"/>
              </a:spcAft>
              <a:buFont typeface="Arial" panose="020B0604020202020204" pitchFamily="34" charset="0"/>
              <a:buChar char="•"/>
            </a:pPr>
            <a:r>
              <a:rPr lang="pa-IN" sz="1200" dirty="0"/>
              <a:t>ਸਿੱਖਣ ਵਿੱਚ ਰੁਕਾਵਟਾਂ ਨੂੰ ਘਟਾਉਣ ਲਈ ਪਾਠਾਂ ਵਿੱਚ ਵਾਜਬ ਸਮਾਯੋਜਨ</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B712AED-A086-4673-85CE-B07638576E6E}"/>
              </a:ext>
            </a:extLst>
          </p:cNvPr>
          <p:cNvSpPr txBox="1"/>
          <p:nvPr/>
        </p:nvSpPr>
        <p:spPr>
          <a:xfrm>
            <a:off x="6466087" y="4464935"/>
            <a:ext cx="2237873" cy="369332"/>
          </a:xfrm>
          <a:prstGeom prst="rect">
            <a:avLst/>
          </a:prstGeom>
          <a:noFill/>
        </p:spPr>
        <p:txBody>
          <a:bodyPr wrap="square" numCol="1" rtlCol="0">
            <a:spAutoFit/>
          </a:bodyPr>
          <a:lstStyle/>
          <a:p>
            <a:pPr algn="ctr"/>
            <a:r>
              <a:rPr lang="pa-IN" altLang="en-GB" b="1" dirty="0">
                <a:solidFill>
                  <a:schemeClr val="tx2"/>
                </a:solidFill>
              </a:rPr>
              <a:t>ਬਾਹਰੀ ਸਹਾਇਤਾ</a:t>
            </a:r>
            <a:endParaRPr lang="en-GB" altLang="en-GB" b="1" dirty="0">
              <a:solidFill>
                <a:schemeClr val="tx2"/>
              </a:solidFill>
            </a:endParaRPr>
          </a:p>
        </p:txBody>
      </p:sp>
      <p:sp>
        <p:nvSpPr>
          <p:cNvPr id="29" name="TextBox 28">
            <a:extLst>
              <a:ext uri="{FF2B5EF4-FFF2-40B4-BE49-F238E27FC236}">
                <a16:creationId xmlns:a16="http://schemas.microsoft.com/office/drawing/2014/main" id="{83C7D9A6-D87B-4FAE-AA6E-C4E4ADAF38EC}"/>
              </a:ext>
            </a:extLst>
          </p:cNvPr>
          <p:cNvSpPr txBox="1"/>
          <p:nvPr/>
        </p:nvSpPr>
        <p:spPr>
          <a:xfrm>
            <a:off x="6795598" y="4834267"/>
            <a:ext cx="4684176" cy="1200329"/>
          </a:xfrm>
          <a:prstGeom prst="rect">
            <a:avLst/>
          </a:prstGeom>
          <a:ln>
            <a:solidFill>
              <a:srgbClr val="002060"/>
            </a:solidFill>
            <a:prstDash val="dash"/>
          </a:ln>
        </p:spPr>
        <p:style>
          <a:lnRef idx="2">
            <a:schemeClr val="accent1"/>
          </a:lnRef>
          <a:fillRef idx="1">
            <a:schemeClr val="lt1"/>
          </a:fillRef>
          <a:effectRef idx="0">
            <a:schemeClr val="accent1"/>
          </a:effectRef>
          <a:fontRef idx="minor">
            <a:schemeClr val="dk1"/>
          </a:fontRef>
        </p:style>
        <p:txBody>
          <a:bodyPr wrap="square" lIns="91440" tIns="45720" rIns="91440" bIns="45720" numCol="1" rtlCol="0" anchor="t">
            <a:spAutoFit/>
          </a:bodyPr>
          <a:lstStyle/>
          <a:p>
            <a:pPr marL="171450" indent="-171450">
              <a:buFont typeface="Arial" panose="020B0604020202020204" pitchFamily="34" charset="0"/>
              <a:buChar char="•"/>
            </a:pP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ਵਿਦਿਅਕ ਮਨੋਵਿਗਿਆਨ</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ਸਿਖਲਾਈ ਸਹਾਇਤਾ ਟੀਮ</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ਸੁਣਨ ਦੀ ਕਮਜ਼ੋਰੀ ਵਾਲੀ ਟੀਮ</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ਦ੍ਰਿਸ਼ਟੀਹੀਣ</a:t>
            </a: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ਟੀਮ</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ਬਾਲ ਅਤੇ ਕਿਸ਼ੋਰ ਮਾਨਸਿਕ ਸਿਹਤ ਸੇਵਾਵਾਂ</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a:buFont typeface="Arial" pitchFamily="34" charset="0"/>
              <a:buChar char="•"/>
            </a:pPr>
            <a:r>
              <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   </a:t>
            </a:r>
            <a:r>
              <a:rPr lang="pa-IN"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rPr>
              <a:t>ਸਕੂਲ ਨਰਸਾਂ</a:t>
            </a:r>
            <a:endParaRPr lang="en-GB" altLang="en-GB" sz="1200" b="1"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pic>
        <p:nvPicPr>
          <p:cNvPr id="17" name="Picture 16"/>
          <p:cNvPicPr>
            <a:picLocks noChangeAspect="1"/>
          </p:cNvPicPr>
          <p:nvPr/>
        </p:nvPicPr>
        <p:blipFill rotWithShape="1">
          <a:blip r:embed="rId3"/>
          <a:srcRect l="18529" t="29854" r="18351" b="14315"/>
          <a:stretch/>
        </p:blipFill>
        <p:spPr>
          <a:xfrm>
            <a:off x="1088140" y="232665"/>
            <a:ext cx="1739726" cy="1046870"/>
          </a:xfrm>
          <a:prstGeom prst="rect">
            <a:avLst/>
          </a:prstGeom>
        </p:spPr>
      </p:pic>
      <p:sp>
        <p:nvSpPr>
          <p:cNvPr id="30" name="Rectangle 29">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101228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a:latin typeface="GurbaniWebThick" panose="04040607000000020004" pitchFamily="82" charset="0"/>
              </a:rPr>
              <a:t>smwvySI</a:t>
            </a:r>
            <a:r>
              <a:rPr lang="en-GB" b="1" dirty="0">
                <a:latin typeface="GurbaniWebThick" panose="04040607000000020004" pitchFamily="82" charset="0"/>
              </a:rPr>
              <a:t> </a:t>
            </a:r>
            <a:r>
              <a:rPr lang="en-GB" b="1" dirty="0" err="1">
                <a:latin typeface="GurbaniWebThick" panose="04040607000000020004" pitchFamily="82" charset="0"/>
              </a:rPr>
              <a:t>tIm</a:t>
            </a:r>
            <a:endParaRPr lang="en-GB" b="1" dirty="0">
              <a:latin typeface="GurbaniWebThick" panose="04040607000000020004" pitchFamily="8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749962316"/>
              </p:ext>
            </p:extLst>
          </p:nvPr>
        </p:nvGraphicFramePr>
        <p:xfrm>
          <a:off x="2032000" y="1454222"/>
          <a:ext cx="8128000" cy="46634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902615226"/>
                    </a:ext>
                  </a:extLst>
                </a:gridCol>
                <a:gridCol w="1625600">
                  <a:extLst>
                    <a:ext uri="{9D8B030D-6E8A-4147-A177-3AD203B41FA5}">
                      <a16:colId xmlns:a16="http://schemas.microsoft.com/office/drawing/2014/main" val="3570143680"/>
                    </a:ext>
                  </a:extLst>
                </a:gridCol>
                <a:gridCol w="1625600">
                  <a:extLst>
                    <a:ext uri="{9D8B030D-6E8A-4147-A177-3AD203B41FA5}">
                      <a16:colId xmlns:a16="http://schemas.microsoft.com/office/drawing/2014/main" val="4067336344"/>
                    </a:ext>
                  </a:extLst>
                </a:gridCol>
                <a:gridCol w="1625600">
                  <a:extLst>
                    <a:ext uri="{9D8B030D-6E8A-4147-A177-3AD203B41FA5}">
                      <a16:colId xmlns:a16="http://schemas.microsoft.com/office/drawing/2014/main" val="1593290815"/>
                    </a:ext>
                  </a:extLst>
                </a:gridCol>
                <a:gridCol w="1625600">
                  <a:extLst>
                    <a:ext uri="{9D8B030D-6E8A-4147-A177-3AD203B41FA5}">
                      <a16:colId xmlns:a16="http://schemas.microsoft.com/office/drawing/2014/main" val="4253593564"/>
                    </a:ext>
                  </a:extLst>
                </a:gridCol>
              </a:tblGrid>
              <a:tr h="370840">
                <a:tc>
                  <a:txBody>
                    <a:bodyPr/>
                    <a:lstStyle/>
                    <a:p>
                      <a:endParaRPr lang="en-GB" dirty="0"/>
                    </a:p>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38158"/>
                  </a:ext>
                </a:extLst>
              </a:tr>
              <a:tr h="370840">
                <a:tc>
                  <a:txBody>
                    <a:bodyPr/>
                    <a:lstStyle/>
                    <a:p>
                      <a:pPr algn="ctr"/>
                      <a:r>
                        <a:rPr lang="pa-IN" sz="1200" b="0" i="0" kern="1200" dirty="0">
                          <a:solidFill>
                            <a:schemeClr val="dk1"/>
                          </a:solidFill>
                          <a:effectLst/>
                          <a:latin typeface="+mn-lt"/>
                          <a:ea typeface="+mn-ea"/>
                          <a:cs typeface="+mn-cs"/>
                        </a:rPr>
                        <a:t>ਮਿਸ ਐਮੀ ਇਵਾਨਸ</a:t>
                      </a:r>
                      <a:endParaRPr lang="en-GB" sz="1200" b="0" i="0" kern="1200" dirty="0">
                        <a:solidFill>
                          <a:schemeClr val="dk1"/>
                        </a:solidFill>
                        <a:effectLst/>
                        <a:latin typeface="+mn-lt"/>
                        <a:ea typeface="+mn-ea"/>
                        <a:cs typeface="+mn-cs"/>
                      </a:endParaRPr>
                    </a:p>
                    <a:p>
                      <a:pPr algn="ctr"/>
                      <a:r>
                        <a:rPr lang="pa-IN" sz="1200" dirty="0"/>
                        <a:t>ਸਹਾਇਕ ਪ੍ਰਿੰਸੀਪਲ</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b="0" i="0" kern="1200" dirty="0">
                          <a:solidFill>
                            <a:schemeClr val="dk1"/>
                          </a:solidFill>
                          <a:effectLst/>
                          <a:latin typeface="+mn-lt"/>
                          <a:ea typeface="+mn-ea"/>
                          <a:cs typeface="+mn-cs"/>
                        </a:rPr>
                        <a:t>ਮਿਸਟਰ ਪ੍ਰਿਤਪਾਲ ਮਾਨ</a:t>
                      </a:r>
                      <a:endParaRPr lang="en-GB" sz="1200" b="0" i="0" kern="1200" dirty="0">
                        <a:solidFill>
                          <a:schemeClr val="dk1"/>
                        </a:solidFill>
                        <a:effectLst/>
                        <a:latin typeface="+mn-lt"/>
                        <a:ea typeface="+mn-ea"/>
                        <a:cs typeface="+mn-cs"/>
                      </a:endParaRPr>
                    </a:p>
                    <a:p>
                      <a:pPr algn="ctr"/>
                      <a:r>
                        <a:rPr lang="pa-IN" sz="1200" dirty="0"/>
                        <a:t>ਡਿਪਟੀ</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 ਬਲਬੀਰ ਜੱਸ</a:t>
                      </a:r>
                      <a:endParaRPr lang="en-GB" sz="1200" dirty="0"/>
                    </a:p>
                    <a:p>
                      <a:pPr algn="ctr"/>
                      <a:r>
                        <a:rPr lang="pa-IN" sz="1200" dirty="0"/>
                        <a:t>ਈ.ਏ.ਐੱਲ</a:t>
                      </a:r>
                      <a:r>
                        <a:rPr lang="en-GB" sz="1200" dirty="0"/>
                        <a:t> </a:t>
                      </a:r>
                      <a:r>
                        <a:rPr lang="pa-IN" sz="1200" dirty="0"/>
                        <a:t>ਅਧਿਆਪਕ</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 ਜੋਐਨ ਗੇਨਾਰਡ</a:t>
                      </a:r>
                      <a:endParaRPr lang="en-GB" sz="1200" dirty="0"/>
                    </a:p>
                    <a:p>
                      <a:pPr algn="ctr"/>
                      <a:r>
                        <a:rPr lang="en-GB" sz="1200" dirty="0" err="1">
                          <a:latin typeface="GurbaniWebThick" panose="04040607000000020004" pitchFamily="82" charset="0"/>
                        </a:rPr>
                        <a:t>smwvySI</a:t>
                      </a:r>
                      <a:r>
                        <a:rPr lang="en-GB" sz="1200" baseline="0" dirty="0">
                          <a:latin typeface="GurbaniWebThick" panose="04040607000000020004" pitchFamily="82" charset="0"/>
                        </a:rPr>
                        <a:t> </a:t>
                      </a:r>
                      <a:r>
                        <a:rPr lang="en-GB" sz="1200" baseline="0" dirty="0" err="1">
                          <a:latin typeface="GurbaniWebThick" panose="04040607000000020004" pitchFamily="82" charset="0"/>
                        </a:rPr>
                        <a:t>mYnIjr</a:t>
                      </a:r>
                      <a:r>
                        <a:rPr lang="en-GB" sz="1200" baseline="0" dirty="0">
                          <a:latin typeface="GurbaniWebThick" panose="04040607000000020004" pitchFamily="82" charset="0"/>
                        </a:rPr>
                        <a:t> – </a:t>
                      </a:r>
                    </a:p>
                    <a:p>
                      <a:pPr algn="ctr"/>
                      <a:r>
                        <a:rPr lang="en-GB" sz="1200" baseline="0" dirty="0" err="1">
                          <a:latin typeface="GurbaniWebThick" panose="04040607000000020004" pitchFamily="82" charset="0"/>
                        </a:rPr>
                        <a:t>XIr</a:t>
                      </a:r>
                      <a:r>
                        <a:rPr lang="en-GB" sz="1200" baseline="0" dirty="0">
                          <a:latin typeface="GurbaniWebThick" panose="04040607000000020004" pitchFamily="82" charset="0"/>
                        </a:rPr>
                        <a:t> 10-11</a:t>
                      </a:r>
                      <a:endParaRPr lang="en-GB" sz="1200" dirty="0">
                        <a:latin typeface="GurbaniWebThick" panose="04040607000000020004" pitchFamily="8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 ਪੂਨਮ ਕੌਰ</a:t>
                      </a:r>
                      <a:endParaRPr lang="en-GB" sz="1200" dirty="0"/>
                    </a:p>
                    <a:p>
                      <a:pPr algn="ctr"/>
                      <a:r>
                        <a:rPr lang="en-GB" sz="1200" dirty="0" err="1">
                          <a:latin typeface="GurbaniWebThick" panose="04040607000000020004" pitchFamily="82" charset="0"/>
                        </a:rPr>
                        <a:t>smwvySI</a:t>
                      </a:r>
                      <a:r>
                        <a:rPr lang="en-GB" sz="1200" baseline="0" dirty="0">
                          <a:latin typeface="GurbaniWebThick" panose="04040607000000020004" pitchFamily="82" charset="0"/>
                        </a:rPr>
                        <a:t> </a:t>
                      </a:r>
                      <a:r>
                        <a:rPr lang="en-GB" sz="1200" baseline="0" dirty="0" err="1">
                          <a:latin typeface="GurbaniWebThick" panose="04040607000000020004" pitchFamily="82" charset="0"/>
                        </a:rPr>
                        <a:t>mYnIjr</a:t>
                      </a:r>
                      <a:r>
                        <a:rPr lang="en-GB" sz="1200" baseline="0" dirty="0">
                          <a:latin typeface="GurbaniWebThick" panose="04040607000000020004" pitchFamily="82" charset="0"/>
                        </a:rPr>
                        <a:t> – </a:t>
                      </a:r>
                    </a:p>
                    <a:p>
                      <a:pPr algn="ctr"/>
                      <a:r>
                        <a:rPr lang="en-GB" sz="1200" baseline="0" dirty="0" err="1">
                          <a:latin typeface="GurbaniWebThick" panose="04040607000000020004" pitchFamily="82" charset="0"/>
                        </a:rPr>
                        <a:t>XIr</a:t>
                      </a:r>
                      <a:r>
                        <a:rPr lang="en-GB" sz="1200" baseline="0" dirty="0">
                          <a:latin typeface="GurbaniWebThick" panose="04040607000000020004" pitchFamily="82" charset="0"/>
                        </a:rPr>
                        <a:t> 7-9</a:t>
                      </a:r>
                      <a:endParaRPr lang="en-GB" sz="1200" dirty="0">
                        <a:latin typeface="GurbaniWebThick" panose="04040607000000020004" pitchFamily="82" charset="0"/>
                      </a:endParaRPr>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705508"/>
                  </a:ext>
                </a:extLst>
              </a:tr>
              <a:tr h="370840">
                <a:tc>
                  <a:txBody>
                    <a:bodyPr/>
                    <a:lstStyle/>
                    <a:p>
                      <a:endParaRPr lang="en-GB" dirty="0"/>
                    </a:p>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491363"/>
                  </a:ext>
                </a:extLst>
              </a:tr>
              <a:tr h="370840">
                <a:tc>
                  <a:txBody>
                    <a:bodyPr/>
                    <a:lstStyle/>
                    <a:p>
                      <a:pPr algn="ctr"/>
                      <a:r>
                        <a:rPr lang="pa-IN" sz="1200" dirty="0"/>
                        <a:t>ਮਿਸ ਤਰਨਜੀਤ ਢੱਲੂ</a:t>
                      </a:r>
                      <a:endParaRPr lang="en-GB" sz="1200" dirty="0"/>
                    </a:p>
                    <a:p>
                      <a:pPr algn="ctr"/>
                      <a:r>
                        <a:rPr lang="pa-IN" sz="1200" dirty="0"/>
                        <a:t>ਅਧਿਆਪਨ ਸਹਾਇਕ</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b="0" i="0" kern="1200" dirty="0">
                          <a:solidFill>
                            <a:schemeClr val="dk1"/>
                          </a:solidFill>
                          <a:effectLst/>
                          <a:latin typeface="+mn-lt"/>
                          <a:ea typeface="+mn-ea"/>
                          <a:cs typeface="+mn-cs"/>
                        </a:rPr>
                        <a:t>ਮਿਸਟਰ</a:t>
                      </a:r>
                      <a:r>
                        <a:rPr lang="en-GB" sz="1200" dirty="0"/>
                        <a:t> </a:t>
                      </a:r>
                      <a:r>
                        <a:rPr lang="pa-IN" sz="1200" dirty="0"/>
                        <a:t>ਪਰਤੀਕ ਬਿਲਖੂ</a:t>
                      </a:r>
                      <a:endParaRPr lang="en-GB" sz="1200" dirty="0"/>
                    </a:p>
                    <a:p>
                      <a:pPr algn="ctr"/>
                      <a:r>
                        <a:rPr lang="pa-IN" sz="1200" dirty="0"/>
                        <a:t>ਅਧਿਆਪਨ ਸਹਾਇਕ</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ਮਿਸਟਰ ਟੀਜੇ ਮਿਲਬੋਰਨ</a:t>
                      </a:r>
                      <a:endParaRPr lang="en-GB" sz="1200" dirty="0"/>
                    </a:p>
                    <a:p>
                      <a:pPr algn="ctr"/>
                      <a:r>
                        <a:rPr lang="pa-IN" sz="1200" dirty="0"/>
                        <a:t>ਅਧਿਆਪਨ ਸਹਾਇਕ</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 ਸੋਹਣੇਲ ਬੈਂਸ</a:t>
                      </a:r>
                      <a:endParaRPr lang="en-GB" sz="1200" dirty="0"/>
                    </a:p>
                    <a:p>
                      <a:pPr algn="ctr"/>
                      <a:r>
                        <a:rPr lang="pa-IN" sz="1200" dirty="0"/>
                        <a:t>ਅਧਿਆਪਨ ਸਹਾਇਕ</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a-IN" sz="1200" dirty="0"/>
                        <a:t>ਮਿਸ ਸੰਕਿਰਨ ਭੋਗਲ</a:t>
                      </a:r>
                      <a:endParaRPr lang="en-GB" sz="1200" dirty="0"/>
                    </a:p>
                    <a:p>
                      <a:pPr algn="ctr"/>
                      <a:r>
                        <a:rPr lang="pa-IN" sz="1200" dirty="0"/>
                        <a:t>ਅਧਿਆਪਨ ਸਹਾਇਕ</a:t>
                      </a:r>
                      <a:endParaRPr lang="en-GB" sz="1200" dirty="0"/>
                    </a:p>
                    <a:p>
                      <a:pPr algn="ct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032085"/>
                  </a:ext>
                </a:extLst>
              </a:tr>
            </a:tbl>
          </a:graphicData>
        </a:graphic>
      </p:graphicFrame>
      <p:pic>
        <p:nvPicPr>
          <p:cNvPr id="5" name="Picture 4"/>
          <p:cNvPicPr>
            <a:picLocks noChangeAspect="1"/>
          </p:cNvPicPr>
          <p:nvPr/>
        </p:nvPicPr>
        <p:blipFill>
          <a:blip r:embed="rId2"/>
          <a:stretch>
            <a:fillRect/>
          </a:stretch>
        </p:blipFill>
        <p:spPr>
          <a:xfrm>
            <a:off x="2272936" y="1585899"/>
            <a:ext cx="1190625" cy="1390650"/>
          </a:xfrm>
          <a:prstGeom prst="rect">
            <a:avLst/>
          </a:prstGeom>
        </p:spPr>
      </p:pic>
      <p:pic>
        <p:nvPicPr>
          <p:cNvPr id="6" name="Picture 5"/>
          <p:cNvPicPr>
            <a:picLocks noChangeAspect="1"/>
          </p:cNvPicPr>
          <p:nvPr/>
        </p:nvPicPr>
        <p:blipFill>
          <a:blip r:embed="rId3"/>
          <a:stretch>
            <a:fillRect/>
          </a:stretch>
        </p:blipFill>
        <p:spPr>
          <a:xfrm>
            <a:off x="4084923" y="1595410"/>
            <a:ext cx="952500" cy="1276350"/>
          </a:xfrm>
          <a:prstGeom prst="rect">
            <a:avLst/>
          </a:prstGeom>
        </p:spPr>
      </p:pic>
      <p:pic>
        <p:nvPicPr>
          <p:cNvPr id="7" name="Picture 6"/>
          <p:cNvPicPr>
            <a:picLocks noChangeAspect="1"/>
          </p:cNvPicPr>
          <p:nvPr/>
        </p:nvPicPr>
        <p:blipFill>
          <a:blip r:embed="rId4"/>
          <a:stretch>
            <a:fillRect/>
          </a:stretch>
        </p:blipFill>
        <p:spPr>
          <a:xfrm>
            <a:off x="5520771" y="1538853"/>
            <a:ext cx="1251320" cy="1430080"/>
          </a:xfrm>
          <a:prstGeom prst="rect">
            <a:avLst/>
          </a:prstGeom>
        </p:spPr>
      </p:pic>
      <p:pic>
        <p:nvPicPr>
          <p:cNvPr id="3" name="Picture 2">
            <a:extLst>
              <a:ext uri="{FF2B5EF4-FFF2-40B4-BE49-F238E27FC236}">
                <a16:creationId xmlns:a16="http://schemas.microsoft.com/office/drawing/2014/main" id="{F754E37C-C659-4BDD-9C66-D98A4AA1A9EB}"/>
              </a:ext>
            </a:extLst>
          </p:cNvPr>
          <p:cNvPicPr>
            <a:picLocks noChangeAspect="1"/>
          </p:cNvPicPr>
          <p:nvPr/>
        </p:nvPicPr>
        <p:blipFill>
          <a:blip r:embed="rId5"/>
          <a:stretch>
            <a:fillRect/>
          </a:stretch>
        </p:blipFill>
        <p:spPr>
          <a:xfrm>
            <a:off x="2253800" y="4102904"/>
            <a:ext cx="1228896" cy="1267849"/>
          </a:xfrm>
          <a:prstGeom prst="rect">
            <a:avLst/>
          </a:prstGeom>
        </p:spPr>
      </p:pic>
      <p:pic>
        <p:nvPicPr>
          <p:cNvPr id="13" name="Picture 12">
            <a:extLst>
              <a:ext uri="{FF2B5EF4-FFF2-40B4-BE49-F238E27FC236}">
                <a16:creationId xmlns:a16="http://schemas.microsoft.com/office/drawing/2014/main" id="{34D60324-D014-41F7-92CA-41C188E3833A}"/>
              </a:ext>
            </a:extLst>
          </p:cNvPr>
          <p:cNvPicPr>
            <a:picLocks noChangeAspect="1"/>
          </p:cNvPicPr>
          <p:nvPr/>
        </p:nvPicPr>
        <p:blipFill>
          <a:blip r:embed="rId6"/>
          <a:stretch>
            <a:fillRect/>
          </a:stretch>
        </p:blipFill>
        <p:spPr>
          <a:xfrm>
            <a:off x="3877331" y="4079756"/>
            <a:ext cx="1066949" cy="1286722"/>
          </a:xfrm>
          <a:prstGeom prst="rect">
            <a:avLst/>
          </a:prstGeom>
        </p:spPr>
      </p:pic>
      <p:pic>
        <p:nvPicPr>
          <p:cNvPr id="14" name="Picture 13">
            <a:extLst>
              <a:ext uri="{FF2B5EF4-FFF2-40B4-BE49-F238E27FC236}">
                <a16:creationId xmlns:a16="http://schemas.microsoft.com/office/drawing/2014/main" id="{06F954D5-1F10-4F18-97CB-5097F881C2A8}"/>
              </a:ext>
            </a:extLst>
          </p:cNvPr>
          <p:cNvPicPr>
            <a:picLocks noChangeAspect="1"/>
          </p:cNvPicPr>
          <p:nvPr/>
        </p:nvPicPr>
        <p:blipFill>
          <a:blip r:embed="rId7"/>
          <a:stretch>
            <a:fillRect/>
          </a:stretch>
        </p:blipFill>
        <p:spPr>
          <a:xfrm>
            <a:off x="8778564" y="4079756"/>
            <a:ext cx="1157352" cy="1286722"/>
          </a:xfrm>
          <a:prstGeom prst="rect">
            <a:avLst/>
          </a:prstGeom>
        </p:spPr>
      </p:pic>
      <p:pic>
        <p:nvPicPr>
          <p:cNvPr id="15" name="Picture 14">
            <a:extLst>
              <a:ext uri="{FF2B5EF4-FFF2-40B4-BE49-F238E27FC236}">
                <a16:creationId xmlns:a16="http://schemas.microsoft.com/office/drawing/2014/main" id="{6C9F49BF-F565-408D-92BC-F0657D42F4D9}"/>
              </a:ext>
            </a:extLst>
          </p:cNvPr>
          <p:cNvPicPr>
            <a:picLocks noChangeAspect="1"/>
          </p:cNvPicPr>
          <p:nvPr/>
        </p:nvPicPr>
        <p:blipFill>
          <a:blip r:embed="rId8"/>
          <a:stretch>
            <a:fillRect/>
          </a:stretch>
        </p:blipFill>
        <p:spPr>
          <a:xfrm>
            <a:off x="7190888" y="4102904"/>
            <a:ext cx="1095528" cy="1263574"/>
          </a:xfrm>
          <a:prstGeom prst="rect">
            <a:avLst/>
          </a:prstGeom>
        </p:spPr>
      </p:pic>
      <p:pic>
        <p:nvPicPr>
          <p:cNvPr id="16" name="Picture 15">
            <a:extLst>
              <a:ext uri="{FF2B5EF4-FFF2-40B4-BE49-F238E27FC236}">
                <a16:creationId xmlns:a16="http://schemas.microsoft.com/office/drawing/2014/main" id="{1EF8E0E2-DC6A-4FE6-A8C4-B26EB2D03C45}"/>
              </a:ext>
            </a:extLst>
          </p:cNvPr>
          <p:cNvPicPr>
            <a:picLocks noChangeAspect="1"/>
          </p:cNvPicPr>
          <p:nvPr/>
        </p:nvPicPr>
        <p:blipFill>
          <a:blip r:embed="rId9"/>
          <a:stretch>
            <a:fillRect/>
          </a:stretch>
        </p:blipFill>
        <p:spPr>
          <a:xfrm>
            <a:off x="8895213" y="1624862"/>
            <a:ext cx="924054" cy="1409897"/>
          </a:xfrm>
          <a:prstGeom prst="rect">
            <a:avLst/>
          </a:prstGeom>
        </p:spPr>
      </p:pic>
      <p:pic>
        <p:nvPicPr>
          <p:cNvPr id="18" name="Picture 17">
            <a:extLst>
              <a:ext uri="{FF2B5EF4-FFF2-40B4-BE49-F238E27FC236}">
                <a16:creationId xmlns:a16="http://schemas.microsoft.com/office/drawing/2014/main" id="{CE55CFEE-1AB6-49FB-A85B-AAD42A406F71}"/>
              </a:ext>
            </a:extLst>
          </p:cNvPr>
          <p:cNvPicPr>
            <a:picLocks noChangeAspect="1"/>
          </p:cNvPicPr>
          <p:nvPr/>
        </p:nvPicPr>
        <p:blipFill>
          <a:blip r:embed="rId10"/>
          <a:stretch>
            <a:fillRect/>
          </a:stretch>
        </p:blipFill>
        <p:spPr>
          <a:xfrm>
            <a:off x="7231979" y="1585899"/>
            <a:ext cx="1019317" cy="1409897"/>
          </a:xfrm>
          <a:prstGeom prst="rect">
            <a:avLst/>
          </a:prstGeom>
        </p:spPr>
      </p:pic>
      <p:pic>
        <p:nvPicPr>
          <p:cNvPr id="19" name="Picture 18">
            <a:extLst>
              <a:ext uri="{FF2B5EF4-FFF2-40B4-BE49-F238E27FC236}">
                <a16:creationId xmlns:a16="http://schemas.microsoft.com/office/drawing/2014/main" id="{709F313F-13F6-4051-BBCA-51A5695743CF}"/>
              </a:ext>
            </a:extLst>
          </p:cNvPr>
          <p:cNvPicPr>
            <a:picLocks noChangeAspect="1"/>
          </p:cNvPicPr>
          <p:nvPr/>
        </p:nvPicPr>
        <p:blipFill>
          <a:blip r:embed="rId11"/>
          <a:stretch>
            <a:fillRect/>
          </a:stretch>
        </p:blipFill>
        <p:spPr>
          <a:xfrm>
            <a:off x="5520771" y="4102904"/>
            <a:ext cx="1159429" cy="1305108"/>
          </a:xfrm>
          <a:prstGeom prst="rect">
            <a:avLst/>
          </a:prstGeom>
        </p:spPr>
      </p:pic>
      <p:sp>
        <p:nvSpPr>
          <p:cNvPr id="17" name="Rectangle 16">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786968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2997"/>
          </a:xfrm>
        </p:spPr>
        <p:txBody>
          <a:bodyPr/>
          <a:lstStyle/>
          <a:p>
            <a:r>
              <a:rPr lang="pa-IN" b="1" dirty="0"/>
              <a:t>ਸੂਚਿਤ ਰਹਿਣਾ</a:t>
            </a:r>
            <a:endParaRPr lang="en-GB" b="1" dirty="0"/>
          </a:p>
        </p:txBody>
      </p:sp>
      <p:sp>
        <p:nvSpPr>
          <p:cNvPr id="4" name="Rounded Rectangle 3"/>
          <p:cNvSpPr/>
          <p:nvPr/>
        </p:nvSpPr>
        <p:spPr>
          <a:xfrm>
            <a:off x="579812" y="1428122"/>
            <a:ext cx="11191978" cy="525132"/>
          </a:xfrm>
          <a:prstGeom prst="round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numCol="1" rtlCol="0" anchor="ctr"/>
          <a:lstStyle/>
          <a:p>
            <a:pPr algn="ctr"/>
            <a:r>
              <a:rPr lang="pa-IN" altLang="en-GB" sz="1400" dirty="0">
                <a:solidFill>
                  <a:schemeClr val="bg1"/>
                </a:solidFill>
              </a:rPr>
              <a:t>ਸਾਨੂੰ ਮਾਪਿਆਂ, ਵਿਦਿਆਰਥੀਆਂ ਅਤੇ ਕਮਿਊਨਿਟੀ ਦੇ ਨਾਲ ਬਣਾਈਆਂ ਗਈਆਂ ਮਜ਼ਬੂਤ ​​ਸਾਂਝੇਦਾਰੀਆਂ 'ਤੇ ਮਾਣ ਹੈ ਅਤੇ ਸਕੂਲ ਨੂੰ ਹੋਰ ਵੀ ਬਿਹਤਰ ਬਣਾਉਣ ਵਿੱਚ ਸਾਡੀ ਮਦਦ ਕਰਨ ਲਈ, ਉਹਨਾਂ ਦੁਆਰਾ ਪ੍ਰਦਾਨ ਕੀਤੀਆਂ ਗਈਆਂ ਟਿੱਪਣੀਆਂ ਅਤੇ ਫੀਡਬੈਕ ਦੀ ਉੱਚ ਕੀਮਤ ਹੈ।</a:t>
            </a:r>
            <a:endParaRPr lang="en-GB" altLang="en-GB" sz="1400" dirty="0">
              <a:solidFill>
                <a:schemeClr val="bg1"/>
              </a:solidFill>
            </a:endParaRPr>
          </a:p>
        </p:txBody>
      </p:sp>
      <p:sp>
        <p:nvSpPr>
          <p:cNvPr id="5" name="Rounded Rectangle 4"/>
          <p:cNvSpPr/>
          <p:nvPr/>
        </p:nvSpPr>
        <p:spPr>
          <a:xfrm>
            <a:off x="579812" y="2081252"/>
            <a:ext cx="5552879" cy="1613196"/>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numCol="1" rtlCol="0" anchor="ctr"/>
          <a:lstStyle/>
          <a:p>
            <a:r>
              <a:rPr lang="pa-IN" altLang="en-GB" sz="1400" dirty="0">
                <a:solidFill>
                  <a:schemeClr val="tx1"/>
                </a:solidFill>
                <a:latin typeface="Arial"/>
                <a:cs typeface="Arial"/>
              </a:rPr>
              <a:t>ਵਿਦਿਆਰਥੀਆਂ ਦੀ ਨਿਯਮਿਤ ਤੌਰ 'ਤੇ ਪਾਠਾਂ ਦੀ ਜਾਂਚ ਕੀਤੀ ਜਾਂਦੀ ਹੈ।</a:t>
            </a:r>
            <a:r>
              <a:rPr lang="en-GB" altLang="en-GB" sz="1400" dirty="0">
                <a:solidFill>
                  <a:schemeClr val="tx1"/>
                </a:solidFill>
                <a:latin typeface="Arial"/>
                <a:cs typeface="Arial"/>
              </a:rPr>
              <a:t>  </a:t>
            </a:r>
            <a:r>
              <a:rPr lang="pa-IN" altLang="en-GB" sz="1400" dirty="0">
                <a:solidFill>
                  <a:schemeClr val="tx1"/>
                </a:solidFill>
                <a:latin typeface="Arial"/>
                <a:cs typeface="Arial"/>
              </a:rPr>
              <a:t>ਮੁਲਾਂਕਣ ਡੇਟਾ ਨੂੰ ਰਸਮੀ ਤੌਰ 'ਤੇ ਰਿਕਾਰਡ ਕੀਤਾ ਜਾਂਦਾ ਹੈ ਅਤੇ ਟਰੈਕ ਕੀਤਾ ਜਾਂਦਾ ਹੈ, ਤਾਂ ਜੋ ਸਿਖਿਆਰਥੀਆਂ ਦੀ ਪ੍ਰਗਤੀ ਦੀ ਨੇੜਿਓਂ ਨਿਗਰਾਨੀ ਕੀਤੀ ਜਾ ਸਕੇ।</a:t>
            </a:r>
            <a:r>
              <a:rPr lang="en-GB" altLang="en-GB" sz="1400" dirty="0">
                <a:solidFill>
                  <a:schemeClr val="tx1"/>
                </a:solidFill>
                <a:latin typeface="Arial"/>
                <a:cs typeface="Arial"/>
              </a:rPr>
              <a:t>  </a:t>
            </a:r>
            <a:r>
              <a:rPr lang="pa-IN" altLang="en-GB" sz="1400" dirty="0">
                <a:solidFill>
                  <a:schemeClr val="tx1"/>
                </a:solidFill>
                <a:latin typeface="Arial"/>
                <a:cs typeface="Arial"/>
              </a:rPr>
              <a:t>ਸਿਖਿਆਰਥੀਆਂ ਦੀ ਪ੍ਰਗਤੀ ਬਾਰੇ ਰਿਪੋਰਟਾਂ ਹਰ ਮਿਆਦ  ਨੂੰ ਮਾਪਿਆਂ ਨੂੰ ਪ੍ਰਕਾਸ਼ਿਤ ਕੀਤਾ ਜਾਂਦਾ ਹੈ ਅਤੇ ਹਰ ਸਾਲ ਮਾਤਾ-ਪਿਤਾ ਦੀ ਸ਼ਾਮ ਹੁੰਦੀ ਹੈ ਜਿੱਥੇ ਤਰੱਕੀ ਬਾਰੇ ਚਰਚਾ ਕੀਤੀ ਜਾ ਸਕਦੀ ਹੈ।</a:t>
            </a:r>
            <a:endParaRPr lang="en-GB" altLang="en-GB" sz="1400" b="1" dirty="0">
              <a:solidFill>
                <a:schemeClr val="tx1"/>
              </a:solidFill>
              <a:latin typeface="Arial"/>
              <a:cs typeface="Arial"/>
            </a:endParaRPr>
          </a:p>
        </p:txBody>
      </p:sp>
      <p:sp>
        <p:nvSpPr>
          <p:cNvPr id="6" name="Rounded Rectangle 5"/>
          <p:cNvSpPr/>
          <p:nvPr/>
        </p:nvSpPr>
        <p:spPr>
          <a:xfrm>
            <a:off x="543120" y="3957014"/>
            <a:ext cx="5552879" cy="1464881"/>
          </a:xfrm>
          <a:prstGeom prst="round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numCol="1" rtlCol="0" anchor="ctr"/>
          <a:lstStyle/>
          <a:p>
            <a:br>
              <a:rPr lang="pa-IN" sz="1400" dirty="0"/>
            </a:br>
            <a:r>
              <a:rPr lang="pa-IN" sz="1400" dirty="0"/>
              <a:t>ਸਕੂਲ ਨਿਯਮਿਤ ਤੌਰ 'ਤੇ ਕਿਸੇ ਵੀ ਚਿੰਤਾ ਬਾਰੇ ਚਰਚਾ ਕਰਨ, ਪ੍ਰਗਤੀ ਬਾਰੇ ਚਰਚਾ ਕਰਨ ਜਾਂ ਪ੍ਰਸ਼ੰਸਾ ਕਰਨ ਲਈ ਫ਼ੋਨ ਰਾਹੀਂ ਮਾਪਿਆਂ ਨੂੰ ਟੈਕਸਟ, ਈਮੇਲ ਜਾਂ ਸੰਪਰਕ ਕਰਦਾ ਹੈ।</a:t>
            </a:r>
            <a:r>
              <a:rPr lang="en-GB" sz="1400" dirty="0"/>
              <a:t> </a:t>
            </a:r>
            <a:r>
              <a:rPr lang="pa-IN" sz="1400" dirty="0"/>
              <a:t>ਪ੍ਰਸ਼ੰਸਾ, ਇਨਾਮ ਅਤੇ ਵਿਵਹਾਰ ਸੰਬੰਧੀ ਚਿੰਤਾਵਾਂ ਨੂੰ ਲੌਗ ਕੀਤਾ ਜਾਂਦਾ ਹੈ ਅਤੇ ਮਾਪਿਆਂ ਦੁਆਰਾ ਕਲਾਸਚਾਰਟ 'ਤੇ ਦੇਖਿਆ ਜਾ ਸਕਦਾ ਹੈ।</a:t>
            </a:r>
            <a:endParaRPr lang="en-GB" altLang="en-GB" sz="1400" dirty="0">
              <a:solidFill>
                <a:schemeClr val="tx1"/>
              </a:solidFill>
              <a:latin typeface="Arial" pitchFamily="34" charset="0"/>
              <a:cs typeface="Arial" pitchFamily="34" charset="0"/>
            </a:endParaRPr>
          </a:p>
        </p:txBody>
      </p:sp>
      <p:sp>
        <p:nvSpPr>
          <p:cNvPr id="7" name="Rounded Rectangle 6"/>
          <p:cNvSpPr/>
          <p:nvPr/>
        </p:nvSpPr>
        <p:spPr>
          <a:xfrm>
            <a:off x="6218911" y="2081252"/>
            <a:ext cx="5552879" cy="4130235"/>
          </a:xfrm>
          <a:prstGeom prst="roundRect">
            <a:avLst/>
          </a:prstGeom>
          <a:solidFill>
            <a:srgbClr val="A679FF"/>
          </a:solidFill>
        </p:spPr>
        <p:style>
          <a:lnRef idx="2">
            <a:schemeClr val="accent5">
              <a:shade val="50000"/>
            </a:schemeClr>
          </a:lnRef>
          <a:fillRef idx="1">
            <a:schemeClr val="accent5"/>
          </a:fillRef>
          <a:effectRef idx="0">
            <a:schemeClr val="accent5"/>
          </a:effectRef>
          <a:fontRef idx="minor">
            <a:schemeClr val="lt1"/>
          </a:fontRef>
        </p:style>
        <p:txBody>
          <a:bodyPr numCol="1" rtlCol="0" anchor="ctr"/>
          <a:lstStyle/>
          <a:p>
            <a:br>
              <a:rPr lang="pa-IN" sz="1600" dirty="0"/>
            </a:br>
            <a:r>
              <a:rPr lang="pa-IN" sz="1600" dirty="0"/>
              <a:t>ਸਿੱਖਿਆ ਸਿਹਤ ਅਤੇ ਦੇਖਭਾਲ ਯੋਜਨਾ (</a:t>
            </a:r>
            <a:r>
              <a:rPr lang="en-GB" sz="1600" dirty="0"/>
              <a:t>EHCP) </a:t>
            </a:r>
            <a:r>
              <a:rPr lang="pa-IN" sz="1600" dirty="0"/>
              <a:t>ਦੁਆਰਾ ਸਹਾਇਤਾ ਪ੍ਰਾਪਤ ਸਿਖਿਆਰਥੀਆਂ ਦੇ ਮਾਪਿਆਂ ਨੂੰ ਇੱਕ ਸਾਲਾਨਾ ਸਮੀਖਿਆ ਮੀਟਿੰਗ ਦੀ ਪੇਸ਼ਕਸ਼ ਕੀਤੀ ਜਾਂਦੀ ਹੈ। ਇਹ ਮੀਟਿੰਗ, ਜਿਸ ਵਿੱਚ ਵਿਦਿਆਰਥੀ ਸ਼ਾਮਲ ਹੋਣਗੇ, ਸਹਾਇਤਾ ਪ੍ਰੋਗਰਾਮਾਂ 'ਤੇ ਚਰਚਾ ਅਤੇ ਸਹਿਮਤੀ ਦੇਣ ਲਈ, ਜਾਂ ਸਹਾਇਤਾ ਪੇਸ਼ਕਸ਼ ਦੀ ਸਮੀਖਿਆ ਕਰਨ ਲਈ ਹੋਵੇਗੀ।</a:t>
            </a:r>
            <a:endParaRPr lang="en-GB" sz="1600" dirty="0"/>
          </a:p>
          <a:p>
            <a:endParaRPr lang="en-GB" altLang="en-GB" sz="1600" dirty="0">
              <a:latin typeface="Arial" panose="020B0604020202020204" pitchFamily="34" charset="0"/>
              <a:cs typeface="Arial" panose="020B0604020202020204" pitchFamily="34" charset="0"/>
            </a:endParaRPr>
          </a:p>
          <a:p>
            <a:r>
              <a:rPr lang="pa-IN" altLang="en-GB" sz="1600" dirty="0">
                <a:latin typeface="Arial" panose="020B0604020202020204" pitchFamily="34" charset="0"/>
                <a:cs typeface="Arial" panose="020B0604020202020204" pitchFamily="34" charset="0"/>
              </a:rPr>
              <a:t>ਅਸੀਂ ਬੇਨਤੀ 'ਤੇ, ਜਾਂ ਮਾਪਿਆਂ ਦੁਆਰਾ ਸ਼ਾਮ ਨੂੰ ਮੀਟਿੰਗਾਂ ਦਾ ਪ੍ਰਬੰਧ ਕਰ ਸਕਦੇ ਹਾਂ।</a:t>
            </a:r>
            <a:endParaRPr lang="en-GB" altLang="en-GB" sz="1600" dirty="0">
              <a:latin typeface="Arial" panose="020B0604020202020204" pitchFamily="34" charset="0"/>
              <a:cs typeface="Arial" panose="020B0604020202020204" pitchFamily="34" charset="0"/>
            </a:endParaRPr>
          </a:p>
          <a:p>
            <a:endParaRPr lang="en-GB" altLang="en-GB" sz="1600" dirty="0">
              <a:latin typeface="Arial" panose="020B0604020202020204" pitchFamily="34" charset="0"/>
              <a:cs typeface="Arial" panose="020B0604020202020204" pitchFamily="34" charset="0"/>
            </a:endParaRPr>
          </a:p>
          <a:p>
            <a:r>
              <a:rPr lang="pa-IN" altLang="en-GB" sz="1600" dirty="0">
                <a:latin typeface="Arial" panose="020B0604020202020204" pitchFamily="34" charset="0"/>
                <a:cs typeface="Arial" panose="020B0604020202020204" pitchFamily="34" charset="0"/>
              </a:rPr>
              <a:t>ਸਕੂਲ ਵਿੱਚ ਮਾਪਿਆਂ ਨੂੰ ਸ਼ਾਮਲ ਕਰਨ ਦੇ ਕਈ ਤਰੀਕੇ ਹਨ:</a:t>
            </a:r>
            <a:endParaRPr lang="en-GB" alt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pa-IN" sz="1600" dirty="0">
                <a:solidFill>
                  <a:schemeClr val="bg1"/>
                </a:solidFill>
                <a:latin typeface="GurbaniWebThick" panose="04040607000000020004" pitchFamily="82" charset="0"/>
              </a:rPr>
              <a:t>ਸੇਂ</a:t>
            </a:r>
            <a:r>
              <a:rPr lang="pa-IN" altLang="en-GB" sz="1600" dirty="0">
                <a:latin typeface="Arial" panose="020B0604020202020204" pitchFamily="34" charset="0"/>
                <a:cs typeface="Arial" panose="020B0604020202020204" pitchFamily="34" charset="0"/>
              </a:rPr>
              <a:t>ਨ</a:t>
            </a:r>
            <a:r>
              <a:rPr lang="pa-IN" sz="1600" dirty="0">
                <a:solidFill>
                  <a:schemeClr val="bg1"/>
                </a:solidFill>
                <a:latin typeface="GurbaniWebThick" panose="04040607000000020004" pitchFamily="82" charset="0"/>
              </a:rPr>
              <a:t>ਡ</a:t>
            </a:r>
            <a:r>
              <a:rPr lang="en-GB" altLang="en-GB" sz="1600" dirty="0">
                <a:latin typeface="Arial" panose="020B0604020202020204" pitchFamily="34" charset="0"/>
                <a:cs typeface="Arial" panose="020B0604020202020204" pitchFamily="34" charset="0"/>
              </a:rPr>
              <a:t> </a:t>
            </a:r>
            <a:r>
              <a:rPr lang="pa-IN" altLang="en-GB" sz="1600" dirty="0">
                <a:latin typeface="Arial" panose="020B0604020202020204" pitchFamily="34" charset="0"/>
                <a:cs typeface="Arial" panose="020B0604020202020204" pitchFamily="34" charset="0"/>
              </a:rPr>
              <a:t>ਅਤੇ ਪੇਸਟੋਰਲ ਟੀਮਾਂ ਨਾਲ ਮੀਟਿੰਗਾਂ ਸਾਲ ਭਰ ਚਲਦੀਆਂ ਹਨ ਅਤੇ ਮਾਪਿਆਂ ਦੁਆਰਾ ਬੇਨਤੀ ਕੀਤੀ ਜਾ ਸਕਦੀ ਹੈ</a:t>
            </a:r>
            <a:endParaRPr lang="en-GB" alt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a-IN" altLang="en-GB" sz="1600" dirty="0">
                <a:latin typeface="Arial" panose="020B0604020202020204" pitchFamily="34" charset="0"/>
                <a:cs typeface="Arial" panose="020B0604020202020204" pitchFamily="34" charset="0"/>
              </a:rPr>
              <a:t>ਵਿਸ਼ਾ ਅਧਿਆਪਕਾਂ ਨਾਲ ਮਾਪਿਆਂ ਦੀ ਸ਼ਾਮ ਹਰ ਸਾਲ ਹੁੰਦੀ ਹੈ</a:t>
            </a:r>
            <a:endParaRPr lang="en-GB" alt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a-IN" altLang="en-GB" sz="1600" dirty="0">
                <a:latin typeface="Arial" panose="020B0604020202020204" pitchFamily="34" charset="0"/>
                <a:cs typeface="Arial" panose="020B0604020202020204" pitchFamily="34" charset="0"/>
              </a:rPr>
              <a:t>ਸਕੂਲ ਨਿਊਜ਼ਲੈਟਰ</a:t>
            </a:r>
            <a:endParaRPr lang="en-GB" altLang="en-GB" sz="1600" dirty="0">
              <a:latin typeface="Arial" panose="020B0604020202020204" pitchFamily="34" charset="0"/>
              <a:cs typeface="Arial" panose="020B0604020202020204" pitchFamily="34" charset="0"/>
            </a:endParaRPr>
          </a:p>
        </p:txBody>
      </p:sp>
      <p:pic>
        <p:nvPicPr>
          <p:cNvPr id="8" name="Picture 15" descr="http://euroclio.eu/wp-content/uploads/2016/01/strategies-for-inclusion.png">
            <a:hlinkClick r:id="rId2" action="ppaction://hlinksldjump"/>
          </p:cNvPr>
          <p:cNvPicPr>
            <a:picLocks noChangeAspect="1" noChangeArrowheads="1"/>
          </p:cNvPicPr>
          <p:nvPr/>
        </p:nvPicPr>
        <p:blipFill>
          <a:blip r:embed="rId3" cstate="print"/>
          <a:srcRect b="26104"/>
          <a:stretch>
            <a:fillRect/>
          </a:stretch>
        </p:blipFill>
        <p:spPr>
          <a:xfrm>
            <a:off x="1149253" y="5429878"/>
            <a:ext cx="2930193" cy="872893"/>
          </a:xfrm>
          <a:prstGeom prst="rect">
            <a:avLst/>
          </a:prstGeom>
          <a:noFill/>
        </p:spPr>
      </p:pic>
      <p:sp>
        <p:nvSpPr>
          <p:cNvPr id="10" name="Rectangle 9">
            <a:extLst>
              <a:ext uri="{FF2B5EF4-FFF2-40B4-BE49-F238E27FC236}">
                <a16:creationId xmlns:a16="http://schemas.microsoft.com/office/drawing/2014/main" id="{5EB17752-D488-01BC-09F4-FF95EAC38DAF}"/>
              </a:ext>
            </a:extLst>
          </p:cNvPr>
          <p:cNvSpPr/>
          <p:nvPr/>
        </p:nvSpPr>
        <p:spPr>
          <a:xfrm>
            <a:off x="4095986" y="6277708"/>
            <a:ext cx="3518066" cy="31431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err="1">
                <a:solidFill>
                  <a:srgbClr val="2F528F"/>
                </a:solidFill>
                <a:latin typeface="GurbaniWebThick" pitchFamily="82" charset="0"/>
              </a:rPr>
              <a:t>ie~kTy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ie`k</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dy</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rUp</a:t>
            </a:r>
            <a:r>
              <a:rPr lang="en-GB" sz="2800" b="1" dirty="0">
                <a:solidFill>
                  <a:srgbClr val="2F528F"/>
                </a:solidFill>
                <a:latin typeface="GurbaniWebThick" pitchFamily="82" charset="0"/>
              </a:rPr>
              <a:t> </a:t>
            </a:r>
            <a:r>
              <a:rPr lang="en-GB" sz="2800" b="1" dirty="0" err="1">
                <a:solidFill>
                  <a:srgbClr val="2F528F"/>
                </a:solidFill>
                <a:latin typeface="GurbaniWebThick" pitchFamily="82" charset="0"/>
              </a:rPr>
              <a:t>iv`c</a:t>
            </a:r>
            <a:endParaRPr lang="en-GB" sz="2800" b="1" dirty="0">
              <a:solidFill>
                <a:srgbClr val="2F528F"/>
              </a:solidFill>
            </a:endParaRPr>
          </a:p>
        </p:txBody>
      </p:sp>
    </p:spTree>
    <p:extLst>
      <p:ext uri="{BB962C8B-B14F-4D97-AF65-F5344CB8AC3E}">
        <p14:creationId xmlns:p14="http://schemas.microsoft.com/office/powerpoint/2010/main" val="3001688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TotalTime>
  <Words>1931</Words>
  <Application>Microsoft Office PowerPoint</Application>
  <PresentationFormat>Widescreen</PresentationFormat>
  <Paragraphs>172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Rounded MT Bold</vt:lpstr>
      <vt:lpstr>Calibri</vt:lpstr>
      <vt:lpstr>Calibri Light</vt:lpstr>
      <vt:lpstr>GurbaniWebThick</vt:lpstr>
      <vt:lpstr>MV Boli</vt:lpstr>
      <vt:lpstr>Raavi</vt:lpstr>
      <vt:lpstr>Times New Roman</vt:lpstr>
      <vt:lpstr>Office Theme</vt:lpstr>
      <vt:lpstr>sYnf jwxkwrI dI irport sYnf = ivSyS ividAk loVW</vt:lpstr>
      <vt:lpstr>Swfw ivzn</vt:lpstr>
      <vt:lpstr>Swfy audyS</vt:lpstr>
      <vt:lpstr>Swfy audyS</vt:lpstr>
      <vt:lpstr>sYnf kI hY?</vt:lpstr>
      <vt:lpstr>ਅਸੀਂ ਇਹ ਕਿਵੇਂ ਫੈਸਲਾ ਕਰਦੇ ਹਾਂ ਕਿ ਕੀ  ਬੱਚੇ ਨੂੰ ਵਿਸ਼ੇਸ਼ ਵਿਦਿਅਕ ਲੋੜ ਹੈ?</vt:lpstr>
      <vt:lpstr>sYnf sport</vt:lpstr>
      <vt:lpstr>smwvySI tIm</vt:lpstr>
      <vt:lpstr>ਸੂਚਿਤ ਰਹਿਣਾ</vt:lpstr>
      <vt:lpstr>ਸੰਮਲਿਤ ਸਿੱਖਿਆ</vt:lpstr>
      <vt:lpstr>hor mdd</vt:lpstr>
      <vt:lpstr> ਸ਼ਿਕਾਇਤਾਂ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SEND Provision at TKAW</dc:title>
  <dc:creator>Amy Evans</dc:creator>
  <cp:lastModifiedBy>Amy Evans</cp:lastModifiedBy>
  <cp:revision>85</cp:revision>
  <cp:lastPrinted>2022-11-07T15:01:10Z</cp:lastPrinted>
  <dcterms:created xsi:type="dcterms:W3CDTF">2022-10-11T08:49:51Z</dcterms:created>
  <dcterms:modified xsi:type="dcterms:W3CDTF">2023-10-05T11:31:15Z</dcterms:modified>
</cp:coreProperties>
</file>