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9725" y="736532"/>
            <a:ext cx="1024299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4846A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August 2024 Online Safety Update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272720" y="-1955367"/>
            <a:ext cx="8793656" cy="4632620"/>
            <a:chOff x="0" y="0"/>
            <a:chExt cx="1610360" cy="848360"/>
          </a:xfrm>
        </p:grpSpPr>
        <p:sp>
          <p:nvSpPr>
            <p:cNvPr id="4" name="Freeform 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5" name="Freeform 5"/>
          <p:cNvSpPr/>
          <p:nvPr/>
        </p:nvSpPr>
        <p:spPr>
          <a:xfrm rot="7642996">
            <a:off x="-1189557" y="138725"/>
            <a:ext cx="3838168" cy="1779951"/>
          </a:xfrm>
          <a:custGeom>
            <a:avLst/>
            <a:gdLst/>
            <a:ahLst/>
            <a:cxnLst/>
            <a:rect l="l" t="t" r="r" b="b"/>
            <a:pathLst>
              <a:path w="3838168" h="1779951">
                <a:moveTo>
                  <a:pt x="0" y="0"/>
                </a:moveTo>
                <a:lnTo>
                  <a:pt x="3838168" y="0"/>
                </a:lnTo>
                <a:lnTo>
                  <a:pt x="3838168" y="1779950"/>
                </a:lnTo>
                <a:lnTo>
                  <a:pt x="0" y="177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18168" y="4099188"/>
            <a:ext cx="4264009" cy="996489"/>
            <a:chOff x="0" y="0"/>
            <a:chExt cx="5685345" cy="1328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5685342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" y="865101"/>
              <a:ext cx="5685342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6270" y="3300624"/>
            <a:ext cx="16373030" cy="605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This month's Online Safety theme is ''Social Media Spring Clean'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Although not technically Spring, you may be getting ready for the new academic year by having a good sort out of what your child needs for the year ahead. Don't forget to have a 'spring clean' of their devices too.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If your child uses the internet in any way, try to take 5 minutes to: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 marL="367029" lvl="1" indent="-183514">
              <a:lnSpc>
                <a:spcPts val="2549"/>
              </a:lnSpc>
              <a:buFont typeface="Arial"/>
              <a:buChar char="•"/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check their search history with them, or encourage them to share what they look for online - this might be a good opportunity to ensure they are finding helpful, true and safe information.</a:t>
            </a:r>
          </a:p>
          <a:p>
            <a:pPr marL="367029" lvl="1" indent="-183514">
              <a:lnSpc>
                <a:spcPts val="2549"/>
              </a:lnSpc>
              <a:buFont typeface="Arial"/>
              <a:buChar char="•"/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Check who they have contact with online - are they talking to - or gaming with - strangers?</a:t>
            </a:r>
          </a:p>
          <a:p>
            <a:pPr marL="367029" lvl="1" indent="-183514">
              <a:lnSpc>
                <a:spcPts val="2549"/>
              </a:lnSpc>
              <a:buFont typeface="Arial"/>
              <a:buChar char="•"/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What information have they posted online about themselves - could they be identified, or could their personal information be stolen?</a:t>
            </a:r>
          </a:p>
          <a:p>
            <a:pPr marL="367029" lvl="1" indent="-183514">
              <a:lnSpc>
                <a:spcPts val="2549"/>
              </a:lnSpc>
              <a:buFont typeface="Arial"/>
              <a:buChar char="•"/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Do they post any images or videos online - do they seem safe and who has access to them?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You can chat with your child about having a fresh start ahead of the new academic year and delete anything that you feel could be risky.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You may support them with changing their passwords or closing any old social media or gaming accounts. 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This will help them to be in control of their online presence.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As always, if you have any concerns about your child’s Online Safety (or any other safeguarding matter), 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please do not hesitate to contact the pastoral team on 0121 569 7080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046825" y="7092601"/>
            <a:ext cx="2691281" cy="3194399"/>
          </a:xfrm>
          <a:custGeom>
            <a:avLst/>
            <a:gdLst/>
            <a:ahLst/>
            <a:cxnLst/>
            <a:rect l="l" t="t" r="r" b="b"/>
            <a:pathLst>
              <a:path w="2691281" h="3194399">
                <a:moveTo>
                  <a:pt x="0" y="0"/>
                </a:moveTo>
                <a:lnTo>
                  <a:pt x="2691281" y="0"/>
                </a:lnTo>
                <a:lnTo>
                  <a:pt x="2691281" y="3194399"/>
                </a:lnTo>
                <a:lnTo>
                  <a:pt x="0" y="3194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123270" y="-139076"/>
            <a:ext cx="3923554" cy="4097707"/>
          </a:xfrm>
          <a:custGeom>
            <a:avLst/>
            <a:gdLst/>
            <a:ahLst/>
            <a:cxnLst/>
            <a:rect l="l" t="t" r="r" b="b"/>
            <a:pathLst>
              <a:path w="3923554" h="4097707">
                <a:moveTo>
                  <a:pt x="0" y="0"/>
                </a:moveTo>
                <a:lnTo>
                  <a:pt x="3923555" y="0"/>
                </a:lnTo>
                <a:lnTo>
                  <a:pt x="3923555" y="4097707"/>
                </a:lnTo>
                <a:lnTo>
                  <a:pt x="0" y="40977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2023 OS Update for Meadows</dc:title>
  <dc:creator>Georgia Barham</dc:creator>
  <cp:lastModifiedBy>Georgia Barham</cp:lastModifiedBy>
  <cp:revision>2</cp:revision>
  <dcterms:created xsi:type="dcterms:W3CDTF">2006-08-16T00:00:00Z</dcterms:created>
  <dcterms:modified xsi:type="dcterms:W3CDTF">2024-07-02T13:29:39Z</dcterms:modified>
  <dc:identifier>DAFn3OfMZys</dc:identifier>
</cp:coreProperties>
</file>