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Light" charset="1" panose="02000000000000000000"/>
      <p:regular r:id="rId10"/>
    </p:embeddedFont>
    <p:embeddedFont>
      <p:font typeface="Poppins Light Bold" charset="1" panose="02000000000000000000"/>
      <p:regular r:id="rId11"/>
    </p:embeddedFont>
    <p:embeddedFont>
      <p:font typeface="Poppins Medium" charset="1" panose="02000000000000000000"/>
      <p:regular r:id="rId12"/>
    </p:embeddedFont>
    <p:embeddedFont>
      <p:font typeface="Poppins Medium Bold" charset="1" panose="02000000000000000000"/>
      <p:regular r:id="rId13"/>
    </p:embeddedFont>
    <p:embeddedFont>
      <p:font typeface="Poppins Bold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409" y="562704"/>
            <a:ext cx="1140519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4846AB"/>
                </a:solidFill>
                <a:latin typeface="Poppins Bold Bold"/>
              </a:rPr>
              <a:t>January 2023 Online Safety Update.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18168" y="4099188"/>
            <a:ext cx="4264009" cy="996489"/>
            <a:chOff x="0" y="0"/>
            <a:chExt cx="5685345" cy="132865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5685342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" y="865101"/>
              <a:ext cx="5685342" cy="463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272720" y="-1955367"/>
            <a:ext cx="8793656" cy="4632620"/>
            <a:chOff x="0" y="0"/>
            <a:chExt cx="1610360" cy="8483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B7A3D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86270" y="3173162"/>
            <a:ext cx="16373030" cy="648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This month's Online Safety theme is  'Social Media and Mental Health'</a:t>
            </a:r>
          </a:p>
          <a:p>
            <a:pPr>
              <a:lnSpc>
                <a:spcPts val="2399"/>
              </a:lnSpc>
            </a:pP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As you may be aware, there is lots of evidence to suggest that social media has a negative impact on young people's mental health - particularly girls and young women. This can be linked to several reasons including comparisons with other people's images and updates, pressure to look a certain way, and feeling bombarded with information.</a:t>
            </a:r>
          </a:p>
          <a:p>
            <a:pPr>
              <a:lnSpc>
                <a:spcPts val="2399"/>
              </a:lnSpc>
            </a:pP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This is no different for children with SEND who may be accessing social media, with or without help from their parents/carers.</a:t>
            </a: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There are lots of fantastic things about using social media and it can be a great tool for helping our children to feel less isolated and to keep up with friends and family.</a:t>
            </a:r>
          </a:p>
          <a:p>
            <a:pPr>
              <a:lnSpc>
                <a:spcPts val="2399"/>
              </a:lnSpc>
            </a:pP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The following video is a really good one from YoungMinds - the mental health charity for young people. Why not try having a watch of this with your child and chatting through the themes mentioned and/or working out how you could support your child's mental health when online.</a:t>
            </a: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https://www.youtube.com/watch?v=MO0MX3LCcQg&amp;t=1s</a:t>
            </a:r>
          </a:p>
          <a:p>
            <a:pPr>
              <a:lnSpc>
                <a:spcPts val="2399"/>
              </a:lnSpc>
            </a:pP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Top Tips:</a:t>
            </a:r>
          </a:p>
          <a:p>
            <a:pPr marL="345439" indent="-172720" lvl="1">
              <a:lnSpc>
                <a:spcPts val="2399"/>
              </a:lnSpc>
              <a:buFont typeface="Arial"/>
              <a:buChar char="•"/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limit their time online by using apps and controls such as 'App Limits' which can be found in Settings on an IPhone for example.</a:t>
            </a:r>
          </a:p>
          <a:p>
            <a:pPr marL="345439" indent="-172720" lvl="1">
              <a:lnSpc>
                <a:spcPts val="2399"/>
              </a:lnSpc>
              <a:buFont typeface="Arial"/>
              <a:buChar char="•"/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Set a rule that devices cannot be in bedrooms overnight =- so your child gets a rest and a break from social media</a:t>
            </a:r>
          </a:p>
          <a:p>
            <a:pPr marL="345439" indent="-172720" lvl="1">
              <a:lnSpc>
                <a:spcPts val="2399"/>
              </a:lnSpc>
              <a:buFont typeface="Arial"/>
              <a:buChar char="•"/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Work with your child to 'Own Their Feed' as mentioned in the video - work out what sort of content makes them feel good, and help </a:t>
            </a: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them to follow more of that!</a:t>
            </a:r>
          </a:p>
          <a:p>
            <a:pPr>
              <a:lnSpc>
                <a:spcPts val="2399"/>
              </a:lnSpc>
            </a:pP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As always, if </a:t>
            </a:r>
            <a:r>
              <a:rPr lang="en-US" sz="1599" spc="31">
                <a:solidFill>
                  <a:srgbClr val="4846AB"/>
                </a:solidFill>
                <a:latin typeface="Poppins Light"/>
              </a:rPr>
              <a:t>you have any concerns about your child’s Online Safety (or any other safeguarding matter), </a:t>
            </a:r>
          </a:p>
          <a:p>
            <a:pPr>
              <a:lnSpc>
                <a:spcPts val="2399"/>
              </a:lnSpc>
            </a:pPr>
            <a:r>
              <a:rPr lang="en-US" sz="1599" spc="31">
                <a:solidFill>
                  <a:srgbClr val="4846AB"/>
                </a:solidFill>
                <a:latin typeface="Poppins Light"/>
              </a:rPr>
              <a:t>please do not hesitate to contact the pastoral team on 0121 569 7080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7642996">
            <a:off x="-1482936" y="-42799"/>
            <a:ext cx="3838168" cy="1779951"/>
          </a:xfrm>
          <a:custGeom>
            <a:avLst/>
            <a:gdLst/>
            <a:ahLst/>
            <a:cxnLst/>
            <a:rect r="r" b="b" t="t" l="l"/>
            <a:pathLst>
              <a:path h="1779951" w="3838168">
                <a:moveTo>
                  <a:pt x="0" y="0"/>
                </a:moveTo>
                <a:lnTo>
                  <a:pt x="3838169" y="0"/>
                </a:lnTo>
                <a:lnTo>
                  <a:pt x="3838169" y="1779951"/>
                </a:lnTo>
                <a:lnTo>
                  <a:pt x="0" y="1779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22753" y="7019635"/>
            <a:ext cx="3416370" cy="3568010"/>
          </a:xfrm>
          <a:custGeom>
            <a:avLst/>
            <a:gdLst/>
            <a:ahLst/>
            <a:cxnLst/>
            <a:rect r="r" b="b" t="t" l="l"/>
            <a:pathLst>
              <a:path h="3568010" w="3416370">
                <a:moveTo>
                  <a:pt x="0" y="0"/>
                </a:moveTo>
                <a:lnTo>
                  <a:pt x="3416370" y="0"/>
                </a:lnTo>
                <a:lnTo>
                  <a:pt x="3416370" y="3568010"/>
                </a:lnTo>
                <a:lnTo>
                  <a:pt x="0" y="3568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678737" y="360944"/>
            <a:ext cx="3217827" cy="2859844"/>
          </a:xfrm>
          <a:custGeom>
            <a:avLst/>
            <a:gdLst/>
            <a:ahLst/>
            <a:cxnLst/>
            <a:rect r="r" b="b" t="t" l="l"/>
            <a:pathLst>
              <a:path h="2859844" w="3217827">
                <a:moveTo>
                  <a:pt x="0" y="0"/>
                </a:moveTo>
                <a:lnTo>
                  <a:pt x="3217827" y="0"/>
                </a:lnTo>
                <a:lnTo>
                  <a:pt x="3217827" y="2859843"/>
                </a:lnTo>
                <a:lnTo>
                  <a:pt x="0" y="28598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DAFn2R6KNi0</dc:identifier>
  <dcterms:modified xsi:type="dcterms:W3CDTF">2011-08-01T06:04:30Z</dcterms:modified>
  <cp:revision>1</cp:revision>
  <dc:title>Jan 2023 OS Update for Meadows</dc:title>
</cp:coreProperties>
</file>