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0" r:id="rId4"/>
  </p:sldMasterIdLst>
  <p:sldIdLst>
    <p:sldId id="279" r:id="rId5"/>
    <p:sldId id="256" r:id="rId6"/>
    <p:sldId id="257" r:id="rId7"/>
    <p:sldId id="271" r:id="rId8"/>
    <p:sldId id="258" r:id="rId9"/>
    <p:sldId id="272" r:id="rId10"/>
    <p:sldId id="266" r:id="rId11"/>
    <p:sldId id="259" r:id="rId12"/>
    <p:sldId id="260" r:id="rId13"/>
    <p:sldId id="261" r:id="rId14"/>
    <p:sldId id="269" r:id="rId15"/>
    <p:sldId id="270" r:id="rId16"/>
    <p:sldId id="268" r:id="rId17"/>
    <p:sldId id="262" r:id="rId18"/>
    <p:sldId id="264" r:id="rId19"/>
    <p:sldId id="273" r:id="rId20"/>
    <p:sldId id="274" r:id="rId21"/>
    <p:sldId id="267" r:id="rId22"/>
    <p:sldId id="275" r:id="rId23"/>
    <p:sldId id="278"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8DE1BDF-6DFA-704A-C56C-90A38B1913A1}" v="33" dt="2026-02-12T09:17:34.10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82" d="100"/>
          <a:sy n="82" d="100"/>
        </p:scale>
        <p:origin x="486"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565F06D-E921-4E37-BB28-C8D0D134D1E2}" type="doc">
      <dgm:prSet loTypeId="urn:microsoft.com/office/officeart/2005/8/layout/hierarchy1" loCatId="hierarchy" qsTypeId="urn:microsoft.com/office/officeart/2005/8/quickstyle/simple1" qsCatId="simple" csTypeId="urn:microsoft.com/office/officeart/2005/8/colors/accent1_2" csCatId="accent1"/>
      <dgm:spPr/>
      <dgm:t>
        <a:bodyPr/>
        <a:lstStyle/>
        <a:p>
          <a:endParaRPr lang="en-US"/>
        </a:p>
      </dgm:t>
    </dgm:pt>
    <dgm:pt modelId="{AC8821D5-B468-4221-877D-757F18A2245D}">
      <dgm:prSet/>
      <dgm:spPr/>
      <dgm:t>
        <a:bodyPr/>
        <a:lstStyle/>
        <a:p>
          <a:r>
            <a:rPr lang="en-GB" dirty="0">
              <a:latin typeface="Century Gothic" panose="020B0502020202020204" pitchFamily="34" charset="0"/>
            </a:rPr>
            <a:t>To achieve the Silver Award we have to:</a:t>
          </a:r>
          <a:endParaRPr lang="en-US" dirty="0">
            <a:latin typeface="Century Gothic" panose="020B0502020202020204" pitchFamily="34" charset="0"/>
          </a:endParaRPr>
        </a:p>
      </dgm:t>
    </dgm:pt>
    <dgm:pt modelId="{B4502A28-7911-4289-A6BB-0E74AF29F141}" type="parTrans" cxnId="{24973428-55DC-4CB4-B90A-C0D957CEE3B7}">
      <dgm:prSet/>
      <dgm:spPr/>
      <dgm:t>
        <a:bodyPr/>
        <a:lstStyle/>
        <a:p>
          <a:endParaRPr lang="en-US"/>
        </a:p>
      </dgm:t>
    </dgm:pt>
    <dgm:pt modelId="{5BB90ABC-FCCA-42BB-80FA-1916D51FDDFD}" type="sibTrans" cxnId="{24973428-55DC-4CB4-B90A-C0D957CEE3B7}">
      <dgm:prSet/>
      <dgm:spPr/>
      <dgm:t>
        <a:bodyPr/>
        <a:lstStyle/>
        <a:p>
          <a:endParaRPr lang="en-US"/>
        </a:p>
      </dgm:t>
    </dgm:pt>
    <dgm:pt modelId="{FAD311D1-82EF-43A7-8C80-050F08DC9505}">
      <dgm:prSet/>
      <dgm:spPr/>
      <dgm:t>
        <a:bodyPr/>
        <a:lstStyle/>
        <a:p>
          <a:r>
            <a:rPr lang="en-GB" dirty="0">
              <a:latin typeface="Century Gothic" panose="020B0502020202020204" pitchFamily="34" charset="0"/>
            </a:rPr>
            <a:t>Demonstrate that the principles of the UNCRC are embedded across the school</a:t>
          </a:r>
          <a:endParaRPr lang="en-US" dirty="0">
            <a:latin typeface="Century Gothic" panose="020B0502020202020204" pitchFamily="34" charset="0"/>
          </a:endParaRPr>
        </a:p>
      </dgm:t>
    </dgm:pt>
    <dgm:pt modelId="{A40E735C-515F-45A1-8964-BB31563A0A34}" type="parTrans" cxnId="{A30819E5-CEB7-454C-8BC1-940099808FE4}">
      <dgm:prSet/>
      <dgm:spPr/>
      <dgm:t>
        <a:bodyPr/>
        <a:lstStyle/>
        <a:p>
          <a:endParaRPr lang="en-US"/>
        </a:p>
      </dgm:t>
    </dgm:pt>
    <dgm:pt modelId="{CAC25AA3-88F7-4078-8AEE-CE422F6B1C4C}" type="sibTrans" cxnId="{A30819E5-CEB7-454C-8BC1-940099808FE4}">
      <dgm:prSet/>
      <dgm:spPr/>
      <dgm:t>
        <a:bodyPr/>
        <a:lstStyle/>
        <a:p>
          <a:endParaRPr lang="en-US"/>
        </a:p>
      </dgm:t>
    </dgm:pt>
    <dgm:pt modelId="{1ACD607F-E862-4F6B-B3E8-DDFA3FE2907A}">
      <dgm:prSet/>
      <dgm:spPr/>
      <dgm:t>
        <a:bodyPr/>
        <a:lstStyle/>
        <a:p>
          <a:r>
            <a:rPr lang="en-GB">
              <a:latin typeface="Century Gothic" panose="020B0502020202020204" pitchFamily="34" charset="0"/>
            </a:rPr>
            <a:t>Involve pupils in decision-making</a:t>
          </a:r>
          <a:endParaRPr lang="en-US">
            <a:latin typeface="Century Gothic" panose="020B0502020202020204" pitchFamily="34" charset="0"/>
          </a:endParaRPr>
        </a:p>
      </dgm:t>
    </dgm:pt>
    <dgm:pt modelId="{D814B434-315F-4130-84C8-0A99D0FFD6EA}" type="parTrans" cxnId="{FA5E8F3F-9F8F-42A5-853C-BFF065713FCD}">
      <dgm:prSet/>
      <dgm:spPr/>
      <dgm:t>
        <a:bodyPr/>
        <a:lstStyle/>
        <a:p>
          <a:endParaRPr lang="en-US"/>
        </a:p>
      </dgm:t>
    </dgm:pt>
    <dgm:pt modelId="{3C5C4096-5AF5-4096-BB0F-95132D6A964B}" type="sibTrans" cxnId="{FA5E8F3F-9F8F-42A5-853C-BFF065713FCD}">
      <dgm:prSet/>
      <dgm:spPr/>
      <dgm:t>
        <a:bodyPr/>
        <a:lstStyle/>
        <a:p>
          <a:endParaRPr lang="en-US"/>
        </a:p>
      </dgm:t>
    </dgm:pt>
    <dgm:pt modelId="{CB6B3242-0D9D-459F-8ECF-A14C1FB4B028}">
      <dgm:prSet/>
      <dgm:spPr/>
      <dgm:t>
        <a:bodyPr/>
        <a:lstStyle/>
        <a:p>
          <a:r>
            <a:rPr lang="en-GB" dirty="0">
              <a:latin typeface="Century Gothic" panose="020B0502020202020204" pitchFamily="34" charset="0"/>
            </a:rPr>
            <a:t>Ensure all staff receive training</a:t>
          </a:r>
          <a:endParaRPr lang="en-US" dirty="0">
            <a:latin typeface="Century Gothic" panose="020B0502020202020204" pitchFamily="34" charset="0"/>
          </a:endParaRPr>
        </a:p>
      </dgm:t>
    </dgm:pt>
    <dgm:pt modelId="{C3EB5CB5-AC08-44C1-80A8-683501455A30}" type="parTrans" cxnId="{0E07CCF5-CC09-41DF-9EDA-17AC3AB60A1E}">
      <dgm:prSet/>
      <dgm:spPr/>
      <dgm:t>
        <a:bodyPr/>
        <a:lstStyle/>
        <a:p>
          <a:endParaRPr lang="en-US"/>
        </a:p>
      </dgm:t>
    </dgm:pt>
    <dgm:pt modelId="{80C92075-1179-49AA-96A7-551BD849E29A}" type="sibTrans" cxnId="{0E07CCF5-CC09-41DF-9EDA-17AC3AB60A1E}">
      <dgm:prSet/>
      <dgm:spPr/>
      <dgm:t>
        <a:bodyPr/>
        <a:lstStyle/>
        <a:p>
          <a:endParaRPr lang="en-US"/>
        </a:p>
      </dgm:t>
    </dgm:pt>
    <dgm:pt modelId="{C0E76B8D-41C7-4E6B-A24B-8E6210769A45}">
      <dgm:prSet/>
      <dgm:spPr/>
      <dgm:t>
        <a:bodyPr/>
        <a:lstStyle/>
        <a:p>
          <a:r>
            <a:rPr lang="en-GB" dirty="0">
              <a:latin typeface="Century Gothic" panose="020B0502020202020204" pitchFamily="34" charset="0"/>
            </a:rPr>
            <a:t>Ensure rights are respected and promoted within our curriculum</a:t>
          </a:r>
          <a:endParaRPr lang="en-US" dirty="0">
            <a:latin typeface="Century Gothic" panose="020B0502020202020204" pitchFamily="34" charset="0"/>
          </a:endParaRPr>
        </a:p>
      </dgm:t>
    </dgm:pt>
    <dgm:pt modelId="{4BAEA3C9-0CEF-47E4-9778-9A097D8AD670}" type="parTrans" cxnId="{A528F472-74C0-4376-9E6E-18AF1CB3FAA4}">
      <dgm:prSet/>
      <dgm:spPr/>
      <dgm:t>
        <a:bodyPr/>
        <a:lstStyle/>
        <a:p>
          <a:endParaRPr lang="en-US"/>
        </a:p>
      </dgm:t>
    </dgm:pt>
    <dgm:pt modelId="{F88BAB7F-4A7A-48B5-A3A6-F6247E19E181}" type="sibTrans" cxnId="{A528F472-74C0-4376-9E6E-18AF1CB3FAA4}">
      <dgm:prSet/>
      <dgm:spPr/>
      <dgm:t>
        <a:bodyPr/>
        <a:lstStyle/>
        <a:p>
          <a:endParaRPr lang="en-US"/>
        </a:p>
      </dgm:t>
    </dgm:pt>
    <dgm:pt modelId="{9F6413AD-1BAC-45FB-BDF2-C0475D86BF33}" type="pres">
      <dgm:prSet presAssocID="{5565F06D-E921-4E37-BB28-C8D0D134D1E2}" presName="hierChild1" presStyleCnt="0">
        <dgm:presLayoutVars>
          <dgm:chPref val="1"/>
          <dgm:dir/>
          <dgm:animOne val="branch"/>
          <dgm:animLvl val="lvl"/>
          <dgm:resizeHandles/>
        </dgm:presLayoutVars>
      </dgm:prSet>
      <dgm:spPr/>
    </dgm:pt>
    <dgm:pt modelId="{04353DD9-87A6-4A70-B00D-57AE87A84134}" type="pres">
      <dgm:prSet presAssocID="{AC8821D5-B468-4221-877D-757F18A2245D}" presName="hierRoot1" presStyleCnt="0"/>
      <dgm:spPr/>
    </dgm:pt>
    <dgm:pt modelId="{45A205E5-FC9B-4E02-9CB6-AA081407BA10}" type="pres">
      <dgm:prSet presAssocID="{AC8821D5-B468-4221-877D-757F18A2245D}" presName="composite" presStyleCnt="0"/>
      <dgm:spPr/>
    </dgm:pt>
    <dgm:pt modelId="{7ABF7D6C-12F1-4140-9553-445F1EEB9B0E}" type="pres">
      <dgm:prSet presAssocID="{AC8821D5-B468-4221-877D-757F18A2245D}" presName="background" presStyleLbl="node0" presStyleIdx="0" presStyleCnt="1"/>
      <dgm:spPr/>
    </dgm:pt>
    <dgm:pt modelId="{D704F5CF-44AE-44EE-BB15-FF1060FAD0BC}" type="pres">
      <dgm:prSet presAssocID="{AC8821D5-B468-4221-877D-757F18A2245D}" presName="text" presStyleLbl="fgAcc0" presStyleIdx="0" presStyleCnt="1">
        <dgm:presLayoutVars>
          <dgm:chPref val="3"/>
        </dgm:presLayoutVars>
      </dgm:prSet>
      <dgm:spPr/>
    </dgm:pt>
    <dgm:pt modelId="{DD0F7CA7-D25E-4A91-8627-6D59971C6D4B}" type="pres">
      <dgm:prSet presAssocID="{AC8821D5-B468-4221-877D-757F18A2245D}" presName="hierChild2" presStyleCnt="0"/>
      <dgm:spPr/>
    </dgm:pt>
    <dgm:pt modelId="{3D3D96CB-9195-423C-83FB-E9F06B25D373}" type="pres">
      <dgm:prSet presAssocID="{A40E735C-515F-45A1-8964-BB31563A0A34}" presName="Name10" presStyleLbl="parChTrans1D2" presStyleIdx="0" presStyleCnt="4"/>
      <dgm:spPr/>
    </dgm:pt>
    <dgm:pt modelId="{2A32A5A3-487A-4AF7-9D9D-AD0E30FDC9D4}" type="pres">
      <dgm:prSet presAssocID="{FAD311D1-82EF-43A7-8C80-050F08DC9505}" presName="hierRoot2" presStyleCnt="0"/>
      <dgm:spPr/>
    </dgm:pt>
    <dgm:pt modelId="{97281781-41B5-4122-AD9D-70CE8528455F}" type="pres">
      <dgm:prSet presAssocID="{FAD311D1-82EF-43A7-8C80-050F08DC9505}" presName="composite2" presStyleCnt="0"/>
      <dgm:spPr/>
    </dgm:pt>
    <dgm:pt modelId="{53655C4B-018B-4400-B884-1793BAC6A3B8}" type="pres">
      <dgm:prSet presAssocID="{FAD311D1-82EF-43A7-8C80-050F08DC9505}" presName="background2" presStyleLbl="node2" presStyleIdx="0" presStyleCnt="4"/>
      <dgm:spPr/>
    </dgm:pt>
    <dgm:pt modelId="{54913B19-3E4F-4FB9-BC80-1BEA6E872BF9}" type="pres">
      <dgm:prSet presAssocID="{FAD311D1-82EF-43A7-8C80-050F08DC9505}" presName="text2" presStyleLbl="fgAcc2" presStyleIdx="0" presStyleCnt="4">
        <dgm:presLayoutVars>
          <dgm:chPref val="3"/>
        </dgm:presLayoutVars>
      </dgm:prSet>
      <dgm:spPr/>
    </dgm:pt>
    <dgm:pt modelId="{4F385BD8-6E58-4975-B8CD-8013A7956B0F}" type="pres">
      <dgm:prSet presAssocID="{FAD311D1-82EF-43A7-8C80-050F08DC9505}" presName="hierChild3" presStyleCnt="0"/>
      <dgm:spPr/>
    </dgm:pt>
    <dgm:pt modelId="{F7EA951C-EED4-4088-9BC7-192EB42CF55A}" type="pres">
      <dgm:prSet presAssocID="{D814B434-315F-4130-84C8-0A99D0FFD6EA}" presName="Name10" presStyleLbl="parChTrans1D2" presStyleIdx="1" presStyleCnt="4"/>
      <dgm:spPr/>
    </dgm:pt>
    <dgm:pt modelId="{44D2B4F8-F8FA-49A2-A602-B2EF7DC9140B}" type="pres">
      <dgm:prSet presAssocID="{1ACD607F-E862-4F6B-B3E8-DDFA3FE2907A}" presName="hierRoot2" presStyleCnt="0"/>
      <dgm:spPr/>
    </dgm:pt>
    <dgm:pt modelId="{DA2D7543-A6D4-4BBD-8A69-515CA7D4040D}" type="pres">
      <dgm:prSet presAssocID="{1ACD607F-E862-4F6B-B3E8-DDFA3FE2907A}" presName="composite2" presStyleCnt="0"/>
      <dgm:spPr/>
    </dgm:pt>
    <dgm:pt modelId="{DCF2A448-B443-4E68-A01E-F71818E6DA8F}" type="pres">
      <dgm:prSet presAssocID="{1ACD607F-E862-4F6B-B3E8-DDFA3FE2907A}" presName="background2" presStyleLbl="node2" presStyleIdx="1" presStyleCnt="4"/>
      <dgm:spPr/>
    </dgm:pt>
    <dgm:pt modelId="{4367E094-7826-4C39-BDB6-9F3E22E373E6}" type="pres">
      <dgm:prSet presAssocID="{1ACD607F-E862-4F6B-B3E8-DDFA3FE2907A}" presName="text2" presStyleLbl="fgAcc2" presStyleIdx="1" presStyleCnt="4">
        <dgm:presLayoutVars>
          <dgm:chPref val="3"/>
        </dgm:presLayoutVars>
      </dgm:prSet>
      <dgm:spPr/>
    </dgm:pt>
    <dgm:pt modelId="{CFC53B24-9D3D-41DB-97B4-18030BB90234}" type="pres">
      <dgm:prSet presAssocID="{1ACD607F-E862-4F6B-B3E8-DDFA3FE2907A}" presName="hierChild3" presStyleCnt="0"/>
      <dgm:spPr/>
    </dgm:pt>
    <dgm:pt modelId="{BDF5F989-18A7-40B4-AE37-E20C2B189DF4}" type="pres">
      <dgm:prSet presAssocID="{C3EB5CB5-AC08-44C1-80A8-683501455A30}" presName="Name10" presStyleLbl="parChTrans1D2" presStyleIdx="2" presStyleCnt="4"/>
      <dgm:spPr/>
    </dgm:pt>
    <dgm:pt modelId="{4CAE4F41-7EA8-42BF-AF06-2AC03D1D33C3}" type="pres">
      <dgm:prSet presAssocID="{CB6B3242-0D9D-459F-8ECF-A14C1FB4B028}" presName="hierRoot2" presStyleCnt="0"/>
      <dgm:spPr/>
    </dgm:pt>
    <dgm:pt modelId="{B07709D0-0CF2-4912-94D3-028D0CB62AB3}" type="pres">
      <dgm:prSet presAssocID="{CB6B3242-0D9D-459F-8ECF-A14C1FB4B028}" presName="composite2" presStyleCnt="0"/>
      <dgm:spPr/>
    </dgm:pt>
    <dgm:pt modelId="{D1EEF02C-D18B-4F9C-9EC3-F8DDED178AFD}" type="pres">
      <dgm:prSet presAssocID="{CB6B3242-0D9D-459F-8ECF-A14C1FB4B028}" presName="background2" presStyleLbl="node2" presStyleIdx="2" presStyleCnt="4"/>
      <dgm:spPr/>
    </dgm:pt>
    <dgm:pt modelId="{DFE267D5-61A2-44F6-AAD8-B6E66DCC3AB4}" type="pres">
      <dgm:prSet presAssocID="{CB6B3242-0D9D-459F-8ECF-A14C1FB4B028}" presName="text2" presStyleLbl="fgAcc2" presStyleIdx="2" presStyleCnt="4">
        <dgm:presLayoutVars>
          <dgm:chPref val="3"/>
        </dgm:presLayoutVars>
      </dgm:prSet>
      <dgm:spPr/>
    </dgm:pt>
    <dgm:pt modelId="{8B331D02-CEBD-45F8-93E0-E38E43D73FB9}" type="pres">
      <dgm:prSet presAssocID="{CB6B3242-0D9D-459F-8ECF-A14C1FB4B028}" presName="hierChild3" presStyleCnt="0"/>
      <dgm:spPr/>
    </dgm:pt>
    <dgm:pt modelId="{3CA43655-4AB9-44A0-AFC7-C1F1AD7DBBA7}" type="pres">
      <dgm:prSet presAssocID="{4BAEA3C9-0CEF-47E4-9778-9A097D8AD670}" presName="Name10" presStyleLbl="parChTrans1D2" presStyleIdx="3" presStyleCnt="4"/>
      <dgm:spPr/>
    </dgm:pt>
    <dgm:pt modelId="{60797399-826C-4ACC-BAE0-6E60EF0ABDFB}" type="pres">
      <dgm:prSet presAssocID="{C0E76B8D-41C7-4E6B-A24B-8E6210769A45}" presName="hierRoot2" presStyleCnt="0"/>
      <dgm:spPr/>
    </dgm:pt>
    <dgm:pt modelId="{10B0F8CD-6097-43E4-B95E-5BE670383426}" type="pres">
      <dgm:prSet presAssocID="{C0E76B8D-41C7-4E6B-A24B-8E6210769A45}" presName="composite2" presStyleCnt="0"/>
      <dgm:spPr/>
    </dgm:pt>
    <dgm:pt modelId="{E2FD4468-9E39-4179-8E8D-D6078B76EE54}" type="pres">
      <dgm:prSet presAssocID="{C0E76B8D-41C7-4E6B-A24B-8E6210769A45}" presName="background2" presStyleLbl="node2" presStyleIdx="3" presStyleCnt="4"/>
      <dgm:spPr/>
    </dgm:pt>
    <dgm:pt modelId="{134F0448-B671-4C51-A26E-BF90898D4D10}" type="pres">
      <dgm:prSet presAssocID="{C0E76B8D-41C7-4E6B-A24B-8E6210769A45}" presName="text2" presStyleLbl="fgAcc2" presStyleIdx="3" presStyleCnt="4">
        <dgm:presLayoutVars>
          <dgm:chPref val="3"/>
        </dgm:presLayoutVars>
      </dgm:prSet>
      <dgm:spPr/>
    </dgm:pt>
    <dgm:pt modelId="{56999A65-B260-4213-8519-95F953068EF4}" type="pres">
      <dgm:prSet presAssocID="{C0E76B8D-41C7-4E6B-A24B-8E6210769A45}" presName="hierChild3" presStyleCnt="0"/>
      <dgm:spPr/>
    </dgm:pt>
  </dgm:ptLst>
  <dgm:cxnLst>
    <dgm:cxn modelId="{24973428-55DC-4CB4-B90A-C0D957CEE3B7}" srcId="{5565F06D-E921-4E37-BB28-C8D0D134D1E2}" destId="{AC8821D5-B468-4221-877D-757F18A2245D}" srcOrd="0" destOrd="0" parTransId="{B4502A28-7911-4289-A6BB-0E74AF29F141}" sibTransId="{5BB90ABC-FCCA-42BB-80FA-1916D51FDDFD}"/>
    <dgm:cxn modelId="{8816722D-3FD0-43E7-8002-6C91AAC0F821}" type="presOf" srcId="{D814B434-315F-4130-84C8-0A99D0FFD6EA}" destId="{F7EA951C-EED4-4088-9BC7-192EB42CF55A}" srcOrd="0" destOrd="0" presId="urn:microsoft.com/office/officeart/2005/8/layout/hierarchy1"/>
    <dgm:cxn modelId="{9743032E-CAA6-4D22-9B9B-6D94D6B27E3D}" type="presOf" srcId="{AC8821D5-B468-4221-877D-757F18A2245D}" destId="{D704F5CF-44AE-44EE-BB15-FF1060FAD0BC}" srcOrd="0" destOrd="0" presId="urn:microsoft.com/office/officeart/2005/8/layout/hierarchy1"/>
    <dgm:cxn modelId="{C6F90F3D-D02C-46E8-B091-16AA61C64E2E}" type="presOf" srcId="{A40E735C-515F-45A1-8964-BB31563A0A34}" destId="{3D3D96CB-9195-423C-83FB-E9F06B25D373}" srcOrd="0" destOrd="0" presId="urn:microsoft.com/office/officeart/2005/8/layout/hierarchy1"/>
    <dgm:cxn modelId="{FA5E8F3F-9F8F-42A5-853C-BFF065713FCD}" srcId="{AC8821D5-B468-4221-877D-757F18A2245D}" destId="{1ACD607F-E862-4F6B-B3E8-DDFA3FE2907A}" srcOrd="1" destOrd="0" parTransId="{D814B434-315F-4130-84C8-0A99D0FFD6EA}" sibTransId="{3C5C4096-5AF5-4096-BB0F-95132D6A964B}"/>
    <dgm:cxn modelId="{E2E89E4E-E7AC-43CA-AF31-5135C1797200}" type="presOf" srcId="{4BAEA3C9-0CEF-47E4-9778-9A097D8AD670}" destId="{3CA43655-4AB9-44A0-AFC7-C1F1AD7DBBA7}" srcOrd="0" destOrd="0" presId="urn:microsoft.com/office/officeart/2005/8/layout/hierarchy1"/>
    <dgm:cxn modelId="{A528F472-74C0-4376-9E6E-18AF1CB3FAA4}" srcId="{AC8821D5-B468-4221-877D-757F18A2245D}" destId="{C0E76B8D-41C7-4E6B-A24B-8E6210769A45}" srcOrd="3" destOrd="0" parTransId="{4BAEA3C9-0CEF-47E4-9778-9A097D8AD670}" sibTransId="{F88BAB7F-4A7A-48B5-A3A6-F6247E19E181}"/>
    <dgm:cxn modelId="{77595053-631B-40AD-B1AE-A5C945A9370D}" type="presOf" srcId="{CB6B3242-0D9D-459F-8ECF-A14C1FB4B028}" destId="{DFE267D5-61A2-44F6-AAD8-B6E66DCC3AB4}" srcOrd="0" destOrd="0" presId="urn:microsoft.com/office/officeart/2005/8/layout/hierarchy1"/>
    <dgm:cxn modelId="{DF194581-9C34-42B1-99BD-ACC1428F1BE7}" type="presOf" srcId="{5565F06D-E921-4E37-BB28-C8D0D134D1E2}" destId="{9F6413AD-1BAC-45FB-BDF2-C0475D86BF33}" srcOrd="0" destOrd="0" presId="urn:microsoft.com/office/officeart/2005/8/layout/hierarchy1"/>
    <dgm:cxn modelId="{3C3BBB88-0796-406F-A929-F8111FDE800C}" type="presOf" srcId="{FAD311D1-82EF-43A7-8C80-050F08DC9505}" destId="{54913B19-3E4F-4FB9-BC80-1BEA6E872BF9}" srcOrd="0" destOrd="0" presId="urn:microsoft.com/office/officeart/2005/8/layout/hierarchy1"/>
    <dgm:cxn modelId="{192A8F9E-9868-4040-9A44-D135AF8368AF}" type="presOf" srcId="{C3EB5CB5-AC08-44C1-80A8-683501455A30}" destId="{BDF5F989-18A7-40B4-AE37-E20C2B189DF4}" srcOrd="0" destOrd="0" presId="urn:microsoft.com/office/officeart/2005/8/layout/hierarchy1"/>
    <dgm:cxn modelId="{1C2917BE-3AAB-4EA7-B4AF-C3721A114206}" type="presOf" srcId="{1ACD607F-E862-4F6B-B3E8-DDFA3FE2907A}" destId="{4367E094-7826-4C39-BDB6-9F3E22E373E6}" srcOrd="0" destOrd="0" presId="urn:microsoft.com/office/officeart/2005/8/layout/hierarchy1"/>
    <dgm:cxn modelId="{72E0BEC6-BD41-48D7-9378-D6AB48C99633}" type="presOf" srcId="{C0E76B8D-41C7-4E6B-A24B-8E6210769A45}" destId="{134F0448-B671-4C51-A26E-BF90898D4D10}" srcOrd="0" destOrd="0" presId="urn:microsoft.com/office/officeart/2005/8/layout/hierarchy1"/>
    <dgm:cxn modelId="{A30819E5-CEB7-454C-8BC1-940099808FE4}" srcId="{AC8821D5-B468-4221-877D-757F18A2245D}" destId="{FAD311D1-82EF-43A7-8C80-050F08DC9505}" srcOrd="0" destOrd="0" parTransId="{A40E735C-515F-45A1-8964-BB31563A0A34}" sibTransId="{CAC25AA3-88F7-4078-8AEE-CE422F6B1C4C}"/>
    <dgm:cxn modelId="{0E07CCF5-CC09-41DF-9EDA-17AC3AB60A1E}" srcId="{AC8821D5-B468-4221-877D-757F18A2245D}" destId="{CB6B3242-0D9D-459F-8ECF-A14C1FB4B028}" srcOrd="2" destOrd="0" parTransId="{C3EB5CB5-AC08-44C1-80A8-683501455A30}" sibTransId="{80C92075-1179-49AA-96A7-551BD849E29A}"/>
    <dgm:cxn modelId="{97D09BB5-0BCF-46ED-B564-EEFCB9FADE45}" type="presParOf" srcId="{9F6413AD-1BAC-45FB-BDF2-C0475D86BF33}" destId="{04353DD9-87A6-4A70-B00D-57AE87A84134}" srcOrd="0" destOrd="0" presId="urn:microsoft.com/office/officeart/2005/8/layout/hierarchy1"/>
    <dgm:cxn modelId="{7BB3444C-F02C-4A62-9D7C-5E7AFE696213}" type="presParOf" srcId="{04353DD9-87A6-4A70-B00D-57AE87A84134}" destId="{45A205E5-FC9B-4E02-9CB6-AA081407BA10}" srcOrd="0" destOrd="0" presId="urn:microsoft.com/office/officeart/2005/8/layout/hierarchy1"/>
    <dgm:cxn modelId="{42D2F2FE-65DC-44E6-8818-42C8D485D8B7}" type="presParOf" srcId="{45A205E5-FC9B-4E02-9CB6-AA081407BA10}" destId="{7ABF7D6C-12F1-4140-9553-445F1EEB9B0E}" srcOrd="0" destOrd="0" presId="urn:microsoft.com/office/officeart/2005/8/layout/hierarchy1"/>
    <dgm:cxn modelId="{D29088F3-020A-4896-9E1F-F2E3F3770815}" type="presParOf" srcId="{45A205E5-FC9B-4E02-9CB6-AA081407BA10}" destId="{D704F5CF-44AE-44EE-BB15-FF1060FAD0BC}" srcOrd="1" destOrd="0" presId="urn:microsoft.com/office/officeart/2005/8/layout/hierarchy1"/>
    <dgm:cxn modelId="{26B012F7-843C-4450-85DB-951EE0274B82}" type="presParOf" srcId="{04353DD9-87A6-4A70-B00D-57AE87A84134}" destId="{DD0F7CA7-D25E-4A91-8627-6D59971C6D4B}" srcOrd="1" destOrd="0" presId="urn:microsoft.com/office/officeart/2005/8/layout/hierarchy1"/>
    <dgm:cxn modelId="{6B0D5123-1E6C-4A06-8D88-98C9EC2B389C}" type="presParOf" srcId="{DD0F7CA7-D25E-4A91-8627-6D59971C6D4B}" destId="{3D3D96CB-9195-423C-83FB-E9F06B25D373}" srcOrd="0" destOrd="0" presId="urn:microsoft.com/office/officeart/2005/8/layout/hierarchy1"/>
    <dgm:cxn modelId="{73B0B8D9-90A1-47FA-B3AF-9AE8129F1AD7}" type="presParOf" srcId="{DD0F7CA7-D25E-4A91-8627-6D59971C6D4B}" destId="{2A32A5A3-487A-4AF7-9D9D-AD0E30FDC9D4}" srcOrd="1" destOrd="0" presId="urn:microsoft.com/office/officeart/2005/8/layout/hierarchy1"/>
    <dgm:cxn modelId="{7256F339-092B-41DD-BC01-6BDCBB53032B}" type="presParOf" srcId="{2A32A5A3-487A-4AF7-9D9D-AD0E30FDC9D4}" destId="{97281781-41B5-4122-AD9D-70CE8528455F}" srcOrd="0" destOrd="0" presId="urn:microsoft.com/office/officeart/2005/8/layout/hierarchy1"/>
    <dgm:cxn modelId="{3DA519F2-5E36-4D00-A297-AC3171863BDF}" type="presParOf" srcId="{97281781-41B5-4122-AD9D-70CE8528455F}" destId="{53655C4B-018B-4400-B884-1793BAC6A3B8}" srcOrd="0" destOrd="0" presId="urn:microsoft.com/office/officeart/2005/8/layout/hierarchy1"/>
    <dgm:cxn modelId="{F8D36217-3F82-4C0B-86CF-DD2250B7101B}" type="presParOf" srcId="{97281781-41B5-4122-AD9D-70CE8528455F}" destId="{54913B19-3E4F-4FB9-BC80-1BEA6E872BF9}" srcOrd="1" destOrd="0" presId="urn:microsoft.com/office/officeart/2005/8/layout/hierarchy1"/>
    <dgm:cxn modelId="{66348CE8-8FD1-4887-99A2-B608D9AD5768}" type="presParOf" srcId="{2A32A5A3-487A-4AF7-9D9D-AD0E30FDC9D4}" destId="{4F385BD8-6E58-4975-B8CD-8013A7956B0F}" srcOrd="1" destOrd="0" presId="urn:microsoft.com/office/officeart/2005/8/layout/hierarchy1"/>
    <dgm:cxn modelId="{2A5250ED-D016-4136-A8D1-F83306E6EE30}" type="presParOf" srcId="{DD0F7CA7-D25E-4A91-8627-6D59971C6D4B}" destId="{F7EA951C-EED4-4088-9BC7-192EB42CF55A}" srcOrd="2" destOrd="0" presId="urn:microsoft.com/office/officeart/2005/8/layout/hierarchy1"/>
    <dgm:cxn modelId="{C296A62A-5C05-4958-8B0D-EB4C77FFDE67}" type="presParOf" srcId="{DD0F7CA7-D25E-4A91-8627-6D59971C6D4B}" destId="{44D2B4F8-F8FA-49A2-A602-B2EF7DC9140B}" srcOrd="3" destOrd="0" presId="urn:microsoft.com/office/officeart/2005/8/layout/hierarchy1"/>
    <dgm:cxn modelId="{8561E5C4-76CC-447B-B33F-61BAF835FC68}" type="presParOf" srcId="{44D2B4F8-F8FA-49A2-A602-B2EF7DC9140B}" destId="{DA2D7543-A6D4-4BBD-8A69-515CA7D4040D}" srcOrd="0" destOrd="0" presId="urn:microsoft.com/office/officeart/2005/8/layout/hierarchy1"/>
    <dgm:cxn modelId="{6A36E3E3-3CEE-4AE9-B8DC-C9CDEBDD576A}" type="presParOf" srcId="{DA2D7543-A6D4-4BBD-8A69-515CA7D4040D}" destId="{DCF2A448-B443-4E68-A01E-F71818E6DA8F}" srcOrd="0" destOrd="0" presId="urn:microsoft.com/office/officeart/2005/8/layout/hierarchy1"/>
    <dgm:cxn modelId="{B45432E9-C6A6-4934-BA8A-921378AECEA0}" type="presParOf" srcId="{DA2D7543-A6D4-4BBD-8A69-515CA7D4040D}" destId="{4367E094-7826-4C39-BDB6-9F3E22E373E6}" srcOrd="1" destOrd="0" presId="urn:microsoft.com/office/officeart/2005/8/layout/hierarchy1"/>
    <dgm:cxn modelId="{F5FBE9F0-96FE-492C-BB59-A2673B252443}" type="presParOf" srcId="{44D2B4F8-F8FA-49A2-A602-B2EF7DC9140B}" destId="{CFC53B24-9D3D-41DB-97B4-18030BB90234}" srcOrd="1" destOrd="0" presId="urn:microsoft.com/office/officeart/2005/8/layout/hierarchy1"/>
    <dgm:cxn modelId="{6242AA33-C2EE-47F7-8130-85D4DD0F295B}" type="presParOf" srcId="{DD0F7CA7-D25E-4A91-8627-6D59971C6D4B}" destId="{BDF5F989-18A7-40B4-AE37-E20C2B189DF4}" srcOrd="4" destOrd="0" presId="urn:microsoft.com/office/officeart/2005/8/layout/hierarchy1"/>
    <dgm:cxn modelId="{115792C5-C0F9-4C97-94B6-CE2F2FF75003}" type="presParOf" srcId="{DD0F7CA7-D25E-4A91-8627-6D59971C6D4B}" destId="{4CAE4F41-7EA8-42BF-AF06-2AC03D1D33C3}" srcOrd="5" destOrd="0" presId="urn:microsoft.com/office/officeart/2005/8/layout/hierarchy1"/>
    <dgm:cxn modelId="{C4B83FC6-155D-45F4-8297-4C9071322E58}" type="presParOf" srcId="{4CAE4F41-7EA8-42BF-AF06-2AC03D1D33C3}" destId="{B07709D0-0CF2-4912-94D3-028D0CB62AB3}" srcOrd="0" destOrd="0" presId="urn:microsoft.com/office/officeart/2005/8/layout/hierarchy1"/>
    <dgm:cxn modelId="{2EBC0DB2-C4E2-40D9-81E0-028A658D1353}" type="presParOf" srcId="{B07709D0-0CF2-4912-94D3-028D0CB62AB3}" destId="{D1EEF02C-D18B-4F9C-9EC3-F8DDED178AFD}" srcOrd="0" destOrd="0" presId="urn:microsoft.com/office/officeart/2005/8/layout/hierarchy1"/>
    <dgm:cxn modelId="{9DC84998-93B5-4033-99F3-97A7CD63DED5}" type="presParOf" srcId="{B07709D0-0CF2-4912-94D3-028D0CB62AB3}" destId="{DFE267D5-61A2-44F6-AAD8-B6E66DCC3AB4}" srcOrd="1" destOrd="0" presId="urn:microsoft.com/office/officeart/2005/8/layout/hierarchy1"/>
    <dgm:cxn modelId="{AA832855-41EF-4459-B4C3-EB862590F7A8}" type="presParOf" srcId="{4CAE4F41-7EA8-42BF-AF06-2AC03D1D33C3}" destId="{8B331D02-CEBD-45F8-93E0-E38E43D73FB9}" srcOrd="1" destOrd="0" presId="urn:microsoft.com/office/officeart/2005/8/layout/hierarchy1"/>
    <dgm:cxn modelId="{583B2CBD-FF80-4D58-9CD0-A6797E991541}" type="presParOf" srcId="{DD0F7CA7-D25E-4A91-8627-6D59971C6D4B}" destId="{3CA43655-4AB9-44A0-AFC7-C1F1AD7DBBA7}" srcOrd="6" destOrd="0" presId="urn:microsoft.com/office/officeart/2005/8/layout/hierarchy1"/>
    <dgm:cxn modelId="{B6F2E086-F673-4F01-8260-FC913373B6E0}" type="presParOf" srcId="{DD0F7CA7-D25E-4A91-8627-6D59971C6D4B}" destId="{60797399-826C-4ACC-BAE0-6E60EF0ABDFB}" srcOrd="7" destOrd="0" presId="urn:microsoft.com/office/officeart/2005/8/layout/hierarchy1"/>
    <dgm:cxn modelId="{290E1737-9407-4D5E-81A3-1E28E68053F2}" type="presParOf" srcId="{60797399-826C-4ACC-BAE0-6E60EF0ABDFB}" destId="{10B0F8CD-6097-43E4-B95E-5BE670383426}" srcOrd="0" destOrd="0" presId="urn:microsoft.com/office/officeart/2005/8/layout/hierarchy1"/>
    <dgm:cxn modelId="{F82BC15B-CC66-4B61-B75C-A87C13FDF7DF}" type="presParOf" srcId="{10B0F8CD-6097-43E4-B95E-5BE670383426}" destId="{E2FD4468-9E39-4179-8E8D-D6078B76EE54}" srcOrd="0" destOrd="0" presId="urn:microsoft.com/office/officeart/2005/8/layout/hierarchy1"/>
    <dgm:cxn modelId="{086EBAF7-F2AA-4FE2-8403-0AE5EF5AE2B4}" type="presParOf" srcId="{10B0F8CD-6097-43E4-B95E-5BE670383426}" destId="{134F0448-B671-4C51-A26E-BF90898D4D10}" srcOrd="1" destOrd="0" presId="urn:microsoft.com/office/officeart/2005/8/layout/hierarchy1"/>
    <dgm:cxn modelId="{031ED271-E2EF-4B2C-9272-6B5A0F99A6DE}" type="presParOf" srcId="{60797399-826C-4ACC-BAE0-6E60EF0ABDFB}" destId="{56999A65-B260-4213-8519-95F953068EF4}"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A43655-4AB9-44A0-AFC7-C1F1AD7DBBA7}">
      <dsp:nvSpPr>
        <dsp:cNvPr id="0" name=""/>
        <dsp:cNvSpPr/>
      </dsp:nvSpPr>
      <dsp:spPr>
        <a:xfrm>
          <a:off x="4920735" y="1509506"/>
          <a:ext cx="3863972" cy="612966"/>
        </a:xfrm>
        <a:custGeom>
          <a:avLst/>
          <a:gdLst/>
          <a:ahLst/>
          <a:cxnLst/>
          <a:rect l="0" t="0" r="0" b="0"/>
          <a:pathLst>
            <a:path>
              <a:moveTo>
                <a:pt x="0" y="0"/>
              </a:moveTo>
              <a:lnTo>
                <a:pt x="0" y="417718"/>
              </a:lnTo>
              <a:lnTo>
                <a:pt x="3863972" y="417718"/>
              </a:lnTo>
              <a:lnTo>
                <a:pt x="3863972" y="61296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DF5F989-18A7-40B4-AE37-E20C2B189DF4}">
      <dsp:nvSpPr>
        <dsp:cNvPr id="0" name=""/>
        <dsp:cNvSpPr/>
      </dsp:nvSpPr>
      <dsp:spPr>
        <a:xfrm>
          <a:off x="4920735" y="1509506"/>
          <a:ext cx="1287990" cy="612966"/>
        </a:xfrm>
        <a:custGeom>
          <a:avLst/>
          <a:gdLst/>
          <a:ahLst/>
          <a:cxnLst/>
          <a:rect l="0" t="0" r="0" b="0"/>
          <a:pathLst>
            <a:path>
              <a:moveTo>
                <a:pt x="0" y="0"/>
              </a:moveTo>
              <a:lnTo>
                <a:pt x="0" y="417718"/>
              </a:lnTo>
              <a:lnTo>
                <a:pt x="1287990" y="417718"/>
              </a:lnTo>
              <a:lnTo>
                <a:pt x="1287990" y="61296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7EA951C-EED4-4088-9BC7-192EB42CF55A}">
      <dsp:nvSpPr>
        <dsp:cNvPr id="0" name=""/>
        <dsp:cNvSpPr/>
      </dsp:nvSpPr>
      <dsp:spPr>
        <a:xfrm>
          <a:off x="3632744" y="1509506"/>
          <a:ext cx="1287990" cy="612966"/>
        </a:xfrm>
        <a:custGeom>
          <a:avLst/>
          <a:gdLst/>
          <a:ahLst/>
          <a:cxnLst/>
          <a:rect l="0" t="0" r="0" b="0"/>
          <a:pathLst>
            <a:path>
              <a:moveTo>
                <a:pt x="1287990" y="0"/>
              </a:moveTo>
              <a:lnTo>
                <a:pt x="1287990" y="417718"/>
              </a:lnTo>
              <a:lnTo>
                <a:pt x="0" y="417718"/>
              </a:lnTo>
              <a:lnTo>
                <a:pt x="0" y="61296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D3D96CB-9195-423C-83FB-E9F06B25D373}">
      <dsp:nvSpPr>
        <dsp:cNvPr id="0" name=""/>
        <dsp:cNvSpPr/>
      </dsp:nvSpPr>
      <dsp:spPr>
        <a:xfrm>
          <a:off x="1056762" y="1509506"/>
          <a:ext cx="3863972" cy="612966"/>
        </a:xfrm>
        <a:custGeom>
          <a:avLst/>
          <a:gdLst/>
          <a:ahLst/>
          <a:cxnLst/>
          <a:rect l="0" t="0" r="0" b="0"/>
          <a:pathLst>
            <a:path>
              <a:moveTo>
                <a:pt x="3863972" y="0"/>
              </a:moveTo>
              <a:lnTo>
                <a:pt x="3863972" y="417718"/>
              </a:lnTo>
              <a:lnTo>
                <a:pt x="0" y="417718"/>
              </a:lnTo>
              <a:lnTo>
                <a:pt x="0" y="61296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ABF7D6C-12F1-4140-9553-445F1EEB9B0E}">
      <dsp:nvSpPr>
        <dsp:cNvPr id="0" name=""/>
        <dsp:cNvSpPr/>
      </dsp:nvSpPr>
      <dsp:spPr>
        <a:xfrm>
          <a:off x="3866924" y="171166"/>
          <a:ext cx="2107621" cy="133833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704F5CF-44AE-44EE-BB15-FF1060FAD0BC}">
      <dsp:nvSpPr>
        <dsp:cNvPr id="0" name=""/>
        <dsp:cNvSpPr/>
      </dsp:nvSpPr>
      <dsp:spPr>
        <a:xfrm>
          <a:off x="4101104" y="393637"/>
          <a:ext cx="2107621" cy="133833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latin typeface="Century Gothic" panose="020B0502020202020204" pitchFamily="34" charset="0"/>
            </a:rPr>
            <a:t>To achieve the Silver Award we have to:</a:t>
          </a:r>
          <a:endParaRPr lang="en-US" sz="1600" kern="1200" dirty="0">
            <a:latin typeface="Century Gothic" panose="020B0502020202020204" pitchFamily="34" charset="0"/>
          </a:endParaRPr>
        </a:p>
      </dsp:txBody>
      <dsp:txXfrm>
        <a:off x="4140303" y="432836"/>
        <a:ext cx="2029223" cy="1259941"/>
      </dsp:txXfrm>
    </dsp:sp>
    <dsp:sp modelId="{53655C4B-018B-4400-B884-1793BAC6A3B8}">
      <dsp:nvSpPr>
        <dsp:cNvPr id="0" name=""/>
        <dsp:cNvSpPr/>
      </dsp:nvSpPr>
      <dsp:spPr>
        <a:xfrm>
          <a:off x="2951" y="2122472"/>
          <a:ext cx="2107621" cy="133833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4913B19-3E4F-4FB9-BC80-1BEA6E872BF9}">
      <dsp:nvSpPr>
        <dsp:cNvPr id="0" name=""/>
        <dsp:cNvSpPr/>
      </dsp:nvSpPr>
      <dsp:spPr>
        <a:xfrm>
          <a:off x="237132" y="2344943"/>
          <a:ext cx="2107621" cy="133833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latin typeface="Century Gothic" panose="020B0502020202020204" pitchFamily="34" charset="0"/>
            </a:rPr>
            <a:t>Demonstrate that the principles of the UNCRC are embedded across the school</a:t>
          </a:r>
          <a:endParaRPr lang="en-US" sz="1600" kern="1200" dirty="0">
            <a:latin typeface="Century Gothic" panose="020B0502020202020204" pitchFamily="34" charset="0"/>
          </a:endParaRPr>
        </a:p>
      </dsp:txBody>
      <dsp:txXfrm>
        <a:off x="276331" y="2384142"/>
        <a:ext cx="2029223" cy="1259941"/>
      </dsp:txXfrm>
    </dsp:sp>
    <dsp:sp modelId="{DCF2A448-B443-4E68-A01E-F71818E6DA8F}">
      <dsp:nvSpPr>
        <dsp:cNvPr id="0" name=""/>
        <dsp:cNvSpPr/>
      </dsp:nvSpPr>
      <dsp:spPr>
        <a:xfrm>
          <a:off x="2578933" y="2122472"/>
          <a:ext cx="2107621" cy="133833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367E094-7826-4C39-BDB6-9F3E22E373E6}">
      <dsp:nvSpPr>
        <dsp:cNvPr id="0" name=""/>
        <dsp:cNvSpPr/>
      </dsp:nvSpPr>
      <dsp:spPr>
        <a:xfrm>
          <a:off x="2813113" y="2344943"/>
          <a:ext cx="2107621" cy="133833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a:latin typeface="Century Gothic" panose="020B0502020202020204" pitchFamily="34" charset="0"/>
            </a:rPr>
            <a:t>Involve pupils in decision-making</a:t>
          </a:r>
          <a:endParaRPr lang="en-US" sz="1600" kern="1200">
            <a:latin typeface="Century Gothic" panose="020B0502020202020204" pitchFamily="34" charset="0"/>
          </a:endParaRPr>
        </a:p>
      </dsp:txBody>
      <dsp:txXfrm>
        <a:off x="2852312" y="2384142"/>
        <a:ext cx="2029223" cy="1259941"/>
      </dsp:txXfrm>
    </dsp:sp>
    <dsp:sp modelId="{D1EEF02C-D18B-4F9C-9EC3-F8DDED178AFD}">
      <dsp:nvSpPr>
        <dsp:cNvPr id="0" name=""/>
        <dsp:cNvSpPr/>
      </dsp:nvSpPr>
      <dsp:spPr>
        <a:xfrm>
          <a:off x="5154915" y="2122472"/>
          <a:ext cx="2107621" cy="133833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FE267D5-61A2-44F6-AAD8-B6E66DCC3AB4}">
      <dsp:nvSpPr>
        <dsp:cNvPr id="0" name=""/>
        <dsp:cNvSpPr/>
      </dsp:nvSpPr>
      <dsp:spPr>
        <a:xfrm>
          <a:off x="5389095" y="2344943"/>
          <a:ext cx="2107621" cy="133833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latin typeface="Century Gothic" panose="020B0502020202020204" pitchFamily="34" charset="0"/>
            </a:rPr>
            <a:t>Ensure all staff receive training</a:t>
          </a:r>
          <a:endParaRPr lang="en-US" sz="1600" kern="1200" dirty="0">
            <a:latin typeface="Century Gothic" panose="020B0502020202020204" pitchFamily="34" charset="0"/>
          </a:endParaRPr>
        </a:p>
      </dsp:txBody>
      <dsp:txXfrm>
        <a:off x="5428294" y="2384142"/>
        <a:ext cx="2029223" cy="1259941"/>
      </dsp:txXfrm>
    </dsp:sp>
    <dsp:sp modelId="{E2FD4468-9E39-4179-8E8D-D6078B76EE54}">
      <dsp:nvSpPr>
        <dsp:cNvPr id="0" name=""/>
        <dsp:cNvSpPr/>
      </dsp:nvSpPr>
      <dsp:spPr>
        <a:xfrm>
          <a:off x="7730897" y="2122472"/>
          <a:ext cx="2107621" cy="133833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34F0448-B671-4C51-A26E-BF90898D4D10}">
      <dsp:nvSpPr>
        <dsp:cNvPr id="0" name=""/>
        <dsp:cNvSpPr/>
      </dsp:nvSpPr>
      <dsp:spPr>
        <a:xfrm>
          <a:off x="7965077" y="2344943"/>
          <a:ext cx="2107621" cy="133833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latin typeface="Century Gothic" panose="020B0502020202020204" pitchFamily="34" charset="0"/>
            </a:rPr>
            <a:t>Ensure rights are respected and promoted within our curriculum</a:t>
          </a:r>
          <a:endParaRPr lang="en-US" sz="1600" kern="1200" dirty="0">
            <a:latin typeface="Century Gothic" panose="020B0502020202020204" pitchFamily="34" charset="0"/>
          </a:endParaRPr>
        </a:p>
      </dsp:txBody>
      <dsp:txXfrm>
        <a:off x="8004276" y="2384142"/>
        <a:ext cx="2029223" cy="1259941"/>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2F1C56-8A72-4858-851C-F15B634C74F2}"/>
              </a:ext>
            </a:extLst>
          </p:cNvPr>
          <p:cNvSpPr>
            <a:spLocks noGrp="1"/>
          </p:cNvSpPr>
          <p:nvPr>
            <p:ph type="ctrTitle"/>
          </p:nvPr>
        </p:nvSpPr>
        <p:spPr>
          <a:xfrm>
            <a:off x="1485900" y="1122362"/>
            <a:ext cx="8609322" cy="3744209"/>
          </a:xfrm>
        </p:spPr>
        <p:txBody>
          <a:bodyPr anchor="b">
            <a:normAutofit/>
          </a:bodyPr>
          <a:lstStyle>
            <a:lvl1pPr algn="l">
              <a:defRPr sz="5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C1834EB-45A5-426C-824A-8F07CA8F6DBE}"/>
              </a:ext>
            </a:extLst>
          </p:cNvPr>
          <p:cNvSpPr>
            <a:spLocks noGrp="1"/>
          </p:cNvSpPr>
          <p:nvPr>
            <p:ph type="subTitle" idx="1"/>
          </p:nvPr>
        </p:nvSpPr>
        <p:spPr>
          <a:xfrm>
            <a:off x="1485900" y="5230134"/>
            <a:ext cx="4610100" cy="942065"/>
          </a:xfrm>
        </p:spPr>
        <p:txBody>
          <a:bodyPr>
            <a:normAutofit/>
          </a:bodyPr>
          <a:lstStyle>
            <a:lvl1pPr marL="0" indent="0" algn="l">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293D55F2-5374-4778-B1EE-98996792D07B}"/>
              </a:ext>
            </a:extLst>
          </p:cNvPr>
          <p:cNvSpPr>
            <a:spLocks noGrp="1"/>
          </p:cNvSpPr>
          <p:nvPr>
            <p:ph type="dt" sz="half" idx="10"/>
          </p:nvPr>
        </p:nvSpPr>
        <p:spPr/>
        <p:txBody>
          <a:bodyPr/>
          <a:lstStyle/>
          <a:p>
            <a:fld id="{8C1E1FAD-7351-4908-963A-08EA8E4AB7A0}" type="datetimeFigureOut">
              <a:rPr lang="en-US" smtClean="0"/>
              <a:t>2/12/2026</a:t>
            </a:fld>
            <a:endParaRPr lang="en-US"/>
          </a:p>
        </p:txBody>
      </p:sp>
      <p:sp>
        <p:nvSpPr>
          <p:cNvPr id="5" name="Footer Placeholder 4">
            <a:extLst>
              <a:ext uri="{FF2B5EF4-FFF2-40B4-BE49-F238E27FC236}">
                <a16:creationId xmlns:a16="http://schemas.microsoft.com/office/drawing/2014/main" id="{944044F8-E727-4D63-B6D6-26482F83D3F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6141F76-D956-4205-AD99-E91FD5FCC027}"/>
              </a:ext>
            </a:extLst>
          </p:cNvPr>
          <p:cNvSpPr>
            <a:spLocks noGrp="1"/>
          </p:cNvSpPr>
          <p:nvPr>
            <p:ph type="sldNum" sz="quarter" idx="12"/>
          </p:nvPr>
        </p:nvSpPr>
        <p:spPr/>
        <p:txBody>
          <a:bodyPr/>
          <a:lstStyle/>
          <a:p>
            <a:fld id="{1CF2D47E-0AF1-4C27-801F-64E3E5BF7F72}" type="slidenum">
              <a:rPr lang="en-US" smtClean="0"/>
              <a:t>‹#›</a:t>
            </a:fld>
            <a:endParaRPr lang="en-US"/>
          </a:p>
        </p:txBody>
      </p:sp>
    </p:spTree>
    <p:extLst>
      <p:ext uri="{BB962C8B-B14F-4D97-AF65-F5344CB8AC3E}">
        <p14:creationId xmlns:p14="http://schemas.microsoft.com/office/powerpoint/2010/main" val="757436723"/>
      </p:ext>
    </p:extLst>
  </p:cSld>
  <p:clrMapOvr>
    <a:masterClrMapping/>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CA6D4F-1C6D-40FB-9A92-C86C4E15C05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B67BDDB-F95B-4041-AA53-71BBCB26D9C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5977052-C8EA-459E-9E10-8EE28C50E166}"/>
              </a:ext>
            </a:extLst>
          </p:cNvPr>
          <p:cNvSpPr>
            <a:spLocks noGrp="1"/>
          </p:cNvSpPr>
          <p:nvPr>
            <p:ph type="dt" sz="half" idx="10"/>
          </p:nvPr>
        </p:nvSpPr>
        <p:spPr/>
        <p:txBody>
          <a:bodyPr/>
          <a:lstStyle/>
          <a:p>
            <a:fld id="{8C1E1FAD-7351-4908-963A-08EA8E4AB7A0}" type="datetimeFigureOut">
              <a:rPr lang="en-US" smtClean="0"/>
              <a:t>2/12/2026</a:t>
            </a:fld>
            <a:endParaRPr lang="en-US"/>
          </a:p>
        </p:txBody>
      </p:sp>
      <p:sp>
        <p:nvSpPr>
          <p:cNvPr id="5" name="Footer Placeholder 4">
            <a:extLst>
              <a:ext uri="{FF2B5EF4-FFF2-40B4-BE49-F238E27FC236}">
                <a16:creationId xmlns:a16="http://schemas.microsoft.com/office/drawing/2014/main" id="{1F3E6650-E3AD-4C98-88FE-F5152966FE9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354FED5-B228-4E3C-BFEE-0BC47D950694}"/>
              </a:ext>
            </a:extLst>
          </p:cNvPr>
          <p:cNvSpPr>
            <a:spLocks noGrp="1"/>
          </p:cNvSpPr>
          <p:nvPr>
            <p:ph type="sldNum" sz="quarter" idx="12"/>
          </p:nvPr>
        </p:nvSpPr>
        <p:spPr/>
        <p:txBody>
          <a:bodyPr/>
          <a:lstStyle/>
          <a:p>
            <a:fld id="{1CF2D47E-0AF1-4C27-801F-64E3E5BF7F72}" type="slidenum">
              <a:rPr lang="en-US" smtClean="0"/>
              <a:t>‹#›</a:t>
            </a:fld>
            <a:endParaRPr lang="en-US"/>
          </a:p>
        </p:txBody>
      </p:sp>
    </p:spTree>
    <p:extLst>
      <p:ext uri="{BB962C8B-B14F-4D97-AF65-F5344CB8AC3E}">
        <p14:creationId xmlns:p14="http://schemas.microsoft.com/office/powerpoint/2010/main" val="3079378361"/>
      </p:ext>
    </p:extLst>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B0A243A-5463-4C65-85DA-03BECDAE63E2}"/>
              </a:ext>
            </a:extLst>
          </p:cNvPr>
          <p:cNvSpPr>
            <a:spLocks noGrp="1"/>
          </p:cNvSpPr>
          <p:nvPr>
            <p:ph type="title" orient="vert"/>
          </p:nvPr>
        </p:nvSpPr>
        <p:spPr>
          <a:xfrm>
            <a:off x="8831898" y="897973"/>
            <a:ext cx="2674301" cy="5278989"/>
          </a:xfrm>
        </p:spPr>
        <p:txBody>
          <a:bodyPr vert="eaVert"/>
          <a:lstStyle/>
          <a:p>
            <a:r>
              <a:rPr lang="en-US" dirty="0"/>
              <a:t>Click to edit Master title style</a:t>
            </a:r>
          </a:p>
        </p:txBody>
      </p:sp>
      <p:sp>
        <p:nvSpPr>
          <p:cNvPr id="3" name="Vertical Text Placeholder 2">
            <a:extLst>
              <a:ext uri="{FF2B5EF4-FFF2-40B4-BE49-F238E27FC236}">
                <a16:creationId xmlns:a16="http://schemas.microsoft.com/office/drawing/2014/main" id="{9E10153C-6948-4108-8FF1-033F66D4CABA}"/>
              </a:ext>
            </a:extLst>
          </p:cNvPr>
          <p:cNvSpPr>
            <a:spLocks noGrp="1"/>
          </p:cNvSpPr>
          <p:nvPr>
            <p:ph type="body" orient="vert" idx="1"/>
          </p:nvPr>
        </p:nvSpPr>
        <p:spPr>
          <a:xfrm>
            <a:off x="838200" y="854169"/>
            <a:ext cx="7734300" cy="5322793"/>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79345988-B24C-46FE-87B0-55D4FB7CBC42}"/>
              </a:ext>
            </a:extLst>
          </p:cNvPr>
          <p:cNvSpPr>
            <a:spLocks noGrp="1"/>
          </p:cNvSpPr>
          <p:nvPr>
            <p:ph type="dt" sz="half" idx="10"/>
          </p:nvPr>
        </p:nvSpPr>
        <p:spPr/>
        <p:txBody>
          <a:bodyPr/>
          <a:lstStyle/>
          <a:p>
            <a:fld id="{8C1E1FAD-7351-4908-963A-08EA8E4AB7A0}" type="datetimeFigureOut">
              <a:rPr lang="en-US" smtClean="0"/>
              <a:t>2/12/2026</a:t>
            </a:fld>
            <a:endParaRPr lang="en-US"/>
          </a:p>
        </p:txBody>
      </p:sp>
      <p:sp>
        <p:nvSpPr>
          <p:cNvPr id="5" name="Footer Placeholder 4">
            <a:extLst>
              <a:ext uri="{FF2B5EF4-FFF2-40B4-BE49-F238E27FC236}">
                <a16:creationId xmlns:a16="http://schemas.microsoft.com/office/drawing/2014/main" id="{493AB2DB-BD1F-41F7-AC5E-57249C27006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081E3DB-BDAB-40CA-ABA3-A3662C06881F}"/>
              </a:ext>
            </a:extLst>
          </p:cNvPr>
          <p:cNvSpPr>
            <a:spLocks noGrp="1"/>
          </p:cNvSpPr>
          <p:nvPr>
            <p:ph type="sldNum" sz="quarter" idx="12"/>
          </p:nvPr>
        </p:nvSpPr>
        <p:spPr/>
        <p:txBody>
          <a:bodyPr/>
          <a:lstStyle/>
          <a:p>
            <a:fld id="{1CF2D47E-0AF1-4C27-801F-64E3E5BF7F72}" type="slidenum">
              <a:rPr lang="en-US" smtClean="0"/>
              <a:t>‹#›</a:t>
            </a:fld>
            <a:endParaRPr lang="en-US"/>
          </a:p>
        </p:txBody>
      </p:sp>
    </p:spTree>
    <p:extLst>
      <p:ext uri="{BB962C8B-B14F-4D97-AF65-F5344CB8AC3E}">
        <p14:creationId xmlns:p14="http://schemas.microsoft.com/office/powerpoint/2010/main" val="1382246916"/>
      </p:ext>
    </p:extLst>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911A1B-E09A-4F93-BC68-B160114AFCEA}"/>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0CC8C4A9-27ED-4E86-A256-5009E31342B6}"/>
              </a:ext>
            </a:extLst>
          </p:cNvPr>
          <p:cNvSpPr>
            <a:spLocks noGrp="1"/>
          </p:cNvSpPr>
          <p:nvPr>
            <p:ph idx="1"/>
          </p:nvPr>
        </p:nvSpPr>
        <p:spPr/>
        <p:txBody>
          <a:bodyPr/>
          <a:lstStyle>
            <a:lvl1pPr>
              <a:lnSpc>
                <a:spcPct val="120000"/>
              </a:lnSpc>
              <a:defRPr/>
            </a:lvl1pPr>
            <a:lvl2pPr>
              <a:lnSpc>
                <a:spcPct val="120000"/>
              </a:lnSpc>
              <a:defRPr/>
            </a:lvl2pPr>
            <a:lvl3pPr>
              <a:lnSpc>
                <a:spcPct val="120000"/>
              </a:lnSpc>
              <a:defRPr sz="1400"/>
            </a:lvl3pPr>
            <a:lvl4pPr>
              <a:lnSpc>
                <a:spcPct val="120000"/>
              </a:lnSpc>
              <a:defRPr sz="1200"/>
            </a:lvl4pPr>
            <a:lvl5pPr>
              <a:lnSpc>
                <a:spcPct val="120000"/>
              </a:lnSpc>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85CF91C-8771-4949-A397-928A5743EBC7}"/>
              </a:ext>
            </a:extLst>
          </p:cNvPr>
          <p:cNvSpPr>
            <a:spLocks noGrp="1"/>
          </p:cNvSpPr>
          <p:nvPr>
            <p:ph type="dt" sz="half" idx="10"/>
          </p:nvPr>
        </p:nvSpPr>
        <p:spPr/>
        <p:txBody>
          <a:bodyPr/>
          <a:lstStyle/>
          <a:p>
            <a:fld id="{8C1E1FAD-7351-4908-963A-08EA8E4AB7A0}" type="datetimeFigureOut">
              <a:rPr lang="en-US" smtClean="0"/>
              <a:t>2/12/2026</a:t>
            </a:fld>
            <a:endParaRPr lang="en-US"/>
          </a:p>
        </p:txBody>
      </p:sp>
      <p:sp>
        <p:nvSpPr>
          <p:cNvPr id="5" name="Footer Placeholder 4">
            <a:extLst>
              <a:ext uri="{FF2B5EF4-FFF2-40B4-BE49-F238E27FC236}">
                <a16:creationId xmlns:a16="http://schemas.microsoft.com/office/drawing/2014/main" id="{013EA0ED-4961-4254-B34E-71D14C4E051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497152-BD97-4A72-8B07-CD2BC57B84F6}"/>
              </a:ext>
            </a:extLst>
          </p:cNvPr>
          <p:cNvSpPr>
            <a:spLocks noGrp="1"/>
          </p:cNvSpPr>
          <p:nvPr>
            <p:ph type="sldNum" sz="quarter" idx="12"/>
          </p:nvPr>
        </p:nvSpPr>
        <p:spPr/>
        <p:txBody>
          <a:bodyPr/>
          <a:lstStyle/>
          <a:p>
            <a:fld id="{1CF2D47E-0AF1-4C27-801F-64E3E5BF7F72}" type="slidenum">
              <a:rPr lang="en-US" smtClean="0"/>
              <a:t>‹#›</a:t>
            </a:fld>
            <a:endParaRPr lang="en-US"/>
          </a:p>
        </p:txBody>
      </p:sp>
    </p:spTree>
    <p:extLst>
      <p:ext uri="{BB962C8B-B14F-4D97-AF65-F5344CB8AC3E}">
        <p14:creationId xmlns:p14="http://schemas.microsoft.com/office/powerpoint/2010/main" val="4002842320"/>
      </p:ext>
    </p:extLst>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B4EAF4-C10D-4650-9587-15DA8E9F9C08}"/>
              </a:ext>
            </a:extLst>
          </p:cNvPr>
          <p:cNvSpPr>
            <a:spLocks noGrp="1"/>
          </p:cNvSpPr>
          <p:nvPr>
            <p:ph type="title"/>
          </p:nvPr>
        </p:nvSpPr>
        <p:spPr>
          <a:xfrm>
            <a:off x="1219200" y="1368862"/>
            <a:ext cx="9486900" cy="3679656"/>
          </a:xfrm>
        </p:spPr>
        <p:txBody>
          <a:bodyPr anchor="b"/>
          <a:lstStyle>
            <a:lvl1pPr>
              <a:defRPr sz="6000"/>
            </a:lvl1pPr>
          </a:lstStyle>
          <a:p>
            <a:r>
              <a:rPr lang="en-US" dirty="0"/>
              <a:t>Click to edit Master title style</a:t>
            </a:r>
          </a:p>
        </p:txBody>
      </p:sp>
      <p:sp>
        <p:nvSpPr>
          <p:cNvPr id="3" name="Text Placeholder 2">
            <a:extLst>
              <a:ext uri="{FF2B5EF4-FFF2-40B4-BE49-F238E27FC236}">
                <a16:creationId xmlns:a16="http://schemas.microsoft.com/office/drawing/2014/main" id="{BBA1D5C2-6E93-4B23-A0CA-D5D7E735C718}"/>
              </a:ext>
            </a:extLst>
          </p:cNvPr>
          <p:cNvSpPr>
            <a:spLocks noGrp="1"/>
          </p:cNvSpPr>
          <p:nvPr>
            <p:ph type="body" idx="1"/>
          </p:nvPr>
        </p:nvSpPr>
        <p:spPr>
          <a:xfrm>
            <a:off x="1219200" y="5318974"/>
            <a:ext cx="9486900" cy="853225"/>
          </a:xfrm>
        </p:spPr>
        <p:txBody>
          <a:bodyPr>
            <a:normAutofit/>
          </a:bodyPr>
          <a:lstStyle>
            <a:lvl1pPr marL="0" indent="0">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DE815BFB-5D28-4ABE-AD37-0C6C3FD949FE}"/>
              </a:ext>
            </a:extLst>
          </p:cNvPr>
          <p:cNvSpPr>
            <a:spLocks noGrp="1"/>
          </p:cNvSpPr>
          <p:nvPr>
            <p:ph type="dt" sz="half" idx="10"/>
          </p:nvPr>
        </p:nvSpPr>
        <p:spPr/>
        <p:txBody>
          <a:bodyPr/>
          <a:lstStyle/>
          <a:p>
            <a:fld id="{8C1E1FAD-7351-4908-963A-08EA8E4AB7A0}" type="datetimeFigureOut">
              <a:rPr lang="en-US" smtClean="0"/>
              <a:t>2/12/2026</a:t>
            </a:fld>
            <a:endParaRPr lang="en-US"/>
          </a:p>
        </p:txBody>
      </p:sp>
      <p:sp>
        <p:nvSpPr>
          <p:cNvPr id="5" name="Footer Placeholder 4">
            <a:extLst>
              <a:ext uri="{FF2B5EF4-FFF2-40B4-BE49-F238E27FC236}">
                <a16:creationId xmlns:a16="http://schemas.microsoft.com/office/drawing/2014/main" id="{65A4035B-0539-4A03-87C0-22E52C98B2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4327ADF-48C9-49CF-BD4D-82399BF64AD3}"/>
              </a:ext>
            </a:extLst>
          </p:cNvPr>
          <p:cNvSpPr>
            <a:spLocks noGrp="1"/>
          </p:cNvSpPr>
          <p:nvPr>
            <p:ph type="sldNum" sz="quarter" idx="12"/>
          </p:nvPr>
        </p:nvSpPr>
        <p:spPr/>
        <p:txBody>
          <a:bodyPr/>
          <a:lstStyle/>
          <a:p>
            <a:fld id="{1CF2D47E-0AF1-4C27-801F-64E3E5BF7F72}" type="slidenum">
              <a:rPr lang="en-US" smtClean="0"/>
              <a:t>‹#›</a:t>
            </a:fld>
            <a:endParaRPr lang="en-US"/>
          </a:p>
        </p:txBody>
      </p:sp>
    </p:spTree>
    <p:extLst>
      <p:ext uri="{BB962C8B-B14F-4D97-AF65-F5344CB8AC3E}">
        <p14:creationId xmlns:p14="http://schemas.microsoft.com/office/powerpoint/2010/main" val="3829226154"/>
      </p:ext>
    </p:extLst>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91A2FB-0310-4935-B7F7-E47876CD4E9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A987C14-52AB-4AAC-9038-29CF58EA6EA8}"/>
              </a:ext>
            </a:extLst>
          </p:cNvPr>
          <p:cNvSpPr>
            <a:spLocks noGrp="1"/>
          </p:cNvSpPr>
          <p:nvPr>
            <p:ph sz="half" idx="1"/>
          </p:nvPr>
        </p:nvSpPr>
        <p:spPr>
          <a:xfrm>
            <a:off x="1219200" y="2168278"/>
            <a:ext cx="4702921" cy="400868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ECB2E45A-DCC0-4701-9D67-EF56AECE3432}"/>
              </a:ext>
            </a:extLst>
          </p:cNvPr>
          <p:cNvSpPr>
            <a:spLocks noGrp="1"/>
          </p:cNvSpPr>
          <p:nvPr>
            <p:ph sz="half" idx="2"/>
          </p:nvPr>
        </p:nvSpPr>
        <p:spPr>
          <a:xfrm>
            <a:off x="6269880" y="2168278"/>
            <a:ext cx="4782699" cy="400868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11AF0813-A167-4D17-AA79-07BD9765FE0D}"/>
              </a:ext>
            </a:extLst>
          </p:cNvPr>
          <p:cNvSpPr>
            <a:spLocks noGrp="1"/>
          </p:cNvSpPr>
          <p:nvPr>
            <p:ph type="dt" sz="half" idx="10"/>
          </p:nvPr>
        </p:nvSpPr>
        <p:spPr/>
        <p:txBody>
          <a:bodyPr/>
          <a:lstStyle/>
          <a:p>
            <a:fld id="{8C1E1FAD-7351-4908-963A-08EA8E4AB7A0}" type="datetimeFigureOut">
              <a:rPr lang="en-US" smtClean="0"/>
              <a:t>2/12/2026</a:t>
            </a:fld>
            <a:endParaRPr lang="en-US"/>
          </a:p>
        </p:txBody>
      </p:sp>
      <p:sp>
        <p:nvSpPr>
          <p:cNvPr id="6" name="Footer Placeholder 5">
            <a:extLst>
              <a:ext uri="{FF2B5EF4-FFF2-40B4-BE49-F238E27FC236}">
                <a16:creationId xmlns:a16="http://schemas.microsoft.com/office/drawing/2014/main" id="{40A940D7-D4C1-4C24-95F3-29A849CEEE3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949AB7-007E-4D4D-A2C1-2C5C3310C0B6}"/>
              </a:ext>
            </a:extLst>
          </p:cNvPr>
          <p:cNvSpPr>
            <a:spLocks noGrp="1"/>
          </p:cNvSpPr>
          <p:nvPr>
            <p:ph type="sldNum" sz="quarter" idx="12"/>
          </p:nvPr>
        </p:nvSpPr>
        <p:spPr/>
        <p:txBody>
          <a:bodyPr/>
          <a:lstStyle/>
          <a:p>
            <a:fld id="{1CF2D47E-0AF1-4C27-801F-64E3E5BF7F72}" type="slidenum">
              <a:rPr lang="en-US" smtClean="0"/>
              <a:t>‹#›</a:t>
            </a:fld>
            <a:endParaRPr lang="en-US"/>
          </a:p>
        </p:txBody>
      </p:sp>
    </p:spTree>
    <p:extLst>
      <p:ext uri="{BB962C8B-B14F-4D97-AF65-F5344CB8AC3E}">
        <p14:creationId xmlns:p14="http://schemas.microsoft.com/office/powerpoint/2010/main" val="3648894054"/>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2B0184-BDFD-48DE-B858-B81887BFD302}"/>
              </a:ext>
            </a:extLst>
          </p:cNvPr>
          <p:cNvSpPr>
            <a:spLocks noGrp="1"/>
          </p:cNvSpPr>
          <p:nvPr>
            <p:ph type="title"/>
          </p:nvPr>
        </p:nvSpPr>
        <p:spPr>
          <a:xfrm>
            <a:off x="1219200" y="365125"/>
            <a:ext cx="9753599" cy="1577975"/>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1724FEB2-6EEC-49D4-9466-0F7A6EDB0CB6}"/>
              </a:ext>
            </a:extLst>
          </p:cNvPr>
          <p:cNvSpPr>
            <a:spLocks noGrp="1"/>
          </p:cNvSpPr>
          <p:nvPr>
            <p:ph type="body" idx="1"/>
          </p:nvPr>
        </p:nvSpPr>
        <p:spPr>
          <a:xfrm>
            <a:off x="1219201" y="2109789"/>
            <a:ext cx="4507931" cy="837257"/>
          </a:xfrm>
        </p:spPr>
        <p:txBody>
          <a:bodyPr anchor="b">
            <a:normAutofit/>
          </a:bodyPr>
          <a:lstStyle>
            <a:lvl1pPr marL="0" indent="0">
              <a:buNone/>
              <a:defRPr sz="20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CBDE8CF0-BAB6-4BF2-836F-FED0AF88A8AA}"/>
              </a:ext>
            </a:extLst>
          </p:cNvPr>
          <p:cNvSpPr>
            <a:spLocks noGrp="1"/>
          </p:cNvSpPr>
          <p:nvPr>
            <p:ph sz="half" idx="2"/>
          </p:nvPr>
        </p:nvSpPr>
        <p:spPr>
          <a:xfrm>
            <a:off x="1219201" y="3063530"/>
            <a:ext cx="4507930" cy="312613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5F0751AB-FCF0-450B-A6DF-9B9A2AD2C24A}"/>
              </a:ext>
            </a:extLst>
          </p:cNvPr>
          <p:cNvSpPr>
            <a:spLocks noGrp="1"/>
          </p:cNvSpPr>
          <p:nvPr>
            <p:ph type="body" sz="quarter" idx="3"/>
          </p:nvPr>
        </p:nvSpPr>
        <p:spPr>
          <a:xfrm>
            <a:off x="6464867" y="2109789"/>
            <a:ext cx="4507932" cy="837257"/>
          </a:xfrm>
        </p:spPr>
        <p:txBody>
          <a:bodyPr anchor="b">
            <a:normAutofit/>
          </a:bodyPr>
          <a:lstStyle>
            <a:lvl1pPr marL="0" indent="0">
              <a:buNone/>
              <a:defRPr sz="20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7D3898E7-3130-4CE6-AA11-C9CC8214EA1D}"/>
              </a:ext>
            </a:extLst>
          </p:cNvPr>
          <p:cNvSpPr>
            <a:spLocks noGrp="1"/>
          </p:cNvSpPr>
          <p:nvPr>
            <p:ph sz="quarter" idx="4"/>
          </p:nvPr>
        </p:nvSpPr>
        <p:spPr>
          <a:xfrm>
            <a:off x="6464867" y="3063530"/>
            <a:ext cx="4507932" cy="312613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55D85675-9678-4CB3-9AAB-D727D2B58E7A}"/>
              </a:ext>
            </a:extLst>
          </p:cNvPr>
          <p:cNvSpPr>
            <a:spLocks noGrp="1"/>
          </p:cNvSpPr>
          <p:nvPr>
            <p:ph type="dt" sz="half" idx="10"/>
          </p:nvPr>
        </p:nvSpPr>
        <p:spPr/>
        <p:txBody>
          <a:bodyPr/>
          <a:lstStyle/>
          <a:p>
            <a:fld id="{8C1E1FAD-7351-4908-963A-08EA8E4AB7A0}" type="datetimeFigureOut">
              <a:rPr lang="en-US" smtClean="0"/>
              <a:t>2/12/2026</a:t>
            </a:fld>
            <a:endParaRPr lang="en-US"/>
          </a:p>
        </p:txBody>
      </p:sp>
      <p:sp>
        <p:nvSpPr>
          <p:cNvPr id="8" name="Footer Placeholder 7">
            <a:extLst>
              <a:ext uri="{FF2B5EF4-FFF2-40B4-BE49-F238E27FC236}">
                <a16:creationId xmlns:a16="http://schemas.microsoft.com/office/drawing/2014/main" id="{445F8314-1849-461A-AAF2-BF149646D52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B69738E-5865-473C-BAFB-BDB385C06931}"/>
              </a:ext>
            </a:extLst>
          </p:cNvPr>
          <p:cNvSpPr>
            <a:spLocks noGrp="1"/>
          </p:cNvSpPr>
          <p:nvPr>
            <p:ph type="sldNum" sz="quarter" idx="12"/>
          </p:nvPr>
        </p:nvSpPr>
        <p:spPr/>
        <p:txBody>
          <a:bodyPr/>
          <a:lstStyle/>
          <a:p>
            <a:fld id="{1CF2D47E-0AF1-4C27-801F-64E3E5BF7F72}" type="slidenum">
              <a:rPr lang="en-US" smtClean="0"/>
              <a:t>‹#›</a:t>
            </a:fld>
            <a:endParaRPr lang="en-US"/>
          </a:p>
        </p:txBody>
      </p:sp>
    </p:spTree>
    <p:extLst>
      <p:ext uri="{BB962C8B-B14F-4D97-AF65-F5344CB8AC3E}">
        <p14:creationId xmlns:p14="http://schemas.microsoft.com/office/powerpoint/2010/main" val="1378094428"/>
      </p:ext>
    </p:extLst>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97AC40-59FF-4CE3-B49C-C824A784C5F7}"/>
              </a:ext>
            </a:extLst>
          </p:cNvPr>
          <p:cNvSpPr>
            <a:spLocks noGrp="1"/>
          </p:cNvSpPr>
          <p:nvPr>
            <p:ph type="title"/>
          </p:nvPr>
        </p:nvSpPr>
        <p:spPr>
          <a:xfrm>
            <a:off x="1219200" y="365125"/>
            <a:ext cx="9493249" cy="1577975"/>
          </a:xfrm>
        </p:spPr>
        <p:txBody>
          <a:bodyPr/>
          <a:lstStyle/>
          <a:p>
            <a:r>
              <a:rPr lang="en-US" dirty="0"/>
              <a:t>Click to edit Master title style</a:t>
            </a:r>
          </a:p>
        </p:txBody>
      </p:sp>
      <p:sp>
        <p:nvSpPr>
          <p:cNvPr id="3" name="Date Placeholder 2">
            <a:extLst>
              <a:ext uri="{FF2B5EF4-FFF2-40B4-BE49-F238E27FC236}">
                <a16:creationId xmlns:a16="http://schemas.microsoft.com/office/drawing/2014/main" id="{F92FAB63-E9CE-4359-A54B-07AC7E9BBAE3}"/>
              </a:ext>
            </a:extLst>
          </p:cNvPr>
          <p:cNvSpPr>
            <a:spLocks noGrp="1"/>
          </p:cNvSpPr>
          <p:nvPr>
            <p:ph type="dt" sz="half" idx="10"/>
          </p:nvPr>
        </p:nvSpPr>
        <p:spPr/>
        <p:txBody>
          <a:bodyPr/>
          <a:lstStyle/>
          <a:p>
            <a:fld id="{8C1E1FAD-7351-4908-963A-08EA8E4AB7A0}" type="datetimeFigureOut">
              <a:rPr lang="en-US" smtClean="0"/>
              <a:t>2/12/2026</a:t>
            </a:fld>
            <a:endParaRPr lang="en-US"/>
          </a:p>
        </p:txBody>
      </p:sp>
      <p:sp>
        <p:nvSpPr>
          <p:cNvPr id="4" name="Footer Placeholder 3">
            <a:extLst>
              <a:ext uri="{FF2B5EF4-FFF2-40B4-BE49-F238E27FC236}">
                <a16:creationId xmlns:a16="http://schemas.microsoft.com/office/drawing/2014/main" id="{C7939854-5165-4C41-8DCA-D42DFD7D906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F1768E0-4535-4B0D-8B94-4C10740B0A6B}"/>
              </a:ext>
            </a:extLst>
          </p:cNvPr>
          <p:cNvSpPr>
            <a:spLocks noGrp="1"/>
          </p:cNvSpPr>
          <p:nvPr>
            <p:ph type="sldNum" sz="quarter" idx="12"/>
          </p:nvPr>
        </p:nvSpPr>
        <p:spPr/>
        <p:txBody>
          <a:bodyPr/>
          <a:lstStyle/>
          <a:p>
            <a:fld id="{1CF2D47E-0AF1-4C27-801F-64E3E5BF7F72}" type="slidenum">
              <a:rPr lang="en-US" smtClean="0"/>
              <a:t>‹#›</a:t>
            </a:fld>
            <a:endParaRPr lang="en-US"/>
          </a:p>
        </p:txBody>
      </p:sp>
    </p:spTree>
    <p:extLst>
      <p:ext uri="{BB962C8B-B14F-4D97-AF65-F5344CB8AC3E}">
        <p14:creationId xmlns:p14="http://schemas.microsoft.com/office/powerpoint/2010/main" val="128938127"/>
      </p:ext>
    </p:extLst>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84678E3-D115-4E49-9ECB-656CF2319E94}"/>
              </a:ext>
            </a:extLst>
          </p:cNvPr>
          <p:cNvSpPr>
            <a:spLocks noGrp="1"/>
          </p:cNvSpPr>
          <p:nvPr>
            <p:ph type="dt" sz="half" idx="10"/>
          </p:nvPr>
        </p:nvSpPr>
        <p:spPr/>
        <p:txBody>
          <a:bodyPr/>
          <a:lstStyle/>
          <a:p>
            <a:fld id="{8C1E1FAD-7351-4908-963A-08EA8E4AB7A0}" type="datetimeFigureOut">
              <a:rPr lang="en-US" smtClean="0"/>
              <a:t>2/12/2026</a:t>
            </a:fld>
            <a:endParaRPr lang="en-US"/>
          </a:p>
        </p:txBody>
      </p:sp>
      <p:sp>
        <p:nvSpPr>
          <p:cNvPr id="3" name="Footer Placeholder 2">
            <a:extLst>
              <a:ext uri="{FF2B5EF4-FFF2-40B4-BE49-F238E27FC236}">
                <a16:creationId xmlns:a16="http://schemas.microsoft.com/office/drawing/2014/main" id="{E521E6FC-7F84-4673-81D6-B85FE26DA0B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480318A-245C-4841-AB57-CEC5CC124D02}"/>
              </a:ext>
            </a:extLst>
          </p:cNvPr>
          <p:cNvSpPr>
            <a:spLocks noGrp="1"/>
          </p:cNvSpPr>
          <p:nvPr>
            <p:ph type="sldNum" sz="quarter" idx="12"/>
          </p:nvPr>
        </p:nvSpPr>
        <p:spPr/>
        <p:txBody>
          <a:bodyPr/>
          <a:lstStyle/>
          <a:p>
            <a:fld id="{1CF2D47E-0AF1-4C27-801F-64E3E5BF7F72}" type="slidenum">
              <a:rPr lang="en-US" smtClean="0"/>
              <a:t>‹#›</a:t>
            </a:fld>
            <a:endParaRPr lang="en-US"/>
          </a:p>
        </p:txBody>
      </p:sp>
    </p:spTree>
    <p:extLst>
      <p:ext uri="{BB962C8B-B14F-4D97-AF65-F5344CB8AC3E}">
        <p14:creationId xmlns:p14="http://schemas.microsoft.com/office/powerpoint/2010/main" val="3405517801"/>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0F847B-9D86-47FF-B24A-EEA5F73EA144}"/>
              </a:ext>
            </a:extLst>
          </p:cNvPr>
          <p:cNvSpPr>
            <a:spLocks noGrp="1"/>
          </p:cNvSpPr>
          <p:nvPr>
            <p:ph type="title"/>
          </p:nvPr>
        </p:nvSpPr>
        <p:spPr>
          <a:xfrm>
            <a:off x="1219200" y="457200"/>
            <a:ext cx="3776472" cy="2852928"/>
          </a:xfrm>
        </p:spPr>
        <p:txBody>
          <a:bodyPr anchor="b">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ADAC0675-AD2F-44DC-8FF3-4454258A5908}"/>
              </a:ext>
            </a:extLst>
          </p:cNvPr>
          <p:cNvSpPr>
            <a:spLocks noGrp="1"/>
          </p:cNvSpPr>
          <p:nvPr>
            <p:ph idx="1"/>
          </p:nvPr>
        </p:nvSpPr>
        <p:spPr>
          <a:xfrm>
            <a:off x="5557582" y="987425"/>
            <a:ext cx="5948618" cy="4873625"/>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E1D96356-C0F0-4C22-B9B6-C7E0BE4F3702}"/>
              </a:ext>
            </a:extLst>
          </p:cNvPr>
          <p:cNvSpPr>
            <a:spLocks noGrp="1"/>
          </p:cNvSpPr>
          <p:nvPr>
            <p:ph type="body" sz="half" idx="2"/>
          </p:nvPr>
        </p:nvSpPr>
        <p:spPr>
          <a:xfrm>
            <a:off x="1219200" y="3484210"/>
            <a:ext cx="3768934" cy="238477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AF3EFD71-2ACA-4041-9EA2-86E7B81C314D}"/>
              </a:ext>
            </a:extLst>
          </p:cNvPr>
          <p:cNvSpPr>
            <a:spLocks noGrp="1"/>
          </p:cNvSpPr>
          <p:nvPr>
            <p:ph type="dt" sz="half" idx="10"/>
          </p:nvPr>
        </p:nvSpPr>
        <p:spPr/>
        <p:txBody>
          <a:bodyPr/>
          <a:lstStyle/>
          <a:p>
            <a:fld id="{8C1E1FAD-7351-4908-963A-08EA8E4AB7A0}" type="datetimeFigureOut">
              <a:rPr lang="en-US" smtClean="0"/>
              <a:t>2/12/2026</a:t>
            </a:fld>
            <a:endParaRPr lang="en-US"/>
          </a:p>
        </p:txBody>
      </p:sp>
      <p:sp>
        <p:nvSpPr>
          <p:cNvPr id="6" name="Footer Placeholder 5">
            <a:extLst>
              <a:ext uri="{FF2B5EF4-FFF2-40B4-BE49-F238E27FC236}">
                <a16:creationId xmlns:a16="http://schemas.microsoft.com/office/drawing/2014/main" id="{14ECACE3-32A8-4245-97AC-5797C147E71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4D63845-314D-499C-BB75-CE9162BE6EEB}"/>
              </a:ext>
            </a:extLst>
          </p:cNvPr>
          <p:cNvSpPr>
            <a:spLocks noGrp="1"/>
          </p:cNvSpPr>
          <p:nvPr>
            <p:ph type="sldNum" sz="quarter" idx="12"/>
          </p:nvPr>
        </p:nvSpPr>
        <p:spPr/>
        <p:txBody>
          <a:bodyPr/>
          <a:lstStyle/>
          <a:p>
            <a:fld id="{1CF2D47E-0AF1-4C27-801F-64E3E5BF7F72}" type="slidenum">
              <a:rPr lang="en-US" smtClean="0"/>
              <a:t>‹#›</a:t>
            </a:fld>
            <a:endParaRPr lang="en-US"/>
          </a:p>
        </p:txBody>
      </p:sp>
    </p:spTree>
    <p:extLst>
      <p:ext uri="{BB962C8B-B14F-4D97-AF65-F5344CB8AC3E}">
        <p14:creationId xmlns:p14="http://schemas.microsoft.com/office/powerpoint/2010/main" val="3029258719"/>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66D3DB-B1F8-4892-96F7-0BE21DE637CD}"/>
              </a:ext>
            </a:extLst>
          </p:cNvPr>
          <p:cNvSpPr>
            <a:spLocks noGrp="1"/>
          </p:cNvSpPr>
          <p:nvPr>
            <p:ph type="title"/>
          </p:nvPr>
        </p:nvSpPr>
        <p:spPr>
          <a:xfrm>
            <a:off x="1219200" y="457200"/>
            <a:ext cx="3932349" cy="2852670"/>
          </a:xfrm>
        </p:spPr>
        <p:txBody>
          <a:bodyPr anchor="b">
            <a:noAutofit/>
          </a:bodyPr>
          <a:lstStyle>
            <a:lvl1pPr>
              <a:defRPr sz="4000"/>
            </a:lvl1pPr>
          </a:lstStyle>
          <a:p>
            <a:r>
              <a:rPr lang="en-US" dirty="0"/>
              <a:t>Click to edit Master title style</a:t>
            </a:r>
          </a:p>
        </p:txBody>
      </p:sp>
      <p:sp>
        <p:nvSpPr>
          <p:cNvPr id="3" name="Picture Placeholder 2">
            <a:extLst>
              <a:ext uri="{FF2B5EF4-FFF2-40B4-BE49-F238E27FC236}">
                <a16:creationId xmlns:a16="http://schemas.microsoft.com/office/drawing/2014/main" id="{A40AB405-B2E9-4C4B-930C-CF1B63342F1D}"/>
              </a:ext>
            </a:extLst>
          </p:cNvPr>
          <p:cNvSpPr>
            <a:spLocks noGrp="1"/>
          </p:cNvSpPr>
          <p:nvPr>
            <p:ph type="pic" idx="1"/>
          </p:nvPr>
        </p:nvSpPr>
        <p:spPr>
          <a:xfrm>
            <a:off x="5674810" y="657055"/>
            <a:ext cx="5831389" cy="551514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F8AF82ED-5295-4670-A3A8-B7813FF4713F}"/>
              </a:ext>
            </a:extLst>
          </p:cNvPr>
          <p:cNvSpPr>
            <a:spLocks noGrp="1"/>
          </p:cNvSpPr>
          <p:nvPr>
            <p:ph type="body" sz="half" idx="2"/>
          </p:nvPr>
        </p:nvSpPr>
        <p:spPr>
          <a:xfrm>
            <a:off x="1219199" y="3484210"/>
            <a:ext cx="3768934" cy="23768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EF8BCDD2-4389-41FA-BE68-6805E3290FCE}"/>
              </a:ext>
            </a:extLst>
          </p:cNvPr>
          <p:cNvSpPr>
            <a:spLocks noGrp="1"/>
          </p:cNvSpPr>
          <p:nvPr>
            <p:ph type="dt" sz="half" idx="10"/>
          </p:nvPr>
        </p:nvSpPr>
        <p:spPr/>
        <p:txBody>
          <a:bodyPr/>
          <a:lstStyle/>
          <a:p>
            <a:fld id="{8C1E1FAD-7351-4908-963A-08EA8E4AB7A0}" type="datetimeFigureOut">
              <a:rPr lang="en-US" smtClean="0"/>
              <a:t>2/12/2026</a:t>
            </a:fld>
            <a:endParaRPr lang="en-US"/>
          </a:p>
        </p:txBody>
      </p:sp>
      <p:sp>
        <p:nvSpPr>
          <p:cNvPr id="6" name="Footer Placeholder 5">
            <a:extLst>
              <a:ext uri="{FF2B5EF4-FFF2-40B4-BE49-F238E27FC236}">
                <a16:creationId xmlns:a16="http://schemas.microsoft.com/office/drawing/2014/main" id="{33C1D4C8-D966-41BE-B38F-54B9134FF78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3A7339F-1169-4FB1-8FAA-781335ECB2AB}"/>
              </a:ext>
            </a:extLst>
          </p:cNvPr>
          <p:cNvSpPr>
            <a:spLocks noGrp="1"/>
          </p:cNvSpPr>
          <p:nvPr>
            <p:ph type="sldNum" sz="quarter" idx="12"/>
          </p:nvPr>
        </p:nvSpPr>
        <p:spPr/>
        <p:txBody>
          <a:bodyPr/>
          <a:lstStyle/>
          <a:p>
            <a:fld id="{1CF2D47E-0AF1-4C27-801F-64E3E5BF7F72}" type="slidenum">
              <a:rPr lang="en-US" smtClean="0"/>
              <a:t>‹#›</a:t>
            </a:fld>
            <a:endParaRPr lang="en-US"/>
          </a:p>
        </p:txBody>
      </p:sp>
    </p:spTree>
    <p:extLst>
      <p:ext uri="{BB962C8B-B14F-4D97-AF65-F5344CB8AC3E}">
        <p14:creationId xmlns:p14="http://schemas.microsoft.com/office/powerpoint/2010/main" val="4148969229"/>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2104591-A10E-46C3-952B-F25DCBDAD1BC}"/>
              </a:ext>
            </a:extLst>
          </p:cNvPr>
          <p:cNvSpPr>
            <a:spLocks noGrp="1"/>
          </p:cNvSpPr>
          <p:nvPr>
            <p:ph type="title"/>
          </p:nvPr>
        </p:nvSpPr>
        <p:spPr>
          <a:xfrm>
            <a:off x="1219200" y="365125"/>
            <a:ext cx="9493249" cy="1577975"/>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a:extLst>
              <a:ext uri="{FF2B5EF4-FFF2-40B4-BE49-F238E27FC236}">
                <a16:creationId xmlns:a16="http://schemas.microsoft.com/office/drawing/2014/main" id="{E1F77F62-7300-4B81-8F9B-D040A0EE1797}"/>
              </a:ext>
            </a:extLst>
          </p:cNvPr>
          <p:cNvSpPr>
            <a:spLocks noGrp="1"/>
          </p:cNvSpPr>
          <p:nvPr>
            <p:ph type="body" idx="1"/>
          </p:nvPr>
        </p:nvSpPr>
        <p:spPr>
          <a:xfrm>
            <a:off x="1219200" y="2318032"/>
            <a:ext cx="9493250" cy="385416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B6252CF0-2C7E-4A4C-BD7E-B7CEFF0DC458}"/>
              </a:ext>
            </a:extLst>
          </p:cNvPr>
          <p:cNvSpPr>
            <a:spLocks noGrp="1"/>
          </p:cNvSpPr>
          <p:nvPr>
            <p:ph type="dt" sz="half" idx="2"/>
          </p:nvPr>
        </p:nvSpPr>
        <p:spPr>
          <a:xfrm rot="16200000">
            <a:off x="-1029207" y="4680813"/>
            <a:ext cx="2758330" cy="365125"/>
          </a:xfrm>
          <a:prstGeom prst="rect">
            <a:avLst/>
          </a:prstGeom>
        </p:spPr>
        <p:txBody>
          <a:bodyPr vert="horz" lIns="91440" tIns="45720" rIns="91440" bIns="45720" rtlCol="0" anchor="ctr"/>
          <a:lstStyle>
            <a:lvl1pPr algn="l">
              <a:defRPr sz="1100">
                <a:solidFill>
                  <a:schemeClr val="tx1"/>
                </a:solidFill>
              </a:defRPr>
            </a:lvl1pPr>
          </a:lstStyle>
          <a:p>
            <a:fld id="{8C1E1FAD-7351-4908-963A-08EA8E4AB7A0}" type="datetimeFigureOut">
              <a:rPr lang="en-US" smtClean="0"/>
              <a:t>2/12/2026</a:t>
            </a:fld>
            <a:endParaRPr lang="en-US"/>
          </a:p>
        </p:txBody>
      </p:sp>
      <p:sp>
        <p:nvSpPr>
          <p:cNvPr id="5" name="Footer Placeholder 4">
            <a:extLst>
              <a:ext uri="{FF2B5EF4-FFF2-40B4-BE49-F238E27FC236}">
                <a16:creationId xmlns:a16="http://schemas.microsoft.com/office/drawing/2014/main" id="{D2B49E98-61B4-4398-B18F-534336EA1747}"/>
              </a:ext>
            </a:extLst>
          </p:cNvPr>
          <p:cNvSpPr>
            <a:spLocks noGrp="1"/>
          </p:cNvSpPr>
          <p:nvPr>
            <p:ph type="ftr" sz="quarter" idx="3"/>
          </p:nvPr>
        </p:nvSpPr>
        <p:spPr>
          <a:xfrm>
            <a:off x="661112" y="6356350"/>
            <a:ext cx="5509684" cy="365125"/>
          </a:xfrm>
          <a:prstGeom prst="rect">
            <a:avLst/>
          </a:prstGeom>
        </p:spPr>
        <p:txBody>
          <a:bodyPr vert="horz" lIns="91440" tIns="45720" rIns="91440" bIns="45720" rtlCol="0" anchor="ctr"/>
          <a:lstStyle>
            <a:lvl1pPr algn="l">
              <a:defRPr sz="1100">
                <a:solidFill>
                  <a:schemeClr val="tx1"/>
                </a:solidFill>
              </a:defRPr>
            </a:lvl1pPr>
          </a:lstStyle>
          <a:p>
            <a:endParaRPr lang="en-US"/>
          </a:p>
        </p:txBody>
      </p:sp>
      <p:sp>
        <p:nvSpPr>
          <p:cNvPr id="6" name="Slide Number Placeholder 5">
            <a:extLst>
              <a:ext uri="{FF2B5EF4-FFF2-40B4-BE49-F238E27FC236}">
                <a16:creationId xmlns:a16="http://schemas.microsoft.com/office/drawing/2014/main" id="{A676DC5D-5820-4314-ADE6-9CD1C7D4AB68}"/>
              </a:ext>
            </a:extLst>
          </p:cNvPr>
          <p:cNvSpPr>
            <a:spLocks noGrp="1"/>
          </p:cNvSpPr>
          <p:nvPr>
            <p:ph type="sldNum" sz="quarter" idx="4"/>
          </p:nvPr>
        </p:nvSpPr>
        <p:spPr>
          <a:xfrm>
            <a:off x="10905482" y="6356350"/>
            <a:ext cx="1112082" cy="365125"/>
          </a:xfrm>
          <a:prstGeom prst="rect">
            <a:avLst/>
          </a:prstGeom>
        </p:spPr>
        <p:txBody>
          <a:bodyPr vert="horz" lIns="91440" tIns="45720" rIns="91440" bIns="45720" rtlCol="0" anchor="ctr"/>
          <a:lstStyle>
            <a:lvl1pPr algn="r">
              <a:defRPr sz="1100">
                <a:solidFill>
                  <a:schemeClr val="tx1"/>
                </a:solidFill>
              </a:defRPr>
            </a:lvl1pPr>
          </a:lstStyle>
          <a:p>
            <a:fld id="{1CF2D47E-0AF1-4C27-801F-64E3E5BF7F72}" type="slidenum">
              <a:rPr lang="en-US" smtClean="0"/>
              <a:t>‹#›</a:t>
            </a:fld>
            <a:endParaRPr lang="en-US"/>
          </a:p>
        </p:txBody>
      </p:sp>
      <p:grpSp>
        <p:nvGrpSpPr>
          <p:cNvPr id="7" name="Group 6">
            <a:extLst>
              <a:ext uri="{FF2B5EF4-FFF2-40B4-BE49-F238E27FC236}">
                <a16:creationId xmlns:a16="http://schemas.microsoft.com/office/drawing/2014/main" id="{23F5135F-115E-423C-BE4A-B56C35DC9F3E}"/>
              </a:ext>
            </a:extLst>
          </p:cNvPr>
          <p:cNvGrpSpPr/>
          <p:nvPr/>
        </p:nvGrpSpPr>
        <p:grpSpPr>
          <a:xfrm>
            <a:off x="174436" y="6356005"/>
            <a:ext cx="358083" cy="358083"/>
            <a:chOff x="4135740" y="1745599"/>
            <a:chExt cx="558732" cy="558732"/>
          </a:xfrm>
        </p:grpSpPr>
        <p:grpSp>
          <p:nvGrpSpPr>
            <p:cNvPr id="8" name="Group 7">
              <a:extLst>
                <a:ext uri="{FF2B5EF4-FFF2-40B4-BE49-F238E27FC236}">
                  <a16:creationId xmlns:a16="http://schemas.microsoft.com/office/drawing/2014/main" id="{82C1E318-0F1F-4920-8C7D-FBAC66631B54}"/>
                </a:ext>
              </a:extLst>
            </p:cNvPr>
            <p:cNvGrpSpPr/>
            <p:nvPr/>
          </p:nvGrpSpPr>
          <p:grpSpPr>
            <a:xfrm>
              <a:off x="4135740" y="1745599"/>
              <a:ext cx="558732" cy="558732"/>
              <a:chOff x="1028007" y="1706560"/>
              <a:chExt cx="575710" cy="575710"/>
            </a:xfrm>
          </p:grpSpPr>
          <p:cxnSp>
            <p:nvCxnSpPr>
              <p:cNvPr id="10" name="Straight Connector 9">
                <a:extLst>
                  <a:ext uri="{FF2B5EF4-FFF2-40B4-BE49-F238E27FC236}">
                    <a16:creationId xmlns:a16="http://schemas.microsoft.com/office/drawing/2014/main" id="{DE4A7237-B6EB-4FB7-8B68-7C27438D477D}"/>
                  </a:ext>
                </a:extLst>
              </p:cNvPr>
              <p:cNvCxnSpPr>
                <a:cxnSpLocks/>
              </p:cNvCxnSpPr>
              <p:nvPr/>
            </p:nvCxnSpPr>
            <p:spPr>
              <a:xfrm>
                <a:off x="1028007" y="1994415"/>
                <a:ext cx="57571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4E00FDE-0838-4B5B-A782-6B6C92DB0A89}"/>
                  </a:ext>
                </a:extLst>
              </p:cNvPr>
              <p:cNvCxnSpPr>
                <a:cxnSpLocks/>
              </p:cNvCxnSpPr>
              <p:nvPr/>
            </p:nvCxnSpPr>
            <p:spPr>
              <a:xfrm rot="16200000">
                <a:off x="1028007" y="1994415"/>
                <a:ext cx="57571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9" name="Oval 8">
              <a:extLst>
                <a:ext uri="{FF2B5EF4-FFF2-40B4-BE49-F238E27FC236}">
                  <a16:creationId xmlns:a16="http://schemas.microsoft.com/office/drawing/2014/main" id="{2BC1B2F3-8E83-4A70-B103-979C67EECED1}"/>
                </a:ext>
              </a:extLst>
            </p:cNvPr>
            <p:cNvSpPr/>
            <p:nvPr/>
          </p:nvSpPr>
          <p:spPr>
            <a:xfrm>
              <a:off x="4336389" y="1946248"/>
              <a:ext cx="157434" cy="157434"/>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372117674"/>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9" r:id="rId6"/>
    <p:sldLayoutId id="2147483834" r:id="rId7"/>
    <p:sldLayoutId id="2147483835" r:id="rId8"/>
    <p:sldLayoutId id="2147483836" r:id="rId9"/>
    <p:sldLayoutId id="2147483838" r:id="rId10"/>
    <p:sldLayoutId id="2147483837" r:id="rId11"/>
  </p:sldLayoutIdLst>
  <p:transition spd="slow">
    <p:wipe/>
  </p:transition>
  <p:txStyles>
    <p:titleStyle>
      <a:lvl1pPr algn="l" defTabSz="914400" rtl="0" eaLnBrk="1" latinLnBrk="0" hangingPunct="1">
        <a:lnSpc>
          <a:spcPct val="120000"/>
        </a:lnSpc>
        <a:spcBef>
          <a:spcPct val="0"/>
        </a:spcBef>
        <a:buNone/>
        <a:defRPr sz="4000" i="1" kern="1200">
          <a:solidFill>
            <a:srgbClr val="000000"/>
          </a:solidFill>
          <a:highlight>
            <a:srgbClr val="FFFF00"/>
          </a:highligh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1600" kern="1200">
          <a:solidFill>
            <a:schemeClr val="tx1"/>
          </a:solidFill>
          <a:latin typeface="+mn-lt"/>
          <a:ea typeface="+mn-ea"/>
          <a:cs typeface="+mn-cs"/>
        </a:defRPr>
      </a:lvl1pPr>
      <a:lvl2pPr marL="457200" indent="-228600" algn="l" defTabSz="914400" rtl="0" eaLnBrk="1" latinLnBrk="0" hangingPunct="1">
        <a:lnSpc>
          <a:spcPct val="120000"/>
        </a:lnSpc>
        <a:spcBef>
          <a:spcPts val="500"/>
        </a:spcBef>
        <a:buFont typeface="Consolas" panose="020B0609020204030204" pitchFamily="49" charset="0"/>
        <a:buChar char="+"/>
        <a:defRPr sz="1400" kern="1200">
          <a:solidFill>
            <a:schemeClr val="tx1"/>
          </a:solidFill>
          <a:latin typeface="+mn-lt"/>
          <a:ea typeface="+mn-ea"/>
          <a:cs typeface="+mn-cs"/>
        </a:defRPr>
      </a:lvl2pPr>
      <a:lvl3pPr marL="64008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3pPr>
      <a:lvl4pPr marL="822960" indent="-228600" algn="l" defTabSz="914400" rtl="0" eaLnBrk="1" latinLnBrk="0" hangingPunct="1">
        <a:lnSpc>
          <a:spcPct val="120000"/>
        </a:lnSpc>
        <a:spcBef>
          <a:spcPts val="500"/>
        </a:spcBef>
        <a:buFont typeface="Consolas" panose="020B0609020204030204" pitchFamily="49" charset="0"/>
        <a:buChar char="+"/>
        <a:defRPr sz="1200" kern="1200">
          <a:solidFill>
            <a:schemeClr val="tx1"/>
          </a:solidFill>
          <a:latin typeface="+mn-lt"/>
          <a:ea typeface="+mn-ea"/>
          <a:cs typeface="+mn-cs"/>
        </a:defRPr>
      </a:lvl4pPr>
      <a:lvl5pPr marL="100584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image" Target="../media/image3.jpeg"/></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5.jpeg"/><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23F5135F-115E-423C-BE4A-B56C35DC9F3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74436" y="6388259"/>
            <a:ext cx="358083" cy="368964"/>
            <a:chOff x="4135740" y="1795926"/>
            <a:chExt cx="558732" cy="575710"/>
          </a:xfrm>
        </p:grpSpPr>
        <p:grpSp>
          <p:nvGrpSpPr>
            <p:cNvPr id="25" name="Group 24">
              <a:extLst>
                <a:ext uri="{FF2B5EF4-FFF2-40B4-BE49-F238E27FC236}">
                  <a16:creationId xmlns:a16="http://schemas.microsoft.com/office/drawing/2014/main" id="{82C1E318-0F1F-4920-8C7D-FBAC66631B54}"/>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4135740" y="1795926"/>
              <a:ext cx="558732" cy="575710"/>
              <a:chOff x="1028007" y="1706560"/>
              <a:chExt cx="575710" cy="575710"/>
            </a:xfrm>
          </p:grpSpPr>
          <p:cxnSp>
            <p:nvCxnSpPr>
              <p:cNvPr id="27" name="Straight Connector 26">
                <a:extLst>
                  <a:ext uri="{FF2B5EF4-FFF2-40B4-BE49-F238E27FC236}">
                    <a16:creationId xmlns:a16="http://schemas.microsoft.com/office/drawing/2014/main" id="{DE4A7237-B6EB-4FB7-8B68-7C27438D477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28007" y="1994415"/>
                <a:ext cx="57571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4E00FDE-0838-4B5B-A782-6B6C92DB0A8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16200000">
                <a:off x="1028007" y="1994415"/>
                <a:ext cx="57571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6" name="Oval 25">
              <a:extLst>
                <a:ext uri="{FF2B5EF4-FFF2-40B4-BE49-F238E27FC236}">
                  <a16:creationId xmlns:a16="http://schemas.microsoft.com/office/drawing/2014/main" id="{2BC1B2F3-8E83-4A70-B103-979C67EECE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36389" y="1946248"/>
              <a:ext cx="157434" cy="157434"/>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useBgFill="1">
        <p:nvSpPr>
          <p:cNvPr id="30" name="Rectangle 29">
            <a:extLst>
              <a:ext uri="{FF2B5EF4-FFF2-40B4-BE49-F238E27FC236}">
                <a16:creationId xmlns:a16="http://schemas.microsoft.com/office/drawing/2014/main" id="{01B27662-BD40-44DC-99F5-516479EF16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8A6E1B83-4AA0-4BD8-DF82-04786A210EBD}"/>
              </a:ext>
            </a:extLst>
          </p:cNvPr>
          <p:cNvSpPr txBox="1"/>
          <p:nvPr/>
        </p:nvSpPr>
        <p:spPr>
          <a:xfrm>
            <a:off x="1221475" y="1122363"/>
            <a:ext cx="5423298" cy="3646340"/>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a:bodyPr>
          <a:lstStyle/>
          <a:p>
            <a:pPr>
              <a:lnSpc>
                <a:spcPct val="110000"/>
              </a:lnSpc>
              <a:spcBef>
                <a:spcPct val="0"/>
              </a:spcBef>
              <a:spcAft>
                <a:spcPts val="600"/>
              </a:spcAft>
            </a:pPr>
            <a:r>
              <a:rPr lang="en-US" sz="4600" i="1">
                <a:solidFill>
                  <a:srgbClr val="000000"/>
                </a:solidFill>
                <a:highlight>
                  <a:srgbClr val="FFFF00"/>
                </a:highlight>
                <a:latin typeface="+mj-lt"/>
                <a:ea typeface="+mj-ea"/>
                <a:cs typeface="+mj-cs"/>
              </a:rPr>
              <a:t>Welcome to our Rights Respecting Schools workshop</a:t>
            </a:r>
          </a:p>
        </p:txBody>
      </p:sp>
      <p:sp>
        <p:nvSpPr>
          <p:cNvPr id="32" name="Rectangle 31">
            <a:extLst>
              <a:ext uri="{FF2B5EF4-FFF2-40B4-BE49-F238E27FC236}">
                <a16:creationId xmlns:a16="http://schemas.microsoft.com/office/drawing/2014/main" id="{4F4B01C3-5078-4039-811E-D840C6262C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53536">
            <a:off x="6583776" y="575040"/>
            <a:ext cx="5013450" cy="5786511"/>
          </a:xfrm>
          <a:prstGeom prst="rect">
            <a:avLst/>
          </a:prstGeom>
          <a:solidFill>
            <a:schemeClr val="tx1">
              <a:lumMod val="95000"/>
            </a:schemeClr>
          </a:solidFill>
          <a:ln>
            <a:noFill/>
          </a:ln>
          <a:effectLst>
            <a:outerShdw blurRad="50800" dist="38100" dir="36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2EE9B49B-B44A-4DAC-BD6E-17ABCE56D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560760">
            <a:off x="6528215" y="556684"/>
            <a:ext cx="5147611" cy="5835537"/>
          </a:xfrm>
          <a:custGeom>
            <a:avLst/>
            <a:gdLst>
              <a:gd name="connsiteX0" fmla="*/ 412307 w 4662328"/>
              <a:gd name="connsiteY0" fmla="*/ 0 h 5549975"/>
              <a:gd name="connsiteX1" fmla="*/ 3414493 w 4662328"/>
              <a:gd name="connsiteY1" fmla="*/ 171842 h 5549975"/>
              <a:gd name="connsiteX2" fmla="*/ 4243304 w 4662328"/>
              <a:gd name="connsiteY2" fmla="*/ 226950 h 5549975"/>
              <a:gd name="connsiteX3" fmla="*/ 4616498 w 4662328"/>
              <a:gd name="connsiteY3" fmla="*/ 247374 h 5549975"/>
              <a:gd name="connsiteX4" fmla="*/ 4644377 w 4662328"/>
              <a:gd name="connsiteY4" fmla="*/ 269179 h 5549975"/>
              <a:gd name="connsiteX5" fmla="*/ 4642603 w 4662328"/>
              <a:gd name="connsiteY5" fmla="*/ 300930 h 5549975"/>
              <a:gd name="connsiteX6" fmla="*/ 4645525 w 4662328"/>
              <a:gd name="connsiteY6" fmla="*/ 302647 h 5549975"/>
              <a:gd name="connsiteX7" fmla="*/ 4661951 w 4662328"/>
              <a:gd name="connsiteY7" fmla="*/ 334222 h 5549975"/>
              <a:gd name="connsiteX8" fmla="*/ 4639690 w 4662328"/>
              <a:gd name="connsiteY8" fmla="*/ 391868 h 5549975"/>
              <a:gd name="connsiteX9" fmla="*/ 4636202 w 4662328"/>
              <a:gd name="connsiteY9" fmla="*/ 415489 h 5549975"/>
              <a:gd name="connsiteX10" fmla="*/ 4631097 w 4662328"/>
              <a:gd name="connsiteY10" fmla="*/ 506828 h 5549975"/>
              <a:gd name="connsiteX11" fmla="*/ 4630447 w 4662328"/>
              <a:gd name="connsiteY11" fmla="*/ 553245 h 5549975"/>
              <a:gd name="connsiteX12" fmla="*/ 4627348 w 4662328"/>
              <a:gd name="connsiteY12" fmla="*/ 581709 h 5549975"/>
              <a:gd name="connsiteX13" fmla="*/ 4626679 w 4662328"/>
              <a:gd name="connsiteY13" fmla="*/ 585890 h 5549975"/>
              <a:gd name="connsiteX14" fmla="*/ 4613742 w 4662328"/>
              <a:gd name="connsiteY14" fmla="*/ 817404 h 5549975"/>
              <a:gd name="connsiteX15" fmla="*/ 4615455 w 4662328"/>
              <a:gd name="connsiteY15" fmla="*/ 822238 h 5549975"/>
              <a:gd name="connsiteX16" fmla="*/ 4613304 w 4662328"/>
              <a:gd name="connsiteY16" fmla="*/ 846069 h 5549975"/>
              <a:gd name="connsiteX17" fmla="*/ 4611704 w 4662328"/>
              <a:gd name="connsiteY17" fmla="*/ 853854 h 5549975"/>
              <a:gd name="connsiteX18" fmla="*/ 4605466 w 4662328"/>
              <a:gd name="connsiteY18" fmla="*/ 965485 h 5549975"/>
              <a:gd name="connsiteX19" fmla="*/ 4607543 w 4662328"/>
              <a:gd name="connsiteY19" fmla="*/ 966385 h 5549975"/>
              <a:gd name="connsiteX20" fmla="*/ 4611662 w 4662328"/>
              <a:gd name="connsiteY20" fmla="*/ 1002567 h 5549975"/>
              <a:gd name="connsiteX21" fmla="*/ 4606864 w 4662328"/>
              <a:gd name="connsiteY21" fmla="*/ 1101094 h 5549975"/>
              <a:gd name="connsiteX22" fmla="*/ 4606759 w 4662328"/>
              <a:gd name="connsiteY22" fmla="*/ 1159389 h 5549975"/>
              <a:gd name="connsiteX23" fmla="*/ 4611062 w 4662328"/>
              <a:gd name="connsiteY23" fmla="*/ 1180505 h 5549975"/>
              <a:gd name="connsiteX24" fmla="*/ 4614152 w 4662328"/>
              <a:gd name="connsiteY24" fmla="*/ 1210687 h 5549975"/>
              <a:gd name="connsiteX25" fmla="*/ 4622969 w 4662328"/>
              <a:gd name="connsiteY25" fmla="*/ 1263157 h 5549975"/>
              <a:gd name="connsiteX26" fmla="*/ 4625246 w 4662328"/>
              <a:gd name="connsiteY26" fmla="*/ 1313374 h 5549975"/>
              <a:gd name="connsiteX27" fmla="*/ 4624366 w 4662328"/>
              <a:gd name="connsiteY27" fmla="*/ 1347004 h 5549975"/>
              <a:gd name="connsiteX28" fmla="*/ 4623903 w 4662328"/>
              <a:gd name="connsiteY28" fmla="*/ 1351864 h 5549975"/>
              <a:gd name="connsiteX29" fmla="*/ 4614784 w 4662328"/>
              <a:gd name="connsiteY29" fmla="*/ 1391762 h 5549975"/>
              <a:gd name="connsiteX30" fmla="*/ 4618048 w 4662328"/>
              <a:gd name="connsiteY30" fmla="*/ 1395707 h 5549975"/>
              <a:gd name="connsiteX31" fmla="*/ 4620890 w 4662328"/>
              <a:gd name="connsiteY31" fmla="*/ 1408524 h 5549975"/>
              <a:gd name="connsiteX32" fmla="*/ 4616149 w 4662328"/>
              <a:gd name="connsiteY32" fmla="*/ 1419109 h 5549975"/>
              <a:gd name="connsiteX33" fmla="*/ 4605965 w 4662328"/>
              <a:gd name="connsiteY33" fmla="*/ 1469337 h 5549975"/>
              <a:gd name="connsiteX34" fmla="*/ 4595068 w 4662328"/>
              <a:gd name="connsiteY34" fmla="*/ 1543038 h 5549975"/>
              <a:gd name="connsiteX35" fmla="*/ 4590187 w 4662328"/>
              <a:gd name="connsiteY35" fmla="*/ 1553997 h 5549975"/>
              <a:gd name="connsiteX36" fmla="*/ 4575759 w 4662328"/>
              <a:gd name="connsiteY36" fmla="*/ 1626071 h 5549975"/>
              <a:gd name="connsiteX37" fmla="*/ 4572044 w 4662328"/>
              <a:gd name="connsiteY37" fmla="*/ 1664103 h 5549975"/>
              <a:gd name="connsiteX38" fmla="*/ 4575704 w 4662328"/>
              <a:gd name="connsiteY38" fmla="*/ 1668558 h 5549975"/>
              <a:gd name="connsiteX39" fmla="*/ 4574054 w 4662328"/>
              <a:gd name="connsiteY39" fmla="*/ 1679756 h 5549975"/>
              <a:gd name="connsiteX40" fmla="*/ 4574466 w 4662328"/>
              <a:gd name="connsiteY40" fmla="*/ 1682815 h 5549975"/>
              <a:gd name="connsiteX41" fmla="*/ 4575977 w 4662328"/>
              <a:gd name="connsiteY41" fmla="*/ 1700268 h 5549975"/>
              <a:gd name="connsiteX42" fmla="*/ 4564507 w 4662328"/>
              <a:gd name="connsiteY42" fmla="*/ 1735163 h 5549975"/>
              <a:gd name="connsiteX43" fmla="*/ 4562447 w 4662328"/>
              <a:gd name="connsiteY43" fmla="*/ 1735289 h 5549975"/>
              <a:gd name="connsiteX44" fmla="*/ 4553949 w 4662328"/>
              <a:gd name="connsiteY44" fmla="*/ 1887374 h 5549975"/>
              <a:gd name="connsiteX45" fmla="*/ 4562640 w 4662328"/>
              <a:gd name="connsiteY45" fmla="*/ 1911536 h 5549975"/>
              <a:gd name="connsiteX46" fmla="*/ 4564918 w 4662328"/>
              <a:gd name="connsiteY46" fmla="*/ 1961755 h 5549975"/>
              <a:gd name="connsiteX47" fmla="*/ 4564037 w 4662328"/>
              <a:gd name="connsiteY47" fmla="*/ 1995384 h 5549975"/>
              <a:gd name="connsiteX48" fmla="*/ 4563575 w 4662328"/>
              <a:gd name="connsiteY48" fmla="*/ 2000244 h 5549975"/>
              <a:gd name="connsiteX49" fmla="*/ 4554455 w 4662328"/>
              <a:gd name="connsiteY49" fmla="*/ 2040142 h 5549975"/>
              <a:gd name="connsiteX50" fmla="*/ 4557720 w 4662328"/>
              <a:gd name="connsiteY50" fmla="*/ 2044087 h 5549975"/>
              <a:gd name="connsiteX51" fmla="*/ 4560561 w 4662328"/>
              <a:gd name="connsiteY51" fmla="*/ 2056904 h 5549975"/>
              <a:gd name="connsiteX52" fmla="*/ 4555820 w 4662328"/>
              <a:gd name="connsiteY52" fmla="*/ 2067489 h 5549975"/>
              <a:gd name="connsiteX53" fmla="*/ 4545636 w 4662328"/>
              <a:gd name="connsiteY53" fmla="*/ 2117719 h 5549975"/>
              <a:gd name="connsiteX54" fmla="*/ 4538305 w 4662328"/>
              <a:gd name="connsiteY54" fmla="*/ 2167300 h 5549975"/>
              <a:gd name="connsiteX55" fmla="*/ 4482222 w 4662328"/>
              <a:gd name="connsiteY55" fmla="*/ 3223633 h 5549975"/>
              <a:gd name="connsiteX56" fmla="*/ 4469436 w 4662328"/>
              <a:gd name="connsiteY56" fmla="*/ 3477281 h 5549975"/>
              <a:gd name="connsiteX57" fmla="*/ 4458351 w 4662328"/>
              <a:gd name="connsiteY57" fmla="*/ 3639984 h 5549975"/>
              <a:gd name="connsiteX58" fmla="*/ 4367590 w 4662328"/>
              <a:gd name="connsiteY58" fmla="*/ 5278921 h 5549975"/>
              <a:gd name="connsiteX59" fmla="*/ 4372888 w 4662328"/>
              <a:gd name="connsiteY59" fmla="*/ 5315626 h 5549975"/>
              <a:gd name="connsiteX60" fmla="*/ 4376422 w 4662328"/>
              <a:gd name="connsiteY60" fmla="*/ 5350090 h 5549975"/>
              <a:gd name="connsiteX61" fmla="*/ 4379254 w 4662328"/>
              <a:gd name="connsiteY61" fmla="*/ 5450399 h 5549975"/>
              <a:gd name="connsiteX62" fmla="*/ 4360697 w 4662328"/>
              <a:gd name="connsiteY62" fmla="*/ 5484804 h 5549975"/>
              <a:gd name="connsiteX63" fmla="*/ 4356045 w 4662328"/>
              <a:gd name="connsiteY63" fmla="*/ 5487504 h 5549975"/>
              <a:gd name="connsiteX64" fmla="*/ 4352588 w 4662328"/>
              <a:gd name="connsiteY64" fmla="*/ 5549951 h 5549975"/>
              <a:gd name="connsiteX65" fmla="*/ 121904 w 4662328"/>
              <a:gd name="connsiteY65" fmla="*/ 5314089 h 5549975"/>
              <a:gd name="connsiteX66" fmla="*/ 125710 w 4662328"/>
              <a:gd name="connsiteY66" fmla="*/ 5243704 h 5549975"/>
              <a:gd name="connsiteX67" fmla="*/ 113205 w 4662328"/>
              <a:gd name="connsiteY67" fmla="*/ 5239903 h 5549975"/>
              <a:gd name="connsiteX68" fmla="*/ 117425 w 4662328"/>
              <a:gd name="connsiteY68" fmla="*/ 5233298 h 5549975"/>
              <a:gd name="connsiteX69" fmla="*/ 117694 w 4662328"/>
              <a:gd name="connsiteY69" fmla="*/ 5230552 h 5549975"/>
              <a:gd name="connsiteX70" fmla="*/ 117964 w 4662328"/>
              <a:gd name="connsiteY70" fmla="*/ 5227804 h 5549975"/>
              <a:gd name="connsiteX71" fmla="*/ 118501 w 4662328"/>
              <a:gd name="connsiteY71" fmla="*/ 5222308 h 5549975"/>
              <a:gd name="connsiteX72" fmla="*/ 118186 w 4662328"/>
              <a:gd name="connsiteY72" fmla="*/ 5216405 h 5549975"/>
              <a:gd name="connsiteX73" fmla="*/ 117602 w 4662328"/>
              <a:gd name="connsiteY73" fmla="*/ 5213249 h 5549975"/>
              <a:gd name="connsiteX74" fmla="*/ 117871 w 4662328"/>
              <a:gd name="connsiteY74" fmla="*/ 5210500 h 5549975"/>
              <a:gd name="connsiteX75" fmla="*/ 117555 w 4662328"/>
              <a:gd name="connsiteY75" fmla="*/ 5204597 h 5549975"/>
              <a:gd name="connsiteX76" fmla="*/ 116972 w 4662328"/>
              <a:gd name="connsiteY76" fmla="*/ 5201441 h 5549975"/>
              <a:gd name="connsiteX77" fmla="*/ 116342 w 4662328"/>
              <a:gd name="connsiteY77" fmla="*/ 5189632 h 5549975"/>
              <a:gd name="connsiteX78" fmla="*/ 115758 w 4662328"/>
              <a:gd name="connsiteY78" fmla="*/ 5186477 h 5549975"/>
              <a:gd name="connsiteX79" fmla="*/ 116026 w 4662328"/>
              <a:gd name="connsiteY79" fmla="*/ 5183728 h 5549975"/>
              <a:gd name="connsiteX80" fmla="*/ 114591 w 4662328"/>
              <a:gd name="connsiteY80" fmla="*/ 5180163 h 5549975"/>
              <a:gd name="connsiteX81" fmla="*/ 131086 w 4662328"/>
              <a:gd name="connsiteY81" fmla="*/ 5144275 h 5549975"/>
              <a:gd name="connsiteX82" fmla="*/ 152522 w 4662328"/>
              <a:gd name="connsiteY82" fmla="*/ 4747825 h 5549975"/>
              <a:gd name="connsiteX83" fmla="*/ 0 w 4662328"/>
              <a:gd name="connsiteY83" fmla="*/ 4747825 h 5549975"/>
              <a:gd name="connsiteX84" fmla="*/ 0 w 4662328"/>
              <a:gd name="connsiteY84" fmla="*/ 3811601 h 5549975"/>
              <a:gd name="connsiteX85" fmla="*/ 110031 w 4662328"/>
              <a:gd name="connsiteY85" fmla="*/ 3811601 h 5549975"/>
              <a:gd name="connsiteX0" fmla="*/ 412307 w 4662328"/>
              <a:gd name="connsiteY0" fmla="*/ 0 h 5549975"/>
              <a:gd name="connsiteX1" fmla="*/ 3414493 w 4662328"/>
              <a:gd name="connsiteY1" fmla="*/ 171842 h 5549975"/>
              <a:gd name="connsiteX2" fmla="*/ 4243304 w 4662328"/>
              <a:gd name="connsiteY2" fmla="*/ 226950 h 5549975"/>
              <a:gd name="connsiteX3" fmla="*/ 4616498 w 4662328"/>
              <a:gd name="connsiteY3" fmla="*/ 247374 h 5549975"/>
              <a:gd name="connsiteX4" fmla="*/ 4644377 w 4662328"/>
              <a:gd name="connsiteY4" fmla="*/ 269179 h 5549975"/>
              <a:gd name="connsiteX5" fmla="*/ 4642603 w 4662328"/>
              <a:gd name="connsiteY5" fmla="*/ 300930 h 5549975"/>
              <a:gd name="connsiteX6" fmla="*/ 4645525 w 4662328"/>
              <a:gd name="connsiteY6" fmla="*/ 302647 h 5549975"/>
              <a:gd name="connsiteX7" fmla="*/ 4661951 w 4662328"/>
              <a:gd name="connsiteY7" fmla="*/ 334222 h 5549975"/>
              <a:gd name="connsiteX8" fmla="*/ 4639690 w 4662328"/>
              <a:gd name="connsiteY8" fmla="*/ 391868 h 5549975"/>
              <a:gd name="connsiteX9" fmla="*/ 4636202 w 4662328"/>
              <a:gd name="connsiteY9" fmla="*/ 415489 h 5549975"/>
              <a:gd name="connsiteX10" fmla="*/ 4631097 w 4662328"/>
              <a:gd name="connsiteY10" fmla="*/ 506828 h 5549975"/>
              <a:gd name="connsiteX11" fmla="*/ 4630447 w 4662328"/>
              <a:gd name="connsiteY11" fmla="*/ 553245 h 5549975"/>
              <a:gd name="connsiteX12" fmla="*/ 4627348 w 4662328"/>
              <a:gd name="connsiteY12" fmla="*/ 581709 h 5549975"/>
              <a:gd name="connsiteX13" fmla="*/ 4626679 w 4662328"/>
              <a:gd name="connsiteY13" fmla="*/ 585890 h 5549975"/>
              <a:gd name="connsiteX14" fmla="*/ 4613742 w 4662328"/>
              <a:gd name="connsiteY14" fmla="*/ 817404 h 5549975"/>
              <a:gd name="connsiteX15" fmla="*/ 4615455 w 4662328"/>
              <a:gd name="connsiteY15" fmla="*/ 822238 h 5549975"/>
              <a:gd name="connsiteX16" fmla="*/ 4613304 w 4662328"/>
              <a:gd name="connsiteY16" fmla="*/ 846069 h 5549975"/>
              <a:gd name="connsiteX17" fmla="*/ 4611704 w 4662328"/>
              <a:gd name="connsiteY17" fmla="*/ 853854 h 5549975"/>
              <a:gd name="connsiteX18" fmla="*/ 4605466 w 4662328"/>
              <a:gd name="connsiteY18" fmla="*/ 965485 h 5549975"/>
              <a:gd name="connsiteX19" fmla="*/ 4607543 w 4662328"/>
              <a:gd name="connsiteY19" fmla="*/ 966385 h 5549975"/>
              <a:gd name="connsiteX20" fmla="*/ 4611662 w 4662328"/>
              <a:gd name="connsiteY20" fmla="*/ 1002567 h 5549975"/>
              <a:gd name="connsiteX21" fmla="*/ 4606864 w 4662328"/>
              <a:gd name="connsiteY21" fmla="*/ 1101094 h 5549975"/>
              <a:gd name="connsiteX22" fmla="*/ 4606759 w 4662328"/>
              <a:gd name="connsiteY22" fmla="*/ 1159389 h 5549975"/>
              <a:gd name="connsiteX23" fmla="*/ 4611062 w 4662328"/>
              <a:gd name="connsiteY23" fmla="*/ 1180505 h 5549975"/>
              <a:gd name="connsiteX24" fmla="*/ 4614152 w 4662328"/>
              <a:gd name="connsiteY24" fmla="*/ 1210687 h 5549975"/>
              <a:gd name="connsiteX25" fmla="*/ 4622969 w 4662328"/>
              <a:gd name="connsiteY25" fmla="*/ 1263157 h 5549975"/>
              <a:gd name="connsiteX26" fmla="*/ 4625246 w 4662328"/>
              <a:gd name="connsiteY26" fmla="*/ 1313374 h 5549975"/>
              <a:gd name="connsiteX27" fmla="*/ 4624366 w 4662328"/>
              <a:gd name="connsiteY27" fmla="*/ 1347004 h 5549975"/>
              <a:gd name="connsiteX28" fmla="*/ 4623903 w 4662328"/>
              <a:gd name="connsiteY28" fmla="*/ 1351864 h 5549975"/>
              <a:gd name="connsiteX29" fmla="*/ 4614784 w 4662328"/>
              <a:gd name="connsiteY29" fmla="*/ 1391762 h 5549975"/>
              <a:gd name="connsiteX30" fmla="*/ 4618048 w 4662328"/>
              <a:gd name="connsiteY30" fmla="*/ 1395707 h 5549975"/>
              <a:gd name="connsiteX31" fmla="*/ 4620890 w 4662328"/>
              <a:gd name="connsiteY31" fmla="*/ 1408524 h 5549975"/>
              <a:gd name="connsiteX32" fmla="*/ 4616149 w 4662328"/>
              <a:gd name="connsiteY32" fmla="*/ 1419109 h 5549975"/>
              <a:gd name="connsiteX33" fmla="*/ 4605965 w 4662328"/>
              <a:gd name="connsiteY33" fmla="*/ 1469337 h 5549975"/>
              <a:gd name="connsiteX34" fmla="*/ 4595068 w 4662328"/>
              <a:gd name="connsiteY34" fmla="*/ 1543038 h 5549975"/>
              <a:gd name="connsiteX35" fmla="*/ 4590187 w 4662328"/>
              <a:gd name="connsiteY35" fmla="*/ 1553997 h 5549975"/>
              <a:gd name="connsiteX36" fmla="*/ 4575759 w 4662328"/>
              <a:gd name="connsiteY36" fmla="*/ 1626071 h 5549975"/>
              <a:gd name="connsiteX37" fmla="*/ 4572044 w 4662328"/>
              <a:gd name="connsiteY37" fmla="*/ 1664103 h 5549975"/>
              <a:gd name="connsiteX38" fmla="*/ 4575704 w 4662328"/>
              <a:gd name="connsiteY38" fmla="*/ 1668558 h 5549975"/>
              <a:gd name="connsiteX39" fmla="*/ 4574054 w 4662328"/>
              <a:gd name="connsiteY39" fmla="*/ 1679756 h 5549975"/>
              <a:gd name="connsiteX40" fmla="*/ 4574466 w 4662328"/>
              <a:gd name="connsiteY40" fmla="*/ 1682815 h 5549975"/>
              <a:gd name="connsiteX41" fmla="*/ 4575977 w 4662328"/>
              <a:gd name="connsiteY41" fmla="*/ 1700268 h 5549975"/>
              <a:gd name="connsiteX42" fmla="*/ 4564507 w 4662328"/>
              <a:gd name="connsiteY42" fmla="*/ 1735163 h 5549975"/>
              <a:gd name="connsiteX43" fmla="*/ 4562447 w 4662328"/>
              <a:gd name="connsiteY43" fmla="*/ 1735289 h 5549975"/>
              <a:gd name="connsiteX44" fmla="*/ 4553949 w 4662328"/>
              <a:gd name="connsiteY44" fmla="*/ 1887374 h 5549975"/>
              <a:gd name="connsiteX45" fmla="*/ 4562640 w 4662328"/>
              <a:gd name="connsiteY45" fmla="*/ 1911536 h 5549975"/>
              <a:gd name="connsiteX46" fmla="*/ 4564918 w 4662328"/>
              <a:gd name="connsiteY46" fmla="*/ 1961755 h 5549975"/>
              <a:gd name="connsiteX47" fmla="*/ 4564037 w 4662328"/>
              <a:gd name="connsiteY47" fmla="*/ 1995384 h 5549975"/>
              <a:gd name="connsiteX48" fmla="*/ 4563575 w 4662328"/>
              <a:gd name="connsiteY48" fmla="*/ 2000244 h 5549975"/>
              <a:gd name="connsiteX49" fmla="*/ 4554455 w 4662328"/>
              <a:gd name="connsiteY49" fmla="*/ 2040142 h 5549975"/>
              <a:gd name="connsiteX50" fmla="*/ 4557720 w 4662328"/>
              <a:gd name="connsiteY50" fmla="*/ 2044087 h 5549975"/>
              <a:gd name="connsiteX51" fmla="*/ 4560561 w 4662328"/>
              <a:gd name="connsiteY51" fmla="*/ 2056904 h 5549975"/>
              <a:gd name="connsiteX52" fmla="*/ 4555820 w 4662328"/>
              <a:gd name="connsiteY52" fmla="*/ 2067489 h 5549975"/>
              <a:gd name="connsiteX53" fmla="*/ 4545636 w 4662328"/>
              <a:gd name="connsiteY53" fmla="*/ 2117719 h 5549975"/>
              <a:gd name="connsiteX54" fmla="*/ 4538305 w 4662328"/>
              <a:gd name="connsiteY54" fmla="*/ 2167300 h 5549975"/>
              <a:gd name="connsiteX55" fmla="*/ 4482222 w 4662328"/>
              <a:gd name="connsiteY55" fmla="*/ 3223633 h 5549975"/>
              <a:gd name="connsiteX56" fmla="*/ 4469436 w 4662328"/>
              <a:gd name="connsiteY56" fmla="*/ 3477281 h 5549975"/>
              <a:gd name="connsiteX57" fmla="*/ 4458351 w 4662328"/>
              <a:gd name="connsiteY57" fmla="*/ 3639984 h 5549975"/>
              <a:gd name="connsiteX58" fmla="*/ 4367590 w 4662328"/>
              <a:gd name="connsiteY58" fmla="*/ 5278921 h 5549975"/>
              <a:gd name="connsiteX59" fmla="*/ 4372888 w 4662328"/>
              <a:gd name="connsiteY59" fmla="*/ 5315626 h 5549975"/>
              <a:gd name="connsiteX60" fmla="*/ 4376422 w 4662328"/>
              <a:gd name="connsiteY60" fmla="*/ 5350090 h 5549975"/>
              <a:gd name="connsiteX61" fmla="*/ 4379254 w 4662328"/>
              <a:gd name="connsiteY61" fmla="*/ 5450399 h 5549975"/>
              <a:gd name="connsiteX62" fmla="*/ 4360697 w 4662328"/>
              <a:gd name="connsiteY62" fmla="*/ 5484804 h 5549975"/>
              <a:gd name="connsiteX63" fmla="*/ 4356045 w 4662328"/>
              <a:gd name="connsiteY63" fmla="*/ 5487504 h 5549975"/>
              <a:gd name="connsiteX64" fmla="*/ 4352588 w 4662328"/>
              <a:gd name="connsiteY64" fmla="*/ 5549951 h 5549975"/>
              <a:gd name="connsiteX65" fmla="*/ 121904 w 4662328"/>
              <a:gd name="connsiteY65" fmla="*/ 5314089 h 5549975"/>
              <a:gd name="connsiteX66" fmla="*/ 125710 w 4662328"/>
              <a:gd name="connsiteY66" fmla="*/ 5243704 h 5549975"/>
              <a:gd name="connsiteX67" fmla="*/ 113205 w 4662328"/>
              <a:gd name="connsiteY67" fmla="*/ 5239903 h 5549975"/>
              <a:gd name="connsiteX68" fmla="*/ 117425 w 4662328"/>
              <a:gd name="connsiteY68" fmla="*/ 5233298 h 5549975"/>
              <a:gd name="connsiteX69" fmla="*/ 117694 w 4662328"/>
              <a:gd name="connsiteY69" fmla="*/ 5230552 h 5549975"/>
              <a:gd name="connsiteX70" fmla="*/ 117964 w 4662328"/>
              <a:gd name="connsiteY70" fmla="*/ 5227804 h 5549975"/>
              <a:gd name="connsiteX71" fmla="*/ 118501 w 4662328"/>
              <a:gd name="connsiteY71" fmla="*/ 5222308 h 5549975"/>
              <a:gd name="connsiteX72" fmla="*/ 118186 w 4662328"/>
              <a:gd name="connsiteY72" fmla="*/ 5216405 h 5549975"/>
              <a:gd name="connsiteX73" fmla="*/ 117602 w 4662328"/>
              <a:gd name="connsiteY73" fmla="*/ 5213249 h 5549975"/>
              <a:gd name="connsiteX74" fmla="*/ 117871 w 4662328"/>
              <a:gd name="connsiteY74" fmla="*/ 5210500 h 5549975"/>
              <a:gd name="connsiteX75" fmla="*/ 117555 w 4662328"/>
              <a:gd name="connsiteY75" fmla="*/ 5204597 h 5549975"/>
              <a:gd name="connsiteX76" fmla="*/ 116972 w 4662328"/>
              <a:gd name="connsiteY76" fmla="*/ 5201441 h 5549975"/>
              <a:gd name="connsiteX77" fmla="*/ 116342 w 4662328"/>
              <a:gd name="connsiteY77" fmla="*/ 5189632 h 5549975"/>
              <a:gd name="connsiteX78" fmla="*/ 115758 w 4662328"/>
              <a:gd name="connsiteY78" fmla="*/ 5186477 h 5549975"/>
              <a:gd name="connsiteX79" fmla="*/ 116026 w 4662328"/>
              <a:gd name="connsiteY79" fmla="*/ 5183728 h 5549975"/>
              <a:gd name="connsiteX80" fmla="*/ 114591 w 4662328"/>
              <a:gd name="connsiteY80" fmla="*/ 5180163 h 5549975"/>
              <a:gd name="connsiteX81" fmla="*/ 131086 w 4662328"/>
              <a:gd name="connsiteY81" fmla="*/ 5144275 h 5549975"/>
              <a:gd name="connsiteX82" fmla="*/ 152522 w 4662328"/>
              <a:gd name="connsiteY82" fmla="*/ 4747825 h 5549975"/>
              <a:gd name="connsiteX83" fmla="*/ 0 w 4662328"/>
              <a:gd name="connsiteY83" fmla="*/ 4747825 h 5549975"/>
              <a:gd name="connsiteX84" fmla="*/ 110031 w 4662328"/>
              <a:gd name="connsiteY84" fmla="*/ 3811601 h 5549975"/>
              <a:gd name="connsiteX85" fmla="*/ 412307 w 4662328"/>
              <a:gd name="connsiteY85" fmla="*/ 0 h 5549975"/>
              <a:gd name="connsiteX0" fmla="*/ 302276 w 4552297"/>
              <a:gd name="connsiteY0" fmla="*/ 0 h 5549975"/>
              <a:gd name="connsiteX1" fmla="*/ 3304462 w 4552297"/>
              <a:gd name="connsiteY1" fmla="*/ 171842 h 5549975"/>
              <a:gd name="connsiteX2" fmla="*/ 4133273 w 4552297"/>
              <a:gd name="connsiteY2" fmla="*/ 226950 h 5549975"/>
              <a:gd name="connsiteX3" fmla="*/ 4506467 w 4552297"/>
              <a:gd name="connsiteY3" fmla="*/ 247374 h 5549975"/>
              <a:gd name="connsiteX4" fmla="*/ 4534346 w 4552297"/>
              <a:gd name="connsiteY4" fmla="*/ 269179 h 5549975"/>
              <a:gd name="connsiteX5" fmla="*/ 4532572 w 4552297"/>
              <a:gd name="connsiteY5" fmla="*/ 300930 h 5549975"/>
              <a:gd name="connsiteX6" fmla="*/ 4535494 w 4552297"/>
              <a:gd name="connsiteY6" fmla="*/ 302647 h 5549975"/>
              <a:gd name="connsiteX7" fmla="*/ 4551920 w 4552297"/>
              <a:gd name="connsiteY7" fmla="*/ 334222 h 5549975"/>
              <a:gd name="connsiteX8" fmla="*/ 4529659 w 4552297"/>
              <a:gd name="connsiteY8" fmla="*/ 391868 h 5549975"/>
              <a:gd name="connsiteX9" fmla="*/ 4526171 w 4552297"/>
              <a:gd name="connsiteY9" fmla="*/ 415489 h 5549975"/>
              <a:gd name="connsiteX10" fmla="*/ 4521066 w 4552297"/>
              <a:gd name="connsiteY10" fmla="*/ 506828 h 5549975"/>
              <a:gd name="connsiteX11" fmla="*/ 4520416 w 4552297"/>
              <a:gd name="connsiteY11" fmla="*/ 553245 h 5549975"/>
              <a:gd name="connsiteX12" fmla="*/ 4517317 w 4552297"/>
              <a:gd name="connsiteY12" fmla="*/ 581709 h 5549975"/>
              <a:gd name="connsiteX13" fmla="*/ 4516648 w 4552297"/>
              <a:gd name="connsiteY13" fmla="*/ 585890 h 5549975"/>
              <a:gd name="connsiteX14" fmla="*/ 4503711 w 4552297"/>
              <a:gd name="connsiteY14" fmla="*/ 817404 h 5549975"/>
              <a:gd name="connsiteX15" fmla="*/ 4505424 w 4552297"/>
              <a:gd name="connsiteY15" fmla="*/ 822238 h 5549975"/>
              <a:gd name="connsiteX16" fmla="*/ 4503273 w 4552297"/>
              <a:gd name="connsiteY16" fmla="*/ 846069 h 5549975"/>
              <a:gd name="connsiteX17" fmla="*/ 4501673 w 4552297"/>
              <a:gd name="connsiteY17" fmla="*/ 853854 h 5549975"/>
              <a:gd name="connsiteX18" fmla="*/ 4495435 w 4552297"/>
              <a:gd name="connsiteY18" fmla="*/ 965485 h 5549975"/>
              <a:gd name="connsiteX19" fmla="*/ 4497512 w 4552297"/>
              <a:gd name="connsiteY19" fmla="*/ 966385 h 5549975"/>
              <a:gd name="connsiteX20" fmla="*/ 4501631 w 4552297"/>
              <a:gd name="connsiteY20" fmla="*/ 1002567 h 5549975"/>
              <a:gd name="connsiteX21" fmla="*/ 4496833 w 4552297"/>
              <a:gd name="connsiteY21" fmla="*/ 1101094 h 5549975"/>
              <a:gd name="connsiteX22" fmla="*/ 4496728 w 4552297"/>
              <a:gd name="connsiteY22" fmla="*/ 1159389 h 5549975"/>
              <a:gd name="connsiteX23" fmla="*/ 4501031 w 4552297"/>
              <a:gd name="connsiteY23" fmla="*/ 1180505 h 5549975"/>
              <a:gd name="connsiteX24" fmla="*/ 4504121 w 4552297"/>
              <a:gd name="connsiteY24" fmla="*/ 1210687 h 5549975"/>
              <a:gd name="connsiteX25" fmla="*/ 4512938 w 4552297"/>
              <a:gd name="connsiteY25" fmla="*/ 1263157 h 5549975"/>
              <a:gd name="connsiteX26" fmla="*/ 4515215 w 4552297"/>
              <a:gd name="connsiteY26" fmla="*/ 1313374 h 5549975"/>
              <a:gd name="connsiteX27" fmla="*/ 4514335 w 4552297"/>
              <a:gd name="connsiteY27" fmla="*/ 1347004 h 5549975"/>
              <a:gd name="connsiteX28" fmla="*/ 4513872 w 4552297"/>
              <a:gd name="connsiteY28" fmla="*/ 1351864 h 5549975"/>
              <a:gd name="connsiteX29" fmla="*/ 4504753 w 4552297"/>
              <a:gd name="connsiteY29" fmla="*/ 1391762 h 5549975"/>
              <a:gd name="connsiteX30" fmla="*/ 4508017 w 4552297"/>
              <a:gd name="connsiteY30" fmla="*/ 1395707 h 5549975"/>
              <a:gd name="connsiteX31" fmla="*/ 4510859 w 4552297"/>
              <a:gd name="connsiteY31" fmla="*/ 1408524 h 5549975"/>
              <a:gd name="connsiteX32" fmla="*/ 4506118 w 4552297"/>
              <a:gd name="connsiteY32" fmla="*/ 1419109 h 5549975"/>
              <a:gd name="connsiteX33" fmla="*/ 4495934 w 4552297"/>
              <a:gd name="connsiteY33" fmla="*/ 1469337 h 5549975"/>
              <a:gd name="connsiteX34" fmla="*/ 4485037 w 4552297"/>
              <a:gd name="connsiteY34" fmla="*/ 1543038 h 5549975"/>
              <a:gd name="connsiteX35" fmla="*/ 4480156 w 4552297"/>
              <a:gd name="connsiteY35" fmla="*/ 1553997 h 5549975"/>
              <a:gd name="connsiteX36" fmla="*/ 4465728 w 4552297"/>
              <a:gd name="connsiteY36" fmla="*/ 1626071 h 5549975"/>
              <a:gd name="connsiteX37" fmla="*/ 4462013 w 4552297"/>
              <a:gd name="connsiteY37" fmla="*/ 1664103 h 5549975"/>
              <a:gd name="connsiteX38" fmla="*/ 4465673 w 4552297"/>
              <a:gd name="connsiteY38" fmla="*/ 1668558 h 5549975"/>
              <a:gd name="connsiteX39" fmla="*/ 4464023 w 4552297"/>
              <a:gd name="connsiteY39" fmla="*/ 1679756 h 5549975"/>
              <a:gd name="connsiteX40" fmla="*/ 4464435 w 4552297"/>
              <a:gd name="connsiteY40" fmla="*/ 1682815 h 5549975"/>
              <a:gd name="connsiteX41" fmla="*/ 4465946 w 4552297"/>
              <a:gd name="connsiteY41" fmla="*/ 1700268 h 5549975"/>
              <a:gd name="connsiteX42" fmla="*/ 4454476 w 4552297"/>
              <a:gd name="connsiteY42" fmla="*/ 1735163 h 5549975"/>
              <a:gd name="connsiteX43" fmla="*/ 4452416 w 4552297"/>
              <a:gd name="connsiteY43" fmla="*/ 1735289 h 5549975"/>
              <a:gd name="connsiteX44" fmla="*/ 4443918 w 4552297"/>
              <a:gd name="connsiteY44" fmla="*/ 1887374 h 5549975"/>
              <a:gd name="connsiteX45" fmla="*/ 4452609 w 4552297"/>
              <a:gd name="connsiteY45" fmla="*/ 1911536 h 5549975"/>
              <a:gd name="connsiteX46" fmla="*/ 4454887 w 4552297"/>
              <a:gd name="connsiteY46" fmla="*/ 1961755 h 5549975"/>
              <a:gd name="connsiteX47" fmla="*/ 4454006 w 4552297"/>
              <a:gd name="connsiteY47" fmla="*/ 1995384 h 5549975"/>
              <a:gd name="connsiteX48" fmla="*/ 4453544 w 4552297"/>
              <a:gd name="connsiteY48" fmla="*/ 2000244 h 5549975"/>
              <a:gd name="connsiteX49" fmla="*/ 4444424 w 4552297"/>
              <a:gd name="connsiteY49" fmla="*/ 2040142 h 5549975"/>
              <a:gd name="connsiteX50" fmla="*/ 4447689 w 4552297"/>
              <a:gd name="connsiteY50" fmla="*/ 2044087 h 5549975"/>
              <a:gd name="connsiteX51" fmla="*/ 4450530 w 4552297"/>
              <a:gd name="connsiteY51" fmla="*/ 2056904 h 5549975"/>
              <a:gd name="connsiteX52" fmla="*/ 4445789 w 4552297"/>
              <a:gd name="connsiteY52" fmla="*/ 2067489 h 5549975"/>
              <a:gd name="connsiteX53" fmla="*/ 4435605 w 4552297"/>
              <a:gd name="connsiteY53" fmla="*/ 2117719 h 5549975"/>
              <a:gd name="connsiteX54" fmla="*/ 4428274 w 4552297"/>
              <a:gd name="connsiteY54" fmla="*/ 2167300 h 5549975"/>
              <a:gd name="connsiteX55" fmla="*/ 4372191 w 4552297"/>
              <a:gd name="connsiteY55" fmla="*/ 3223633 h 5549975"/>
              <a:gd name="connsiteX56" fmla="*/ 4359405 w 4552297"/>
              <a:gd name="connsiteY56" fmla="*/ 3477281 h 5549975"/>
              <a:gd name="connsiteX57" fmla="*/ 4348320 w 4552297"/>
              <a:gd name="connsiteY57" fmla="*/ 3639984 h 5549975"/>
              <a:gd name="connsiteX58" fmla="*/ 4257559 w 4552297"/>
              <a:gd name="connsiteY58" fmla="*/ 5278921 h 5549975"/>
              <a:gd name="connsiteX59" fmla="*/ 4262857 w 4552297"/>
              <a:gd name="connsiteY59" fmla="*/ 5315626 h 5549975"/>
              <a:gd name="connsiteX60" fmla="*/ 4266391 w 4552297"/>
              <a:gd name="connsiteY60" fmla="*/ 5350090 h 5549975"/>
              <a:gd name="connsiteX61" fmla="*/ 4269223 w 4552297"/>
              <a:gd name="connsiteY61" fmla="*/ 5450399 h 5549975"/>
              <a:gd name="connsiteX62" fmla="*/ 4250666 w 4552297"/>
              <a:gd name="connsiteY62" fmla="*/ 5484804 h 5549975"/>
              <a:gd name="connsiteX63" fmla="*/ 4246014 w 4552297"/>
              <a:gd name="connsiteY63" fmla="*/ 5487504 h 5549975"/>
              <a:gd name="connsiteX64" fmla="*/ 4242557 w 4552297"/>
              <a:gd name="connsiteY64" fmla="*/ 5549951 h 5549975"/>
              <a:gd name="connsiteX65" fmla="*/ 11873 w 4552297"/>
              <a:gd name="connsiteY65" fmla="*/ 5314089 h 5549975"/>
              <a:gd name="connsiteX66" fmla="*/ 15679 w 4552297"/>
              <a:gd name="connsiteY66" fmla="*/ 5243704 h 5549975"/>
              <a:gd name="connsiteX67" fmla="*/ 3174 w 4552297"/>
              <a:gd name="connsiteY67" fmla="*/ 5239903 h 5549975"/>
              <a:gd name="connsiteX68" fmla="*/ 7394 w 4552297"/>
              <a:gd name="connsiteY68" fmla="*/ 5233298 h 5549975"/>
              <a:gd name="connsiteX69" fmla="*/ 7663 w 4552297"/>
              <a:gd name="connsiteY69" fmla="*/ 5230552 h 5549975"/>
              <a:gd name="connsiteX70" fmla="*/ 7933 w 4552297"/>
              <a:gd name="connsiteY70" fmla="*/ 5227804 h 5549975"/>
              <a:gd name="connsiteX71" fmla="*/ 8470 w 4552297"/>
              <a:gd name="connsiteY71" fmla="*/ 5222308 h 5549975"/>
              <a:gd name="connsiteX72" fmla="*/ 8155 w 4552297"/>
              <a:gd name="connsiteY72" fmla="*/ 5216405 h 5549975"/>
              <a:gd name="connsiteX73" fmla="*/ 7571 w 4552297"/>
              <a:gd name="connsiteY73" fmla="*/ 5213249 h 5549975"/>
              <a:gd name="connsiteX74" fmla="*/ 7840 w 4552297"/>
              <a:gd name="connsiteY74" fmla="*/ 5210500 h 5549975"/>
              <a:gd name="connsiteX75" fmla="*/ 7524 w 4552297"/>
              <a:gd name="connsiteY75" fmla="*/ 5204597 h 5549975"/>
              <a:gd name="connsiteX76" fmla="*/ 6941 w 4552297"/>
              <a:gd name="connsiteY76" fmla="*/ 5201441 h 5549975"/>
              <a:gd name="connsiteX77" fmla="*/ 6311 w 4552297"/>
              <a:gd name="connsiteY77" fmla="*/ 5189632 h 5549975"/>
              <a:gd name="connsiteX78" fmla="*/ 5727 w 4552297"/>
              <a:gd name="connsiteY78" fmla="*/ 5186477 h 5549975"/>
              <a:gd name="connsiteX79" fmla="*/ 5995 w 4552297"/>
              <a:gd name="connsiteY79" fmla="*/ 5183728 h 5549975"/>
              <a:gd name="connsiteX80" fmla="*/ 4560 w 4552297"/>
              <a:gd name="connsiteY80" fmla="*/ 5180163 h 5549975"/>
              <a:gd name="connsiteX81" fmla="*/ 21055 w 4552297"/>
              <a:gd name="connsiteY81" fmla="*/ 5144275 h 5549975"/>
              <a:gd name="connsiteX82" fmla="*/ 42491 w 4552297"/>
              <a:gd name="connsiteY82" fmla="*/ 4747825 h 5549975"/>
              <a:gd name="connsiteX83" fmla="*/ 0 w 4552297"/>
              <a:gd name="connsiteY83" fmla="*/ 3811601 h 5549975"/>
              <a:gd name="connsiteX84" fmla="*/ 302276 w 4552297"/>
              <a:gd name="connsiteY84" fmla="*/ 0 h 5549975"/>
              <a:gd name="connsiteX0" fmla="*/ 299102 w 4549123"/>
              <a:gd name="connsiteY0" fmla="*/ 0 h 5549975"/>
              <a:gd name="connsiteX1" fmla="*/ 3301288 w 4549123"/>
              <a:gd name="connsiteY1" fmla="*/ 171842 h 5549975"/>
              <a:gd name="connsiteX2" fmla="*/ 4130099 w 4549123"/>
              <a:gd name="connsiteY2" fmla="*/ 226950 h 5549975"/>
              <a:gd name="connsiteX3" fmla="*/ 4503293 w 4549123"/>
              <a:gd name="connsiteY3" fmla="*/ 247374 h 5549975"/>
              <a:gd name="connsiteX4" fmla="*/ 4531172 w 4549123"/>
              <a:gd name="connsiteY4" fmla="*/ 269179 h 5549975"/>
              <a:gd name="connsiteX5" fmla="*/ 4529398 w 4549123"/>
              <a:gd name="connsiteY5" fmla="*/ 300930 h 5549975"/>
              <a:gd name="connsiteX6" fmla="*/ 4532320 w 4549123"/>
              <a:gd name="connsiteY6" fmla="*/ 302647 h 5549975"/>
              <a:gd name="connsiteX7" fmla="*/ 4548746 w 4549123"/>
              <a:gd name="connsiteY7" fmla="*/ 334222 h 5549975"/>
              <a:gd name="connsiteX8" fmla="*/ 4526485 w 4549123"/>
              <a:gd name="connsiteY8" fmla="*/ 391868 h 5549975"/>
              <a:gd name="connsiteX9" fmla="*/ 4522997 w 4549123"/>
              <a:gd name="connsiteY9" fmla="*/ 415489 h 5549975"/>
              <a:gd name="connsiteX10" fmla="*/ 4517892 w 4549123"/>
              <a:gd name="connsiteY10" fmla="*/ 506828 h 5549975"/>
              <a:gd name="connsiteX11" fmla="*/ 4517242 w 4549123"/>
              <a:gd name="connsiteY11" fmla="*/ 553245 h 5549975"/>
              <a:gd name="connsiteX12" fmla="*/ 4514143 w 4549123"/>
              <a:gd name="connsiteY12" fmla="*/ 581709 h 5549975"/>
              <a:gd name="connsiteX13" fmla="*/ 4513474 w 4549123"/>
              <a:gd name="connsiteY13" fmla="*/ 585890 h 5549975"/>
              <a:gd name="connsiteX14" fmla="*/ 4500537 w 4549123"/>
              <a:gd name="connsiteY14" fmla="*/ 817404 h 5549975"/>
              <a:gd name="connsiteX15" fmla="*/ 4502250 w 4549123"/>
              <a:gd name="connsiteY15" fmla="*/ 822238 h 5549975"/>
              <a:gd name="connsiteX16" fmla="*/ 4500099 w 4549123"/>
              <a:gd name="connsiteY16" fmla="*/ 846069 h 5549975"/>
              <a:gd name="connsiteX17" fmla="*/ 4498499 w 4549123"/>
              <a:gd name="connsiteY17" fmla="*/ 853854 h 5549975"/>
              <a:gd name="connsiteX18" fmla="*/ 4492261 w 4549123"/>
              <a:gd name="connsiteY18" fmla="*/ 965485 h 5549975"/>
              <a:gd name="connsiteX19" fmla="*/ 4494338 w 4549123"/>
              <a:gd name="connsiteY19" fmla="*/ 966385 h 5549975"/>
              <a:gd name="connsiteX20" fmla="*/ 4498457 w 4549123"/>
              <a:gd name="connsiteY20" fmla="*/ 1002567 h 5549975"/>
              <a:gd name="connsiteX21" fmla="*/ 4493659 w 4549123"/>
              <a:gd name="connsiteY21" fmla="*/ 1101094 h 5549975"/>
              <a:gd name="connsiteX22" fmla="*/ 4493554 w 4549123"/>
              <a:gd name="connsiteY22" fmla="*/ 1159389 h 5549975"/>
              <a:gd name="connsiteX23" fmla="*/ 4497857 w 4549123"/>
              <a:gd name="connsiteY23" fmla="*/ 1180505 h 5549975"/>
              <a:gd name="connsiteX24" fmla="*/ 4500947 w 4549123"/>
              <a:gd name="connsiteY24" fmla="*/ 1210687 h 5549975"/>
              <a:gd name="connsiteX25" fmla="*/ 4509764 w 4549123"/>
              <a:gd name="connsiteY25" fmla="*/ 1263157 h 5549975"/>
              <a:gd name="connsiteX26" fmla="*/ 4512041 w 4549123"/>
              <a:gd name="connsiteY26" fmla="*/ 1313374 h 5549975"/>
              <a:gd name="connsiteX27" fmla="*/ 4511161 w 4549123"/>
              <a:gd name="connsiteY27" fmla="*/ 1347004 h 5549975"/>
              <a:gd name="connsiteX28" fmla="*/ 4510698 w 4549123"/>
              <a:gd name="connsiteY28" fmla="*/ 1351864 h 5549975"/>
              <a:gd name="connsiteX29" fmla="*/ 4501579 w 4549123"/>
              <a:gd name="connsiteY29" fmla="*/ 1391762 h 5549975"/>
              <a:gd name="connsiteX30" fmla="*/ 4504843 w 4549123"/>
              <a:gd name="connsiteY30" fmla="*/ 1395707 h 5549975"/>
              <a:gd name="connsiteX31" fmla="*/ 4507685 w 4549123"/>
              <a:gd name="connsiteY31" fmla="*/ 1408524 h 5549975"/>
              <a:gd name="connsiteX32" fmla="*/ 4502944 w 4549123"/>
              <a:gd name="connsiteY32" fmla="*/ 1419109 h 5549975"/>
              <a:gd name="connsiteX33" fmla="*/ 4492760 w 4549123"/>
              <a:gd name="connsiteY33" fmla="*/ 1469337 h 5549975"/>
              <a:gd name="connsiteX34" fmla="*/ 4481863 w 4549123"/>
              <a:gd name="connsiteY34" fmla="*/ 1543038 h 5549975"/>
              <a:gd name="connsiteX35" fmla="*/ 4476982 w 4549123"/>
              <a:gd name="connsiteY35" fmla="*/ 1553997 h 5549975"/>
              <a:gd name="connsiteX36" fmla="*/ 4462554 w 4549123"/>
              <a:gd name="connsiteY36" fmla="*/ 1626071 h 5549975"/>
              <a:gd name="connsiteX37" fmla="*/ 4458839 w 4549123"/>
              <a:gd name="connsiteY37" fmla="*/ 1664103 h 5549975"/>
              <a:gd name="connsiteX38" fmla="*/ 4462499 w 4549123"/>
              <a:gd name="connsiteY38" fmla="*/ 1668558 h 5549975"/>
              <a:gd name="connsiteX39" fmla="*/ 4460849 w 4549123"/>
              <a:gd name="connsiteY39" fmla="*/ 1679756 h 5549975"/>
              <a:gd name="connsiteX40" fmla="*/ 4461261 w 4549123"/>
              <a:gd name="connsiteY40" fmla="*/ 1682815 h 5549975"/>
              <a:gd name="connsiteX41" fmla="*/ 4462772 w 4549123"/>
              <a:gd name="connsiteY41" fmla="*/ 1700268 h 5549975"/>
              <a:gd name="connsiteX42" fmla="*/ 4451302 w 4549123"/>
              <a:gd name="connsiteY42" fmla="*/ 1735163 h 5549975"/>
              <a:gd name="connsiteX43" fmla="*/ 4449242 w 4549123"/>
              <a:gd name="connsiteY43" fmla="*/ 1735289 h 5549975"/>
              <a:gd name="connsiteX44" fmla="*/ 4440744 w 4549123"/>
              <a:gd name="connsiteY44" fmla="*/ 1887374 h 5549975"/>
              <a:gd name="connsiteX45" fmla="*/ 4449435 w 4549123"/>
              <a:gd name="connsiteY45" fmla="*/ 1911536 h 5549975"/>
              <a:gd name="connsiteX46" fmla="*/ 4451713 w 4549123"/>
              <a:gd name="connsiteY46" fmla="*/ 1961755 h 5549975"/>
              <a:gd name="connsiteX47" fmla="*/ 4450832 w 4549123"/>
              <a:gd name="connsiteY47" fmla="*/ 1995384 h 5549975"/>
              <a:gd name="connsiteX48" fmla="*/ 4450370 w 4549123"/>
              <a:gd name="connsiteY48" fmla="*/ 2000244 h 5549975"/>
              <a:gd name="connsiteX49" fmla="*/ 4441250 w 4549123"/>
              <a:gd name="connsiteY49" fmla="*/ 2040142 h 5549975"/>
              <a:gd name="connsiteX50" fmla="*/ 4444515 w 4549123"/>
              <a:gd name="connsiteY50" fmla="*/ 2044087 h 5549975"/>
              <a:gd name="connsiteX51" fmla="*/ 4447356 w 4549123"/>
              <a:gd name="connsiteY51" fmla="*/ 2056904 h 5549975"/>
              <a:gd name="connsiteX52" fmla="*/ 4442615 w 4549123"/>
              <a:gd name="connsiteY52" fmla="*/ 2067489 h 5549975"/>
              <a:gd name="connsiteX53" fmla="*/ 4432431 w 4549123"/>
              <a:gd name="connsiteY53" fmla="*/ 2117719 h 5549975"/>
              <a:gd name="connsiteX54" fmla="*/ 4425100 w 4549123"/>
              <a:gd name="connsiteY54" fmla="*/ 2167300 h 5549975"/>
              <a:gd name="connsiteX55" fmla="*/ 4369017 w 4549123"/>
              <a:gd name="connsiteY55" fmla="*/ 3223633 h 5549975"/>
              <a:gd name="connsiteX56" fmla="*/ 4356231 w 4549123"/>
              <a:gd name="connsiteY56" fmla="*/ 3477281 h 5549975"/>
              <a:gd name="connsiteX57" fmla="*/ 4345146 w 4549123"/>
              <a:gd name="connsiteY57" fmla="*/ 3639984 h 5549975"/>
              <a:gd name="connsiteX58" fmla="*/ 4254385 w 4549123"/>
              <a:gd name="connsiteY58" fmla="*/ 5278921 h 5549975"/>
              <a:gd name="connsiteX59" fmla="*/ 4259683 w 4549123"/>
              <a:gd name="connsiteY59" fmla="*/ 5315626 h 5549975"/>
              <a:gd name="connsiteX60" fmla="*/ 4263217 w 4549123"/>
              <a:gd name="connsiteY60" fmla="*/ 5350090 h 5549975"/>
              <a:gd name="connsiteX61" fmla="*/ 4266049 w 4549123"/>
              <a:gd name="connsiteY61" fmla="*/ 5450399 h 5549975"/>
              <a:gd name="connsiteX62" fmla="*/ 4247492 w 4549123"/>
              <a:gd name="connsiteY62" fmla="*/ 5484804 h 5549975"/>
              <a:gd name="connsiteX63" fmla="*/ 4242840 w 4549123"/>
              <a:gd name="connsiteY63" fmla="*/ 5487504 h 5549975"/>
              <a:gd name="connsiteX64" fmla="*/ 4239383 w 4549123"/>
              <a:gd name="connsiteY64" fmla="*/ 5549951 h 5549975"/>
              <a:gd name="connsiteX65" fmla="*/ 8699 w 4549123"/>
              <a:gd name="connsiteY65" fmla="*/ 5314089 h 5549975"/>
              <a:gd name="connsiteX66" fmla="*/ 12505 w 4549123"/>
              <a:gd name="connsiteY66" fmla="*/ 5243704 h 5549975"/>
              <a:gd name="connsiteX67" fmla="*/ 0 w 4549123"/>
              <a:gd name="connsiteY67" fmla="*/ 5239903 h 5549975"/>
              <a:gd name="connsiteX68" fmla="*/ 4220 w 4549123"/>
              <a:gd name="connsiteY68" fmla="*/ 5233298 h 5549975"/>
              <a:gd name="connsiteX69" fmla="*/ 4489 w 4549123"/>
              <a:gd name="connsiteY69" fmla="*/ 5230552 h 5549975"/>
              <a:gd name="connsiteX70" fmla="*/ 4759 w 4549123"/>
              <a:gd name="connsiteY70" fmla="*/ 5227804 h 5549975"/>
              <a:gd name="connsiteX71" fmla="*/ 5296 w 4549123"/>
              <a:gd name="connsiteY71" fmla="*/ 5222308 h 5549975"/>
              <a:gd name="connsiteX72" fmla="*/ 4981 w 4549123"/>
              <a:gd name="connsiteY72" fmla="*/ 5216405 h 5549975"/>
              <a:gd name="connsiteX73" fmla="*/ 4397 w 4549123"/>
              <a:gd name="connsiteY73" fmla="*/ 5213249 h 5549975"/>
              <a:gd name="connsiteX74" fmla="*/ 4666 w 4549123"/>
              <a:gd name="connsiteY74" fmla="*/ 5210500 h 5549975"/>
              <a:gd name="connsiteX75" fmla="*/ 4350 w 4549123"/>
              <a:gd name="connsiteY75" fmla="*/ 5204597 h 5549975"/>
              <a:gd name="connsiteX76" fmla="*/ 3767 w 4549123"/>
              <a:gd name="connsiteY76" fmla="*/ 5201441 h 5549975"/>
              <a:gd name="connsiteX77" fmla="*/ 3137 w 4549123"/>
              <a:gd name="connsiteY77" fmla="*/ 5189632 h 5549975"/>
              <a:gd name="connsiteX78" fmla="*/ 2553 w 4549123"/>
              <a:gd name="connsiteY78" fmla="*/ 5186477 h 5549975"/>
              <a:gd name="connsiteX79" fmla="*/ 2821 w 4549123"/>
              <a:gd name="connsiteY79" fmla="*/ 5183728 h 5549975"/>
              <a:gd name="connsiteX80" fmla="*/ 1386 w 4549123"/>
              <a:gd name="connsiteY80" fmla="*/ 5180163 h 5549975"/>
              <a:gd name="connsiteX81" fmla="*/ 17881 w 4549123"/>
              <a:gd name="connsiteY81" fmla="*/ 5144275 h 5549975"/>
              <a:gd name="connsiteX82" fmla="*/ 39317 w 4549123"/>
              <a:gd name="connsiteY82" fmla="*/ 4747825 h 5549975"/>
              <a:gd name="connsiteX83" fmla="*/ 218499 w 4549123"/>
              <a:gd name="connsiteY83" fmla="*/ 3822685 h 5549975"/>
              <a:gd name="connsiteX84" fmla="*/ 299102 w 4549123"/>
              <a:gd name="connsiteY84" fmla="*/ 0 h 5549975"/>
              <a:gd name="connsiteX0" fmla="*/ 299102 w 4549123"/>
              <a:gd name="connsiteY0" fmla="*/ 0 h 5549975"/>
              <a:gd name="connsiteX1" fmla="*/ 3301288 w 4549123"/>
              <a:gd name="connsiteY1" fmla="*/ 171842 h 5549975"/>
              <a:gd name="connsiteX2" fmla="*/ 4130099 w 4549123"/>
              <a:gd name="connsiteY2" fmla="*/ 226950 h 5549975"/>
              <a:gd name="connsiteX3" fmla="*/ 4503293 w 4549123"/>
              <a:gd name="connsiteY3" fmla="*/ 247374 h 5549975"/>
              <a:gd name="connsiteX4" fmla="*/ 4531172 w 4549123"/>
              <a:gd name="connsiteY4" fmla="*/ 269179 h 5549975"/>
              <a:gd name="connsiteX5" fmla="*/ 4529398 w 4549123"/>
              <a:gd name="connsiteY5" fmla="*/ 300930 h 5549975"/>
              <a:gd name="connsiteX6" fmla="*/ 4532320 w 4549123"/>
              <a:gd name="connsiteY6" fmla="*/ 302647 h 5549975"/>
              <a:gd name="connsiteX7" fmla="*/ 4548746 w 4549123"/>
              <a:gd name="connsiteY7" fmla="*/ 334222 h 5549975"/>
              <a:gd name="connsiteX8" fmla="*/ 4526485 w 4549123"/>
              <a:gd name="connsiteY8" fmla="*/ 391868 h 5549975"/>
              <a:gd name="connsiteX9" fmla="*/ 4522997 w 4549123"/>
              <a:gd name="connsiteY9" fmla="*/ 415489 h 5549975"/>
              <a:gd name="connsiteX10" fmla="*/ 4517892 w 4549123"/>
              <a:gd name="connsiteY10" fmla="*/ 506828 h 5549975"/>
              <a:gd name="connsiteX11" fmla="*/ 4517242 w 4549123"/>
              <a:gd name="connsiteY11" fmla="*/ 553245 h 5549975"/>
              <a:gd name="connsiteX12" fmla="*/ 4514143 w 4549123"/>
              <a:gd name="connsiteY12" fmla="*/ 581709 h 5549975"/>
              <a:gd name="connsiteX13" fmla="*/ 4513474 w 4549123"/>
              <a:gd name="connsiteY13" fmla="*/ 585890 h 5549975"/>
              <a:gd name="connsiteX14" fmla="*/ 4500537 w 4549123"/>
              <a:gd name="connsiteY14" fmla="*/ 817404 h 5549975"/>
              <a:gd name="connsiteX15" fmla="*/ 4502250 w 4549123"/>
              <a:gd name="connsiteY15" fmla="*/ 822238 h 5549975"/>
              <a:gd name="connsiteX16" fmla="*/ 4500099 w 4549123"/>
              <a:gd name="connsiteY16" fmla="*/ 846069 h 5549975"/>
              <a:gd name="connsiteX17" fmla="*/ 4498499 w 4549123"/>
              <a:gd name="connsiteY17" fmla="*/ 853854 h 5549975"/>
              <a:gd name="connsiteX18" fmla="*/ 4492261 w 4549123"/>
              <a:gd name="connsiteY18" fmla="*/ 965485 h 5549975"/>
              <a:gd name="connsiteX19" fmla="*/ 4494338 w 4549123"/>
              <a:gd name="connsiteY19" fmla="*/ 966385 h 5549975"/>
              <a:gd name="connsiteX20" fmla="*/ 4498457 w 4549123"/>
              <a:gd name="connsiteY20" fmla="*/ 1002567 h 5549975"/>
              <a:gd name="connsiteX21" fmla="*/ 4493659 w 4549123"/>
              <a:gd name="connsiteY21" fmla="*/ 1101094 h 5549975"/>
              <a:gd name="connsiteX22" fmla="*/ 4493554 w 4549123"/>
              <a:gd name="connsiteY22" fmla="*/ 1159389 h 5549975"/>
              <a:gd name="connsiteX23" fmla="*/ 4497857 w 4549123"/>
              <a:gd name="connsiteY23" fmla="*/ 1180505 h 5549975"/>
              <a:gd name="connsiteX24" fmla="*/ 4500947 w 4549123"/>
              <a:gd name="connsiteY24" fmla="*/ 1210687 h 5549975"/>
              <a:gd name="connsiteX25" fmla="*/ 4509764 w 4549123"/>
              <a:gd name="connsiteY25" fmla="*/ 1263157 h 5549975"/>
              <a:gd name="connsiteX26" fmla="*/ 4512041 w 4549123"/>
              <a:gd name="connsiteY26" fmla="*/ 1313374 h 5549975"/>
              <a:gd name="connsiteX27" fmla="*/ 4511161 w 4549123"/>
              <a:gd name="connsiteY27" fmla="*/ 1347004 h 5549975"/>
              <a:gd name="connsiteX28" fmla="*/ 4510698 w 4549123"/>
              <a:gd name="connsiteY28" fmla="*/ 1351864 h 5549975"/>
              <a:gd name="connsiteX29" fmla="*/ 4501579 w 4549123"/>
              <a:gd name="connsiteY29" fmla="*/ 1391762 h 5549975"/>
              <a:gd name="connsiteX30" fmla="*/ 4504843 w 4549123"/>
              <a:gd name="connsiteY30" fmla="*/ 1395707 h 5549975"/>
              <a:gd name="connsiteX31" fmla="*/ 4507685 w 4549123"/>
              <a:gd name="connsiteY31" fmla="*/ 1408524 h 5549975"/>
              <a:gd name="connsiteX32" fmla="*/ 4502944 w 4549123"/>
              <a:gd name="connsiteY32" fmla="*/ 1419109 h 5549975"/>
              <a:gd name="connsiteX33" fmla="*/ 4492760 w 4549123"/>
              <a:gd name="connsiteY33" fmla="*/ 1469337 h 5549975"/>
              <a:gd name="connsiteX34" fmla="*/ 4481863 w 4549123"/>
              <a:gd name="connsiteY34" fmla="*/ 1543038 h 5549975"/>
              <a:gd name="connsiteX35" fmla="*/ 4476982 w 4549123"/>
              <a:gd name="connsiteY35" fmla="*/ 1553997 h 5549975"/>
              <a:gd name="connsiteX36" fmla="*/ 4462554 w 4549123"/>
              <a:gd name="connsiteY36" fmla="*/ 1626071 h 5549975"/>
              <a:gd name="connsiteX37" fmla="*/ 4458839 w 4549123"/>
              <a:gd name="connsiteY37" fmla="*/ 1664103 h 5549975"/>
              <a:gd name="connsiteX38" fmla="*/ 4462499 w 4549123"/>
              <a:gd name="connsiteY38" fmla="*/ 1668558 h 5549975"/>
              <a:gd name="connsiteX39" fmla="*/ 4460849 w 4549123"/>
              <a:gd name="connsiteY39" fmla="*/ 1679756 h 5549975"/>
              <a:gd name="connsiteX40" fmla="*/ 4461261 w 4549123"/>
              <a:gd name="connsiteY40" fmla="*/ 1682815 h 5549975"/>
              <a:gd name="connsiteX41" fmla="*/ 4462772 w 4549123"/>
              <a:gd name="connsiteY41" fmla="*/ 1700268 h 5549975"/>
              <a:gd name="connsiteX42" fmla="*/ 4451302 w 4549123"/>
              <a:gd name="connsiteY42" fmla="*/ 1735163 h 5549975"/>
              <a:gd name="connsiteX43" fmla="*/ 4449242 w 4549123"/>
              <a:gd name="connsiteY43" fmla="*/ 1735289 h 5549975"/>
              <a:gd name="connsiteX44" fmla="*/ 4440744 w 4549123"/>
              <a:gd name="connsiteY44" fmla="*/ 1887374 h 5549975"/>
              <a:gd name="connsiteX45" fmla="*/ 4449435 w 4549123"/>
              <a:gd name="connsiteY45" fmla="*/ 1911536 h 5549975"/>
              <a:gd name="connsiteX46" fmla="*/ 4451713 w 4549123"/>
              <a:gd name="connsiteY46" fmla="*/ 1961755 h 5549975"/>
              <a:gd name="connsiteX47" fmla="*/ 4450832 w 4549123"/>
              <a:gd name="connsiteY47" fmla="*/ 1995384 h 5549975"/>
              <a:gd name="connsiteX48" fmla="*/ 4450370 w 4549123"/>
              <a:gd name="connsiteY48" fmla="*/ 2000244 h 5549975"/>
              <a:gd name="connsiteX49" fmla="*/ 4441250 w 4549123"/>
              <a:gd name="connsiteY49" fmla="*/ 2040142 h 5549975"/>
              <a:gd name="connsiteX50" fmla="*/ 4444515 w 4549123"/>
              <a:gd name="connsiteY50" fmla="*/ 2044087 h 5549975"/>
              <a:gd name="connsiteX51" fmla="*/ 4447356 w 4549123"/>
              <a:gd name="connsiteY51" fmla="*/ 2056904 h 5549975"/>
              <a:gd name="connsiteX52" fmla="*/ 4442615 w 4549123"/>
              <a:gd name="connsiteY52" fmla="*/ 2067489 h 5549975"/>
              <a:gd name="connsiteX53" fmla="*/ 4432431 w 4549123"/>
              <a:gd name="connsiteY53" fmla="*/ 2117719 h 5549975"/>
              <a:gd name="connsiteX54" fmla="*/ 4425100 w 4549123"/>
              <a:gd name="connsiteY54" fmla="*/ 2167300 h 5549975"/>
              <a:gd name="connsiteX55" fmla="*/ 4369017 w 4549123"/>
              <a:gd name="connsiteY55" fmla="*/ 3223633 h 5549975"/>
              <a:gd name="connsiteX56" fmla="*/ 4356231 w 4549123"/>
              <a:gd name="connsiteY56" fmla="*/ 3477281 h 5549975"/>
              <a:gd name="connsiteX57" fmla="*/ 4345146 w 4549123"/>
              <a:gd name="connsiteY57" fmla="*/ 3639984 h 5549975"/>
              <a:gd name="connsiteX58" fmla="*/ 4254385 w 4549123"/>
              <a:gd name="connsiteY58" fmla="*/ 5278921 h 5549975"/>
              <a:gd name="connsiteX59" fmla="*/ 4259683 w 4549123"/>
              <a:gd name="connsiteY59" fmla="*/ 5315626 h 5549975"/>
              <a:gd name="connsiteX60" fmla="*/ 4263217 w 4549123"/>
              <a:gd name="connsiteY60" fmla="*/ 5350090 h 5549975"/>
              <a:gd name="connsiteX61" fmla="*/ 4266049 w 4549123"/>
              <a:gd name="connsiteY61" fmla="*/ 5450399 h 5549975"/>
              <a:gd name="connsiteX62" fmla="*/ 4247492 w 4549123"/>
              <a:gd name="connsiteY62" fmla="*/ 5484804 h 5549975"/>
              <a:gd name="connsiteX63" fmla="*/ 4242840 w 4549123"/>
              <a:gd name="connsiteY63" fmla="*/ 5487504 h 5549975"/>
              <a:gd name="connsiteX64" fmla="*/ 4239383 w 4549123"/>
              <a:gd name="connsiteY64" fmla="*/ 5549951 h 5549975"/>
              <a:gd name="connsiteX65" fmla="*/ 8699 w 4549123"/>
              <a:gd name="connsiteY65" fmla="*/ 5314089 h 5549975"/>
              <a:gd name="connsiteX66" fmla="*/ 12505 w 4549123"/>
              <a:gd name="connsiteY66" fmla="*/ 5243704 h 5549975"/>
              <a:gd name="connsiteX67" fmla="*/ 0 w 4549123"/>
              <a:gd name="connsiteY67" fmla="*/ 5239903 h 5549975"/>
              <a:gd name="connsiteX68" fmla="*/ 4220 w 4549123"/>
              <a:gd name="connsiteY68" fmla="*/ 5233298 h 5549975"/>
              <a:gd name="connsiteX69" fmla="*/ 4489 w 4549123"/>
              <a:gd name="connsiteY69" fmla="*/ 5230552 h 5549975"/>
              <a:gd name="connsiteX70" fmla="*/ 4759 w 4549123"/>
              <a:gd name="connsiteY70" fmla="*/ 5227804 h 5549975"/>
              <a:gd name="connsiteX71" fmla="*/ 5296 w 4549123"/>
              <a:gd name="connsiteY71" fmla="*/ 5222308 h 5549975"/>
              <a:gd name="connsiteX72" fmla="*/ 4981 w 4549123"/>
              <a:gd name="connsiteY72" fmla="*/ 5216405 h 5549975"/>
              <a:gd name="connsiteX73" fmla="*/ 4397 w 4549123"/>
              <a:gd name="connsiteY73" fmla="*/ 5213249 h 5549975"/>
              <a:gd name="connsiteX74" fmla="*/ 4666 w 4549123"/>
              <a:gd name="connsiteY74" fmla="*/ 5210500 h 5549975"/>
              <a:gd name="connsiteX75" fmla="*/ 4350 w 4549123"/>
              <a:gd name="connsiteY75" fmla="*/ 5204597 h 5549975"/>
              <a:gd name="connsiteX76" fmla="*/ 3767 w 4549123"/>
              <a:gd name="connsiteY76" fmla="*/ 5201441 h 5549975"/>
              <a:gd name="connsiteX77" fmla="*/ 3137 w 4549123"/>
              <a:gd name="connsiteY77" fmla="*/ 5189632 h 5549975"/>
              <a:gd name="connsiteX78" fmla="*/ 2553 w 4549123"/>
              <a:gd name="connsiteY78" fmla="*/ 5186477 h 5549975"/>
              <a:gd name="connsiteX79" fmla="*/ 2821 w 4549123"/>
              <a:gd name="connsiteY79" fmla="*/ 5183728 h 5549975"/>
              <a:gd name="connsiteX80" fmla="*/ 1386 w 4549123"/>
              <a:gd name="connsiteY80" fmla="*/ 5180163 h 5549975"/>
              <a:gd name="connsiteX81" fmla="*/ 17881 w 4549123"/>
              <a:gd name="connsiteY81" fmla="*/ 5144275 h 5549975"/>
              <a:gd name="connsiteX82" fmla="*/ 39317 w 4549123"/>
              <a:gd name="connsiteY82" fmla="*/ 4747825 h 5549975"/>
              <a:gd name="connsiteX83" fmla="*/ 74412 w 4549123"/>
              <a:gd name="connsiteY83" fmla="*/ 3839310 h 5549975"/>
              <a:gd name="connsiteX84" fmla="*/ 299102 w 4549123"/>
              <a:gd name="connsiteY84" fmla="*/ 0 h 5549975"/>
              <a:gd name="connsiteX0" fmla="*/ 299102 w 4549123"/>
              <a:gd name="connsiteY0" fmla="*/ 0 h 5549975"/>
              <a:gd name="connsiteX1" fmla="*/ 3301288 w 4549123"/>
              <a:gd name="connsiteY1" fmla="*/ 171842 h 5549975"/>
              <a:gd name="connsiteX2" fmla="*/ 4130099 w 4549123"/>
              <a:gd name="connsiteY2" fmla="*/ 226950 h 5549975"/>
              <a:gd name="connsiteX3" fmla="*/ 4503293 w 4549123"/>
              <a:gd name="connsiteY3" fmla="*/ 247374 h 5549975"/>
              <a:gd name="connsiteX4" fmla="*/ 4531172 w 4549123"/>
              <a:gd name="connsiteY4" fmla="*/ 269179 h 5549975"/>
              <a:gd name="connsiteX5" fmla="*/ 4529398 w 4549123"/>
              <a:gd name="connsiteY5" fmla="*/ 300930 h 5549975"/>
              <a:gd name="connsiteX6" fmla="*/ 4532320 w 4549123"/>
              <a:gd name="connsiteY6" fmla="*/ 302647 h 5549975"/>
              <a:gd name="connsiteX7" fmla="*/ 4548746 w 4549123"/>
              <a:gd name="connsiteY7" fmla="*/ 334222 h 5549975"/>
              <a:gd name="connsiteX8" fmla="*/ 4526485 w 4549123"/>
              <a:gd name="connsiteY8" fmla="*/ 391868 h 5549975"/>
              <a:gd name="connsiteX9" fmla="*/ 4522997 w 4549123"/>
              <a:gd name="connsiteY9" fmla="*/ 415489 h 5549975"/>
              <a:gd name="connsiteX10" fmla="*/ 4517892 w 4549123"/>
              <a:gd name="connsiteY10" fmla="*/ 506828 h 5549975"/>
              <a:gd name="connsiteX11" fmla="*/ 4517242 w 4549123"/>
              <a:gd name="connsiteY11" fmla="*/ 553245 h 5549975"/>
              <a:gd name="connsiteX12" fmla="*/ 4514143 w 4549123"/>
              <a:gd name="connsiteY12" fmla="*/ 581709 h 5549975"/>
              <a:gd name="connsiteX13" fmla="*/ 4513474 w 4549123"/>
              <a:gd name="connsiteY13" fmla="*/ 585890 h 5549975"/>
              <a:gd name="connsiteX14" fmla="*/ 4500537 w 4549123"/>
              <a:gd name="connsiteY14" fmla="*/ 817404 h 5549975"/>
              <a:gd name="connsiteX15" fmla="*/ 4502250 w 4549123"/>
              <a:gd name="connsiteY15" fmla="*/ 822238 h 5549975"/>
              <a:gd name="connsiteX16" fmla="*/ 4500099 w 4549123"/>
              <a:gd name="connsiteY16" fmla="*/ 846069 h 5549975"/>
              <a:gd name="connsiteX17" fmla="*/ 4498499 w 4549123"/>
              <a:gd name="connsiteY17" fmla="*/ 853854 h 5549975"/>
              <a:gd name="connsiteX18" fmla="*/ 4492261 w 4549123"/>
              <a:gd name="connsiteY18" fmla="*/ 965485 h 5549975"/>
              <a:gd name="connsiteX19" fmla="*/ 4494338 w 4549123"/>
              <a:gd name="connsiteY19" fmla="*/ 966385 h 5549975"/>
              <a:gd name="connsiteX20" fmla="*/ 4498457 w 4549123"/>
              <a:gd name="connsiteY20" fmla="*/ 1002567 h 5549975"/>
              <a:gd name="connsiteX21" fmla="*/ 4493659 w 4549123"/>
              <a:gd name="connsiteY21" fmla="*/ 1101094 h 5549975"/>
              <a:gd name="connsiteX22" fmla="*/ 4493554 w 4549123"/>
              <a:gd name="connsiteY22" fmla="*/ 1159389 h 5549975"/>
              <a:gd name="connsiteX23" fmla="*/ 4497857 w 4549123"/>
              <a:gd name="connsiteY23" fmla="*/ 1180505 h 5549975"/>
              <a:gd name="connsiteX24" fmla="*/ 4500947 w 4549123"/>
              <a:gd name="connsiteY24" fmla="*/ 1210687 h 5549975"/>
              <a:gd name="connsiteX25" fmla="*/ 4509764 w 4549123"/>
              <a:gd name="connsiteY25" fmla="*/ 1263157 h 5549975"/>
              <a:gd name="connsiteX26" fmla="*/ 4512041 w 4549123"/>
              <a:gd name="connsiteY26" fmla="*/ 1313374 h 5549975"/>
              <a:gd name="connsiteX27" fmla="*/ 4511161 w 4549123"/>
              <a:gd name="connsiteY27" fmla="*/ 1347004 h 5549975"/>
              <a:gd name="connsiteX28" fmla="*/ 4510698 w 4549123"/>
              <a:gd name="connsiteY28" fmla="*/ 1351864 h 5549975"/>
              <a:gd name="connsiteX29" fmla="*/ 4501579 w 4549123"/>
              <a:gd name="connsiteY29" fmla="*/ 1391762 h 5549975"/>
              <a:gd name="connsiteX30" fmla="*/ 4504843 w 4549123"/>
              <a:gd name="connsiteY30" fmla="*/ 1395707 h 5549975"/>
              <a:gd name="connsiteX31" fmla="*/ 4507685 w 4549123"/>
              <a:gd name="connsiteY31" fmla="*/ 1408524 h 5549975"/>
              <a:gd name="connsiteX32" fmla="*/ 4502944 w 4549123"/>
              <a:gd name="connsiteY32" fmla="*/ 1419109 h 5549975"/>
              <a:gd name="connsiteX33" fmla="*/ 4492760 w 4549123"/>
              <a:gd name="connsiteY33" fmla="*/ 1469337 h 5549975"/>
              <a:gd name="connsiteX34" fmla="*/ 4481863 w 4549123"/>
              <a:gd name="connsiteY34" fmla="*/ 1543038 h 5549975"/>
              <a:gd name="connsiteX35" fmla="*/ 4476982 w 4549123"/>
              <a:gd name="connsiteY35" fmla="*/ 1553997 h 5549975"/>
              <a:gd name="connsiteX36" fmla="*/ 4462554 w 4549123"/>
              <a:gd name="connsiteY36" fmla="*/ 1626071 h 5549975"/>
              <a:gd name="connsiteX37" fmla="*/ 4458839 w 4549123"/>
              <a:gd name="connsiteY37" fmla="*/ 1664103 h 5549975"/>
              <a:gd name="connsiteX38" fmla="*/ 4462499 w 4549123"/>
              <a:gd name="connsiteY38" fmla="*/ 1668558 h 5549975"/>
              <a:gd name="connsiteX39" fmla="*/ 4460849 w 4549123"/>
              <a:gd name="connsiteY39" fmla="*/ 1679756 h 5549975"/>
              <a:gd name="connsiteX40" fmla="*/ 4461261 w 4549123"/>
              <a:gd name="connsiteY40" fmla="*/ 1682815 h 5549975"/>
              <a:gd name="connsiteX41" fmla="*/ 4462772 w 4549123"/>
              <a:gd name="connsiteY41" fmla="*/ 1700268 h 5549975"/>
              <a:gd name="connsiteX42" fmla="*/ 4451302 w 4549123"/>
              <a:gd name="connsiteY42" fmla="*/ 1735163 h 5549975"/>
              <a:gd name="connsiteX43" fmla="*/ 4449242 w 4549123"/>
              <a:gd name="connsiteY43" fmla="*/ 1735289 h 5549975"/>
              <a:gd name="connsiteX44" fmla="*/ 4440744 w 4549123"/>
              <a:gd name="connsiteY44" fmla="*/ 1887374 h 5549975"/>
              <a:gd name="connsiteX45" fmla="*/ 4449435 w 4549123"/>
              <a:gd name="connsiteY45" fmla="*/ 1911536 h 5549975"/>
              <a:gd name="connsiteX46" fmla="*/ 4451713 w 4549123"/>
              <a:gd name="connsiteY46" fmla="*/ 1961755 h 5549975"/>
              <a:gd name="connsiteX47" fmla="*/ 4450832 w 4549123"/>
              <a:gd name="connsiteY47" fmla="*/ 1995384 h 5549975"/>
              <a:gd name="connsiteX48" fmla="*/ 4450370 w 4549123"/>
              <a:gd name="connsiteY48" fmla="*/ 2000244 h 5549975"/>
              <a:gd name="connsiteX49" fmla="*/ 4441250 w 4549123"/>
              <a:gd name="connsiteY49" fmla="*/ 2040142 h 5549975"/>
              <a:gd name="connsiteX50" fmla="*/ 4444515 w 4549123"/>
              <a:gd name="connsiteY50" fmla="*/ 2044087 h 5549975"/>
              <a:gd name="connsiteX51" fmla="*/ 4447356 w 4549123"/>
              <a:gd name="connsiteY51" fmla="*/ 2056904 h 5549975"/>
              <a:gd name="connsiteX52" fmla="*/ 4442615 w 4549123"/>
              <a:gd name="connsiteY52" fmla="*/ 2067489 h 5549975"/>
              <a:gd name="connsiteX53" fmla="*/ 4432431 w 4549123"/>
              <a:gd name="connsiteY53" fmla="*/ 2117719 h 5549975"/>
              <a:gd name="connsiteX54" fmla="*/ 4425100 w 4549123"/>
              <a:gd name="connsiteY54" fmla="*/ 2167300 h 5549975"/>
              <a:gd name="connsiteX55" fmla="*/ 4369017 w 4549123"/>
              <a:gd name="connsiteY55" fmla="*/ 3223633 h 5549975"/>
              <a:gd name="connsiteX56" fmla="*/ 4356231 w 4549123"/>
              <a:gd name="connsiteY56" fmla="*/ 3477281 h 5549975"/>
              <a:gd name="connsiteX57" fmla="*/ 4345146 w 4549123"/>
              <a:gd name="connsiteY57" fmla="*/ 3639984 h 5549975"/>
              <a:gd name="connsiteX58" fmla="*/ 4254385 w 4549123"/>
              <a:gd name="connsiteY58" fmla="*/ 5278921 h 5549975"/>
              <a:gd name="connsiteX59" fmla="*/ 4259683 w 4549123"/>
              <a:gd name="connsiteY59" fmla="*/ 5315626 h 5549975"/>
              <a:gd name="connsiteX60" fmla="*/ 4263217 w 4549123"/>
              <a:gd name="connsiteY60" fmla="*/ 5350090 h 5549975"/>
              <a:gd name="connsiteX61" fmla="*/ 4266049 w 4549123"/>
              <a:gd name="connsiteY61" fmla="*/ 5450399 h 5549975"/>
              <a:gd name="connsiteX62" fmla="*/ 4247492 w 4549123"/>
              <a:gd name="connsiteY62" fmla="*/ 5484804 h 5549975"/>
              <a:gd name="connsiteX63" fmla="*/ 4242840 w 4549123"/>
              <a:gd name="connsiteY63" fmla="*/ 5487504 h 5549975"/>
              <a:gd name="connsiteX64" fmla="*/ 4239383 w 4549123"/>
              <a:gd name="connsiteY64" fmla="*/ 5549951 h 5549975"/>
              <a:gd name="connsiteX65" fmla="*/ 8699 w 4549123"/>
              <a:gd name="connsiteY65" fmla="*/ 5314089 h 5549975"/>
              <a:gd name="connsiteX66" fmla="*/ 12505 w 4549123"/>
              <a:gd name="connsiteY66" fmla="*/ 5243704 h 5549975"/>
              <a:gd name="connsiteX67" fmla="*/ 0 w 4549123"/>
              <a:gd name="connsiteY67" fmla="*/ 5239903 h 5549975"/>
              <a:gd name="connsiteX68" fmla="*/ 4220 w 4549123"/>
              <a:gd name="connsiteY68" fmla="*/ 5233298 h 5549975"/>
              <a:gd name="connsiteX69" fmla="*/ 4489 w 4549123"/>
              <a:gd name="connsiteY69" fmla="*/ 5230552 h 5549975"/>
              <a:gd name="connsiteX70" fmla="*/ 4759 w 4549123"/>
              <a:gd name="connsiteY70" fmla="*/ 5227804 h 5549975"/>
              <a:gd name="connsiteX71" fmla="*/ 5296 w 4549123"/>
              <a:gd name="connsiteY71" fmla="*/ 5222308 h 5549975"/>
              <a:gd name="connsiteX72" fmla="*/ 4981 w 4549123"/>
              <a:gd name="connsiteY72" fmla="*/ 5216405 h 5549975"/>
              <a:gd name="connsiteX73" fmla="*/ 4397 w 4549123"/>
              <a:gd name="connsiteY73" fmla="*/ 5213249 h 5549975"/>
              <a:gd name="connsiteX74" fmla="*/ 4666 w 4549123"/>
              <a:gd name="connsiteY74" fmla="*/ 5210500 h 5549975"/>
              <a:gd name="connsiteX75" fmla="*/ 4350 w 4549123"/>
              <a:gd name="connsiteY75" fmla="*/ 5204597 h 5549975"/>
              <a:gd name="connsiteX76" fmla="*/ 3767 w 4549123"/>
              <a:gd name="connsiteY76" fmla="*/ 5201441 h 5549975"/>
              <a:gd name="connsiteX77" fmla="*/ 3137 w 4549123"/>
              <a:gd name="connsiteY77" fmla="*/ 5189632 h 5549975"/>
              <a:gd name="connsiteX78" fmla="*/ 2553 w 4549123"/>
              <a:gd name="connsiteY78" fmla="*/ 5186477 h 5549975"/>
              <a:gd name="connsiteX79" fmla="*/ 2821 w 4549123"/>
              <a:gd name="connsiteY79" fmla="*/ 5183728 h 5549975"/>
              <a:gd name="connsiteX80" fmla="*/ 1386 w 4549123"/>
              <a:gd name="connsiteY80" fmla="*/ 5180163 h 5549975"/>
              <a:gd name="connsiteX81" fmla="*/ 17881 w 4549123"/>
              <a:gd name="connsiteY81" fmla="*/ 5144275 h 5549975"/>
              <a:gd name="connsiteX82" fmla="*/ 74412 w 4549123"/>
              <a:gd name="connsiteY82" fmla="*/ 3839310 h 5549975"/>
              <a:gd name="connsiteX83" fmla="*/ 299102 w 4549123"/>
              <a:gd name="connsiteY83" fmla="*/ 0 h 5549975"/>
              <a:gd name="connsiteX0" fmla="*/ 299102 w 4549123"/>
              <a:gd name="connsiteY0" fmla="*/ 0 h 5549975"/>
              <a:gd name="connsiteX1" fmla="*/ 3301288 w 4549123"/>
              <a:gd name="connsiteY1" fmla="*/ 171842 h 5549975"/>
              <a:gd name="connsiteX2" fmla="*/ 4130099 w 4549123"/>
              <a:gd name="connsiteY2" fmla="*/ 226950 h 5549975"/>
              <a:gd name="connsiteX3" fmla="*/ 4503293 w 4549123"/>
              <a:gd name="connsiteY3" fmla="*/ 247374 h 5549975"/>
              <a:gd name="connsiteX4" fmla="*/ 4531172 w 4549123"/>
              <a:gd name="connsiteY4" fmla="*/ 269179 h 5549975"/>
              <a:gd name="connsiteX5" fmla="*/ 4529398 w 4549123"/>
              <a:gd name="connsiteY5" fmla="*/ 300930 h 5549975"/>
              <a:gd name="connsiteX6" fmla="*/ 4532320 w 4549123"/>
              <a:gd name="connsiteY6" fmla="*/ 302647 h 5549975"/>
              <a:gd name="connsiteX7" fmla="*/ 4548746 w 4549123"/>
              <a:gd name="connsiteY7" fmla="*/ 334222 h 5549975"/>
              <a:gd name="connsiteX8" fmla="*/ 4526485 w 4549123"/>
              <a:gd name="connsiteY8" fmla="*/ 391868 h 5549975"/>
              <a:gd name="connsiteX9" fmla="*/ 4522997 w 4549123"/>
              <a:gd name="connsiteY9" fmla="*/ 415489 h 5549975"/>
              <a:gd name="connsiteX10" fmla="*/ 4517892 w 4549123"/>
              <a:gd name="connsiteY10" fmla="*/ 506828 h 5549975"/>
              <a:gd name="connsiteX11" fmla="*/ 4517242 w 4549123"/>
              <a:gd name="connsiteY11" fmla="*/ 553245 h 5549975"/>
              <a:gd name="connsiteX12" fmla="*/ 4514143 w 4549123"/>
              <a:gd name="connsiteY12" fmla="*/ 581709 h 5549975"/>
              <a:gd name="connsiteX13" fmla="*/ 4513474 w 4549123"/>
              <a:gd name="connsiteY13" fmla="*/ 585890 h 5549975"/>
              <a:gd name="connsiteX14" fmla="*/ 4500537 w 4549123"/>
              <a:gd name="connsiteY14" fmla="*/ 817404 h 5549975"/>
              <a:gd name="connsiteX15" fmla="*/ 4502250 w 4549123"/>
              <a:gd name="connsiteY15" fmla="*/ 822238 h 5549975"/>
              <a:gd name="connsiteX16" fmla="*/ 4500099 w 4549123"/>
              <a:gd name="connsiteY16" fmla="*/ 846069 h 5549975"/>
              <a:gd name="connsiteX17" fmla="*/ 4498499 w 4549123"/>
              <a:gd name="connsiteY17" fmla="*/ 853854 h 5549975"/>
              <a:gd name="connsiteX18" fmla="*/ 4492261 w 4549123"/>
              <a:gd name="connsiteY18" fmla="*/ 965485 h 5549975"/>
              <a:gd name="connsiteX19" fmla="*/ 4494338 w 4549123"/>
              <a:gd name="connsiteY19" fmla="*/ 966385 h 5549975"/>
              <a:gd name="connsiteX20" fmla="*/ 4498457 w 4549123"/>
              <a:gd name="connsiteY20" fmla="*/ 1002567 h 5549975"/>
              <a:gd name="connsiteX21" fmla="*/ 4493659 w 4549123"/>
              <a:gd name="connsiteY21" fmla="*/ 1101094 h 5549975"/>
              <a:gd name="connsiteX22" fmla="*/ 4493554 w 4549123"/>
              <a:gd name="connsiteY22" fmla="*/ 1159389 h 5549975"/>
              <a:gd name="connsiteX23" fmla="*/ 4497857 w 4549123"/>
              <a:gd name="connsiteY23" fmla="*/ 1180505 h 5549975"/>
              <a:gd name="connsiteX24" fmla="*/ 4500947 w 4549123"/>
              <a:gd name="connsiteY24" fmla="*/ 1210687 h 5549975"/>
              <a:gd name="connsiteX25" fmla="*/ 4509764 w 4549123"/>
              <a:gd name="connsiteY25" fmla="*/ 1263157 h 5549975"/>
              <a:gd name="connsiteX26" fmla="*/ 4512041 w 4549123"/>
              <a:gd name="connsiteY26" fmla="*/ 1313374 h 5549975"/>
              <a:gd name="connsiteX27" fmla="*/ 4511161 w 4549123"/>
              <a:gd name="connsiteY27" fmla="*/ 1347004 h 5549975"/>
              <a:gd name="connsiteX28" fmla="*/ 4510698 w 4549123"/>
              <a:gd name="connsiteY28" fmla="*/ 1351864 h 5549975"/>
              <a:gd name="connsiteX29" fmla="*/ 4501579 w 4549123"/>
              <a:gd name="connsiteY29" fmla="*/ 1391762 h 5549975"/>
              <a:gd name="connsiteX30" fmla="*/ 4504843 w 4549123"/>
              <a:gd name="connsiteY30" fmla="*/ 1395707 h 5549975"/>
              <a:gd name="connsiteX31" fmla="*/ 4507685 w 4549123"/>
              <a:gd name="connsiteY31" fmla="*/ 1408524 h 5549975"/>
              <a:gd name="connsiteX32" fmla="*/ 4502944 w 4549123"/>
              <a:gd name="connsiteY32" fmla="*/ 1419109 h 5549975"/>
              <a:gd name="connsiteX33" fmla="*/ 4492760 w 4549123"/>
              <a:gd name="connsiteY33" fmla="*/ 1469337 h 5549975"/>
              <a:gd name="connsiteX34" fmla="*/ 4481863 w 4549123"/>
              <a:gd name="connsiteY34" fmla="*/ 1543038 h 5549975"/>
              <a:gd name="connsiteX35" fmla="*/ 4476982 w 4549123"/>
              <a:gd name="connsiteY35" fmla="*/ 1553997 h 5549975"/>
              <a:gd name="connsiteX36" fmla="*/ 4462554 w 4549123"/>
              <a:gd name="connsiteY36" fmla="*/ 1626071 h 5549975"/>
              <a:gd name="connsiteX37" fmla="*/ 4458839 w 4549123"/>
              <a:gd name="connsiteY37" fmla="*/ 1664103 h 5549975"/>
              <a:gd name="connsiteX38" fmla="*/ 4462499 w 4549123"/>
              <a:gd name="connsiteY38" fmla="*/ 1668558 h 5549975"/>
              <a:gd name="connsiteX39" fmla="*/ 4460849 w 4549123"/>
              <a:gd name="connsiteY39" fmla="*/ 1679756 h 5549975"/>
              <a:gd name="connsiteX40" fmla="*/ 4461261 w 4549123"/>
              <a:gd name="connsiteY40" fmla="*/ 1682815 h 5549975"/>
              <a:gd name="connsiteX41" fmla="*/ 4462772 w 4549123"/>
              <a:gd name="connsiteY41" fmla="*/ 1700268 h 5549975"/>
              <a:gd name="connsiteX42" fmla="*/ 4451302 w 4549123"/>
              <a:gd name="connsiteY42" fmla="*/ 1735163 h 5549975"/>
              <a:gd name="connsiteX43" fmla="*/ 4449242 w 4549123"/>
              <a:gd name="connsiteY43" fmla="*/ 1735289 h 5549975"/>
              <a:gd name="connsiteX44" fmla="*/ 4440744 w 4549123"/>
              <a:gd name="connsiteY44" fmla="*/ 1887374 h 5549975"/>
              <a:gd name="connsiteX45" fmla="*/ 4449435 w 4549123"/>
              <a:gd name="connsiteY45" fmla="*/ 1911536 h 5549975"/>
              <a:gd name="connsiteX46" fmla="*/ 4451713 w 4549123"/>
              <a:gd name="connsiteY46" fmla="*/ 1961755 h 5549975"/>
              <a:gd name="connsiteX47" fmla="*/ 4450832 w 4549123"/>
              <a:gd name="connsiteY47" fmla="*/ 1995384 h 5549975"/>
              <a:gd name="connsiteX48" fmla="*/ 4450370 w 4549123"/>
              <a:gd name="connsiteY48" fmla="*/ 2000244 h 5549975"/>
              <a:gd name="connsiteX49" fmla="*/ 4441250 w 4549123"/>
              <a:gd name="connsiteY49" fmla="*/ 2040142 h 5549975"/>
              <a:gd name="connsiteX50" fmla="*/ 4444515 w 4549123"/>
              <a:gd name="connsiteY50" fmla="*/ 2044087 h 5549975"/>
              <a:gd name="connsiteX51" fmla="*/ 4447356 w 4549123"/>
              <a:gd name="connsiteY51" fmla="*/ 2056904 h 5549975"/>
              <a:gd name="connsiteX52" fmla="*/ 4442615 w 4549123"/>
              <a:gd name="connsiteY52" fmla="*/ 2067489 h 5549975"/>
              <a:gd name="connsiteX53" fmla="*/ 4432431 w 4549123"/>
              <a:gd name="connsiteY53" fmla="*/ 2117719 h 5549975"/>
              <a:gd name="connsiteX54" fmla="*/ 4425100 w 4549123"/>
              <a:gd name="connsiteY54" fmla="*/ 2167300 h 5549975"/>
              <a:gd name="connsiteX55" fmla="*/ 4369017 w 4549123"/>
              <a:gd name="connsiteY55" fmla="*/ 3223633 h 5549975"/>
              <a:gd name="connsiteX56" fmla="*/ 4356231 w 4549123"/>
              <a:gd name="connsiteY56" fmla="*/ 3477281 h 5549975"/>
              <a:gd name="connsiteX57" fmla="*/ 4345146 w 4549123"/>
              <a:gd name="connsiteY57" fmla="*/ 3639984 h 5549975"/>
              <a:gd name="connsiteX58" fmla="*/ 4254385 w 4549123"/>
              <a:gd name="connsiteY58" fmla="*/ 5278921 h 5549975"/>
              <a:gd name="connsiteX59" fmla="*/ 4259683 w 4549123"/>
              <a:gd name="connsiteY59" fmla="*/ 5315626 h 5549975"/>
              <a:gd name="connsiteX60" fmla="*/ 4263217 w 4549123"/>
              <a:gd name="connsiteY60" fmla="*/ 5350090 h 5549975"/>
              <a:gd name="connsiteX61" fmla="*/ 4266049 w 4549123"/>
              <a:gd name="connsiteY61" fmla="*/ 5450399 h 5549975"/>
              <a:gd name="connsiteX62" fmla="*/ 4247492 w 4549123"/>
              <a:gd name="connsiteY62" fmla="*/ 5484804 h 5549975"/>
              <a:gd name="connsiteX63" fmla="*/ 4242840 w 4549123"/>
              <a:gd name="connsiteY63" fmla="*/ 5487504 h 5549975"/>
              <a:gd name="connsiteX64" fmla="*/ 4239383 w 4549123"/>
              <a:gd name="connsiteY64" fmla="*/ 5549951 h 5549975"/>
              <a:gd name="connsiteX65" fmla="*/ 8699 w 4549123"/>
              <a:gd name="connsiteY65" fmla="*/ 5314089 h 5549975"/>
              <a:gd name="connsiteX66" fmla="*/ 12505 w 4549123"/>
              <a:gd name="connsiteY66" fmla="*/ 5243704 h 5549975"/>
              <a:gd name="connsiteX67" fmla="*/ 0 w 4549123"/>
              <a:gd name="connsiteY67" fmla="*/ 5239903 h 5549975"/>
              <a:gd name="connsiteX68" fmla="*/ 4220 w 4549123"/>
              <a:gd name="connsiteY68" fmla="*/ 5233298 h 5549975"/>
              <a:gd name="connsiteX69" fmla="*/ 4489 w 4549123"/>
              <a:gd name="connsiteY69" fmla="*/ 5230552 h 5549975"/>
              <a:gd name="connsiteX70" fmla="*/ 4759 w 4549123"/>
              <a:gd name="connsiteY70" fmla="*/ 5227804 h 5549975"/>
              <a:gd name="connsiteX71" fmla="*/ 5296 w 4549123"/>
              <a:gd name="connsiteY71" fmla="*/ 5222308 h 5549975"/>
              <a:gd name="connsiteX72" fmla="*/ 4981 w 4549123"/>
              <a:gd name="connsiteY72" fmla="*/ 5216405 h 5549975"/>
              <a:gd name="connsiteX73" fmla="*/ 4397 w 4549123"/>
              <a:gd name="connsiteY73" fmla="*/ 5213249 h 5549975"/>
              <a:gd name="connsiteX74" fmla="*/ 4666 w 4549123"/>
              <a:gd name="connsiteY74" fmla="*/ 5210500 h 5549975"/>
              <a:gd name="connsiteX75" fmla="*/ 4350 w 4549123"/>
              <a:gd name="connsiteY75" fmla="*/ 5204597 h 5549975"/>
              <a:gd name="connsiteX76" fmla="*/ 3767 w 4549123"/>
              <a:gd name="connsiteY76" fmla="*/ 5201441 h 5549975"/>
              <a:gd name="connsiteX77" fmla="*/ 3137 w 4549123"/>
              <a:gd name="connsiteY77" fmla="*/ 5189632 h 5549975"/>
              <a:gd name="connsiteX78" fmla="*/ 2553 w 4549123"/>
              <a:gd name="connsiteY78" fmla="*/ 5186477 h 5549975"/>
              <a:gd name="connsiteX79" fmla="*/ 2821 w 4549123"/>
              <a:gd name="connsiteY79" fmla="*/ 5183728 h 5549975"/>
              <a:gd name="connsiteX80" fmla="*/ 1386 w 4549123"/>
              <a:gd name="connsiteY80" fmla="*/ 5180163 h 5549975"/>
              <a:gd name="connsiteX81" fmla="*/ 6798 w 4549123"/>
              <a:gd name="connsiteY81" fmla="*/ 5116566 h 5549975"/>
              <a:gd name="connsiteX82" fmla="*/ 74412 w 4549123"/>
              <a:gd name="connsiteY82" fmla="*/ 3839310 h 5549975"/>
              <a:gd name="connsiteX83" fmla="*/ 299102 w 4549123"/>
              <a:gd name="connsiteY83" fmla="*/ 0 h 5549975"/>
              <a:gd name="connsiteX0" fmla="*/ 304427 w 4554448"/>
              <a:gd name="connsiteY0" fmla="*/ 0 h 5549970"/>
              <a:gd name="connsiteX1" fmla="*/ 3306613 w 4554448"/>
              <a:gd name="connsiteY1" fmla="*/ 171842 h 5549970"/>
              <a:gd name="connsiteX2" fmla="*/ 4135424 w 4554448"/>
              <a:gd name="connsiteY2" fmla="*/ 226950 h 5549970"/>
              <a:gd name="connsiteX3" fmla="*/ 4508618 w 4554448"/>
              <a:gd name="connsiteY3" fmla="*/ 247374 h 5549970"/>
              <a:gd name="connsiteX4" fmla="*/ 4536497 w 4554448"/>
              <a:gd name="connsiteY4" fmla="*/ 269179 h 5549970"/>
              <a:gd name="connsiteX5" fmla="*/ 4534723 w 4554448"/>
              <a:gd name="connsiteY5" fmla="*/ 300930 h 5549970"/>
              <a:gd name="connsiteX6" fmla="*/ 4537645 w 4554448"/>
              <a:gd name="connsiteY6" fmla="*/ 302647 h 5549970"/>
              <a:gd name="connsiteX7" fmla="*/ 4554071 w 4554448"/>
              <a:gd name="connsiteY7" fmla="*/ 334222 h 5549970"/>
              <a:gd name="connsiteX8" fmla="*/ 4531810 w 4554448"/>
              <a:gd name="connsiteY8" fmla="*/ 391868 h 5549970"/>
              <a:gd name="connsiteX9" fmla="*/ 4528322 w 4554448"/>
              <a:gd name="connsiteY9" fmla="*/ 415489 h 5549970"/>
              <a:gd name="connsiteX10" fmla="*/ 4523217 w 4554448"/>
              <a:gd name="connsiteY10" fmla="*/ 506828 h 5549970"/>
              <a:gd name="connsiteX11" fmla="*/ 4522567 w 4554448"/>
              <a:gd name="connsiteY11" fmla="*/ 553245 h 5549970"/>
              <a:gd name="connsiteX12" fmla="*/ 4519468 w 4554448"/>
              <a:gd name="connsiteY12" fmla="*/ 581709 h 5549970"/>
              <a:gd name="connsiteX13" fmla="*/ 4518799 w 4554448"/>
              <a:gd name="connsiteY13" fmla="*/ 585890 h 5549970"/>
              <a:gd name="connsiteX14" fmla="*/ 4505862 w 4554448"/>
              <a:gd name="connsiteY14" fmla="*/ 817404 h 5549970"/>
              <a:gd name="connsiteX15" fmla="*/ 4507575 w 4554448"/>
              <a:gd name="connsiteY15" fmla="*/ 822238 h 5549970"/>
              <a:gd name="connsiteX16" fmla="*/ 4505424 w 4554448"/>
              <a:gd name="connsiteY16" fmla="*/ 846069 h 5549970"/>
              <a:gd name="connsiteX17" fmla="*/ 4503824 w 4554448"/>
              <a:gd name="connsiteY17" fmla="*/ 853854 h 5549970"/>
              <a:gd name="connsiteX18" fmla="*/ 4497586 w 4554448"/>
              <a:gd name="connsiteY18" fmla="*/ 965485 h 5549970"/>
              <a:gd name="connsiteX19" fmla="*/ 4499663 w 4554448"/>
              <a:gd name="connsiteY19" fmla="*/ 966385 h 5549970"/>
              <a:gd name="connsiteX20" fmla="*/ 4503782 w 4554448"/>
              <a:gd name="connsiteY20" fmla="*/ 1002567 h 5549970"/>
              <a:gd name="connsiteX21" fmla="*/ 4498984 w 4554448"/>
              <a:gd name="connsiteY21" fmla="*/ 1101094 h 5549970"/>
              <a:gd name="connsiteX22" fmla="*/ 4498879 w 4554448"/>
              <a:gd name="connsiteY22" fmla="*/ 1159389 h 5549970"/>
              <a:gd name="connsiteX23" fmla="*/ 4503182 w 4554448"/>
              <a:gd name="connsiteY23" fmla="*/ 1180505 h 5549970"/>
              <a:gd name="connsiteX24" fmla="*/ 4506272 w 4554448"/>
              <a:gd name="connsiteY24" fmla="*/ 1210687 h 5549970"/>
              <a:gd name="connsiteX25" fmla="*/ 4515089 w 4554448"/>
              <a:gd name="connsiteY25" fmla="*/ 1263157 h 5549970"/>
              <a:gd name="connsiteX26" fmla="*/ 4517366 w 4554448"/>
              <a:gd name="connsiteY26" fmla="*/ 1313374 h 5549970"/>
              <a:gd name="connsiteX27" fmla="*/ 4516486 w 4554448"/>
              <a:gd name="connsiteY27" fmla="*/ 1347004 h 5549970"/>
              <a:gd name="connsiteX28" fmla="*/ 4516023 w 4554448"/>
              <a:gd name="connsiteY28" fmla="*/ 1351864 h 5549970"/>
              <a:gd name="connsiteX29" fmla="*/ 4506904 w 4554448"/>
              <a:gd name="connsiteY29" fmla="*/ 1391762 h 5549970"/>
              <a:gd name="connsiteX30" fmla="*/ 4510168 w 4554448"/>
              <a:gd name="connsiteY30" fmla="*/ 1395707 h 5549970"/>
              <a:gd name="connsiteX31" fmla="*/ 4513010 w 4554448"/>
              <a:gd name="connsiteY31" fmla="*/ 1408524 h 5549970"/>
              <a:gd name="connsiteX32" fmla="*/ 4508269 w 4554448"/>
              <a:gd name="connsiteY32" fmla="*/ 1419109 h 5549970"/>
              <a:gd name="connsiteX33" fmla="*/ 4498085 w 4554448"/>
              <a:gd name="connsiteY33" fmla="*/ 1469337 h 5549970"/>
              <a:gd name="connsiteX34" fmla="*/ 4487188 w 4554448"/>
              <a:gd name="connsiteY34" fmla="*/ 1543038 h 5549970"/>
              <a:gd name="connsiteX35" fmla="*/ 4482307 w 4554448"/>
              <a:gd name="connsiteY35" fmla="*/ 1553997 h 5549970"/>
              <a:gd name="connsiteX36" fmla="*/ 4467879 w 4554448"/>
              <a:gd name="connsiteY36" fmla="*/ 1626071 h 5549970"/>
              <a:gd name="connsiteX37" fmla="*/ 4464164 w 4554448"/>
              <a:gd name="connsiteY37" fmla="*/ 1664103 h 5549970"/>
              <a:gd name="connsiteX38" fmla="*/ 4467824 w 4554448"/>
              <a:gd name="connsiteY38" fmla="*/ 1668558 h 5549970"/>
              <a:gd name="connsiteX39" fmla="*/ 4466174 w 4554448"/>
              <a:gd name="connsiteY39" fmla="*/ 1679756 h 5549970"/>
              <a:gd name="connsiteX40" fmla="*/ 4466586 w 4554448"/>
              <a:gd name="connsiteY40" fmla="*/ 1682815 h 5549970"/>
              <a:gd name="connsiteX41" fmla="*/ 4468097 w 4554448"/>
              <a:gd name="connsiteY41" fmla="*/ 1700268 h 5549970"/>
              <a:gd name="connsiteX42" fmla="*/ 4456627 w 4554448"/>
              <a:gd name="connsiteY42" fmla="*/ 1735163 h 5549970"/>
              <a:gd name="connsiteX43" fmla="*/ 4454567 w 4554448"/>
              <a:gd name="connsiteY43" fmla="*/ 1735289 h 5549970"/>
              <a:gd name="connsiteX44" fmla="*/ 4446069 w 4554448"/>
              <a:gd name="connsiteY44" fmla="*/ 1887374 h 5549970"/>
              <a:gd name="connsiteX45" fmla="*/ 4454760 w 4554448"/>
              <a:gd name="connsiteY45" fmla="*/ 1911536 h 5549970"/>
              <a:gd name="connsiteX46" fmla="*/ 4457038 w 4554448"/>
              <a:gd name="connsiteY46" fmla="*/ 1961755 h 5549970"/>
              <a:gd name="connsiteX47" fmla="*/ 4456157 w 4554448"/>
              <a:gd name="connsiteY47" fmla="*/ 1995384 h 5549970"/>
              <a:gd name="connsiteX48" fmla="*/ 4455695 w 4554448"/>
              <a:gd name="connsiteY48" fmla="*/ 2000244 h 5549970"/>
              <a:gd name="connsiteX49" fmla="*/ 4446575 w 4554448"/>
              <a:gd name="connsiteY49" fmla="*/ 2040142 h 5549970"/>
              <a:gd name="connsiteX50" fmla="*/ 4449840 w 4554448"/>
              <a:gd name="connsiteY50" fmla="*/ 2044087 h 5549970"/>
              <a:gd name="connsiteX51" fmla="*/ 4452681 w 4554448"/>
              <a:gd name="connsiteY51" fmla="*/ 2056904 h 5549970"/>
              <a:gd name="connsiteX52" fmla="*/ 4447940 w 4554448"/>
              <a:gd name="connsiteY52" fmla="*/ 2067489 h 5549970"/>
              <a:gd name="connsiteX53" fmla="*/ 4437756 w 4554448"/>
              <a:gd name="connsiteY53" fmla="*/ 2117719 h 5549970"/>
              <a:gd name="connsiteX54" fmla="*/ 4430425 w 4554448"/>
              <a:gd name="connsiteY54" fmla="*/ 2167300 h 5549970"/>
              <a:gd name="connsiteX55" fmla="*/ 4374342 w 4554448"/>
              <a:gd name="connsiteY55" fmla="*/ 3223633 h 5549970"/>
              <a:gd name="connsiteX56" fmla="*/ 4361556 w 4554448"/>
              <a:gd name="connsiteY56" fmla="*/ 3477281 h 5549970"/>
              <a:gd name="connsiteX57" fmla="*/ 4350471 w 4554448"/>
              <a:gd name="connsiteY57" fmla="*/ 3639984 h 5549970"/>
              <a:gd name="connsiteX58" fmla="*/ 4259710 w 4554448"/>
              <a:gd name="connsiteY58" fmla="*/ 5278921 h 5549970"/>
              <a:gd name="connsiteX59" fmla="*/ 4265008 w 4554448"/>
              <a:gd name="connsiteY59" fmla="*/ 5315626 h 5549970"/>
              <a:gd name="connsiteX60" fmla="*/ 4268542 w 4554448"/>
              <a:gd name="connsiteY60" fmla="*/ 5350090 h 5549970"/>
              <a:gd name="connsiteX61" fmla="*/ 4271374 w 4554448"/>
              <a:gd name="connsiteY61" fmla="*/ 5450399 h 5549970"/>
              <a:gd name="connsiteX62" fmla="*/ 4252817 w 4554448"/>
              <a:gd name="connsiteY62" fmla="*/ 5484804 h 5549970"/>
              <a:gd name="connsiteX63" fmla="*/ 4248165 w 4554448"/>
              <a:gd name="connsiteY63" fmla="*/ 5487504 h 5549970"/>
              <a:gd name="connsiteX64" fmla="*/ 4244708 w 4554448"/>
              <a:gd name="connsiteY64" fmla="*/ 5549951 h 5549970"/>
              <a:gd name="connsiteX65" fmla="*/ 0 w 4554448"/>
              <a:gd name="connsiteY65" fmla="*/ 5272016 h 5549970"/>
              <a:gd name="connsiteX66" fmla="*/ 17830 w 4554448"/>
              <a:gd name="connsiteY66" fmla="*/ 5243704 h 5549970"/>
              <a:gd name="connsiteX67" fmla="*/ 5325 w 4554448"/>
              <a:gd name="connsiteY67" fmla="*/ 5239903 h 5549970"/>
              <a:gd name="connsiteX68" fmla="*/ 9545 w 4554448"/>
              <a:gd name="connsiteY68" fmla="*/ 5233298 h 5549970"/>
              <a:gd name="connsiteX69" fmla="*/ 9814 w 4554448"/>
              <a:gd name="connsiteY69" fmla="*/ 5230552 h 5549970"/>
              <a:gd name="connsiteX70" fmla="*/ 10084 w 4554448"/>
              <a:gd name="connsiteY70" fmla="*/ 5227804 h 5549970"/>
              <a:gd name="connsiteX71" fmla="*/ 10621 w 4554448"/>
              <a:gd name="connsiteY71" fmla="*/ 5222308 h 5549970"/>
              <a:gd name="connsiteX72" fmla="*/ 10306 w 4554448"/>
              <a:gd name="connsiteY72" fmla="*/ 5216405 h 5549970"/>
              <a:gd name="connsiteX73" fmla="*/ 9722 w 4554448"/>
              <a:gd name="connsiteY73" fmla="*/ 5213249 h 5549970"/>
              <a:gd name="connsiteX74" fmla="*/ 9991 w 4554448"/>
              <a:gd name="connsiteY74" fmla="*/ 5210500 h 5549970"/>
              <a:gd name="connsiteX75" fmla="*/ 9675 w 4554448"/>
              <a:gd name="connsiteY75" fmla="*/ 5204597 h 5549970"/>
              <a:gd name="connsiteX76" fmla="*/ 9092 w 4554448"/>
              <a:gd name="connsiteY76" fmla="*/ 5201441 h 5549970"/>
              <a:gd name="connsiteX77" fmla="*/ 8462 w 4554448"/>
              <a:gd name="connsiteY77" fmla="*/ 5189632 h 5549970"/>
              <a:gd name="connsiteX78" fmla="*/ 7878 w 4554448"/>
              <a:gd name="connsiteY78" fmla="*/ 5186477 h 5549970"/>
              <a:gd name="connsiteX79" fmla="*/ 8146 w 4554448"/>
              <a:gd name="connsiteY79" fmla="*/ 5183728 h 5549970"/>
              <a:gd name="connsiteX80" fmla="*/ 6711 w 4554448"/>
              <a:gd name="connsiteY80" fmla="*/ 5180163 h 5549970"/>
              <a:gd name="connsiteX81" fmla="*/ 12123 w 4554448"/>
              <a:gd name="connsiteY81" fmla="*/ 5116566 h 5549970"/>
              <a:gd name="connsiteX82" fmla="*/ 79737 w 4554448"/>
              <a:gd name="connsiteY82" fmla="*/ 3839310 h 5549970"/>
              <a:gd name="connsiteX83" fmla="*/ 304427 w 4554448"/>
              <a:gd name="connsiteY83" fmla="*/ 0 h 5549970"/>
              <a:gd name="connsiteX0" fmla="*/ 338086 w 4588107"/>
              <a:gd name="connsiteY0" fmla="*/ 0 h 5549995"/>
              <a:gd name="connsiteX1" fmla="*/ 3340272 w 4588107"/>
              <a:gd name="connsiteY1" fmla="*/ 171842 h 5549995"/>
              <a:gd name="connsiteX2" fmla="*/ 4169083 w 4588107"/>
              <a:gd name="connsiteY2" fmla="*/ 226950 h 5549995"/>
              <a:gd name="connsiteX3" fmla="*/ 4542277 w 4588107"/>
              <a:gd name="connsiteY3" fmla="*/ 247374 h 5549995"/>
              <a:gd name="connsiteX4" fmla="*/ 4570156 w 4588107"/>
              <a:gd name="connsiteY4" fmla="*/ 269179 h 5549995"/>
              <a:gd name="connsiteX5" fmla="*/ 4568382 w 4588107"/>
              <a:gd name="connsiteY5" fmla="*/ 300930 h 5549995"/>
              <a:gd name="connsiteX6" fmla="*/ 4571304 w 4588107"/>
              <a:gd name="connsiteY6" fmla="*/ 302647 h 5549995"/>
              <a:gd name="connsiteX7" fmla="*/ 4587730 w 4588107"/>
              <a:gd name="connsiteY7" fmla="*/ 334222 h 5549995"/>
              <a:gd name="connsiteX8" fmla="*/ 4565469 w 4588107"/>
              <a:gd name="connsiteY8" fmla="*/ 391868 h 5549995"/>
              <a:gd name="connsiteX9" fmla="*/ 4561981 w 4588107"/>
              <a:gd name="connsiteY9" fmla="*/ 415489 h 5549995"/>
              <a:gd name="connsiteX10" fmla="*/ 4556876 w 4588107"/>
              <a:gd name="connsiteY10" fmla="*/ 506828 h 5549995"/>
              <a:gd name="connsiteX11" fmla="*/ 4556226 w 4588107"/>
              <a:gd name="connsiteY11" fmla="*/ 553245 h 5549995"/>
              <a:gd name="connsiteX12" fmla="*/ 4553127 w 4588107"/>
              <a:gd name="connsiteY12" fmla="*/ 581709 h 5549995"/>
              <a:gd name="connsiteX13" fmla="*/ 4552458 w 4588107"/>
              <a:gd name="connsiteY13" fmla="*/ 585890 h 5549995"/>
              <a:gd name="connsiteX14" fmla="*/ 4539521 w 4588107"/>
              <a:gd name="connsiteY14" fmla="*/ 817404 h 5549995"/>
              <a:gd name="connsiteX15" fmla="*/ 4541234 w 4588107"/>
              <a:gd name="connsiteY15" fmla="*/ 822238 h 5549995"/>
              <a:gd name="connsiteX16" fmla="*/ 4539083 w 4588107"/>
              <a:gd name="connsiteY16" fmla="*/ 846069 h 5549995"/>
              <a:gd name="connsiteX17" fmla="*/ 4537483 w 4588107"/>
              <a:gd name="connsiteY17" fmla="*/ 853854 h 5549995"/>
              <a:gd name="connsiteX18" fmla="*/ 4531245 w 4588107"/>
              <a:gd name="connsiteY18" fmla="*/ 965485 h 5549995"/>
              <a:gd name="connsiteX19" fmla="*/ 4533322 w 4588107"/>
              <a:gd name="connsiteY19" fmla="*/ 966385 h 5549995"/>
              <a:gd name="connsiteX20" fmla="*/ 4537441 w 4588107"/>
              <a:gd name="connsiteY20" fmla="*/ 1002567 h 5549995"/>
              <a:gd name="connsiteX21" fmla="*/ 4532643 w 4588107"/>
              <a:gd name="connsiteY21" fmla="*/ 1101094 h 5549995"/>
              <a:gd name="connsiteX22" fmla="*/ 4532538 w 4588107"/>
              <a:gd name="connsiteY22" fmla="*/ 1159389 h 5549995"/>
              <a:gd name="connsiteX23" fmla="*/ 4536841 w 4588107"/>
              <a:gd name="connsiteY23" fmla="*/ 1180505 h 5549995"/>
              <a:gd name="connsiteX24" fmla="*/ 4539931 w 4588107"/>
              <a:gd name="connsiteY24" fmla="*/ 1210687 h 5549995"/>
              <a:gd name="connsiteX25" fmla="*/ 4548748 w 4588107"/>
              <a:gd name="connsiteY25" fmla="*/ 1263157 h 5549995"/>
              <a:gd name="connsiteX26" fmla="*/ 4551025 w 4588107"/>
              <a:gd name="connsiteY26" fmla="*/ 1313374 h 5549995"/>
              <a:gd name="connsiteX27" fmla="*/ 4550145 w 4588107"/>
              <a:gd name="connsiteY27" fmla="*/ 1347004 h 5549995"/>
              <a:gd name="connsiteX28" fmla="*/ 4549682 w 4588107"/>
              <a:gd name="connsiteY28" fmla="*/ 1351864 h 5549995"/>
              <a:gd name="connsiteX29" fmla="*/ 4540563 w 4588107"/>
              <a:gd name="connsiteY29" fmla="*/ 1391762 h 5549995"/>
              <a:gd name="connsiteX30" fmla="*/ 4543827 w 4588107"/>
              <a:gd name="connsiteY30" fmla="*/ 1395707 h 5549995"/>
              <a:gd name="connsiteX31" fmla="*/ 4546669 w 4588107"/>
              <a:gd name="connsiteY31" fmla="*/ 1408524 h 5549995"/>
              <a:gd name="connsiteX32" fmla="*/ 4541928 w 4588107"/>
              <a:gd name="connsiteY32" fmla="*/ 1419109 h 5549995"/>
              <a:gd name="connsiteX33" fmla="*/ 4531744 w 4588107"/>
              <a:gd name="connsiteY33" fmla="*/ 1469337 h 5549995"/>
              <a:gd name="connsiteX34" fmla="*/ 4520847 w 4588107"/>
              <a:gd name="connsiteY34" fmla="*/ 1543038 h 5549995"/>
              <a:gd name="connsiteX35" fmla="*/ 4515966 w 4588107"/>
              <a:gd name="connsiteY35" fmla="*/ 1553997 h 5549995"/>
              <a:gd name="connsiteX36" fmla="*/ 4501538 w 4588107"/>
              <a:gd name="connsiteY36" fmla="*/ 1626071 h 5549995"/>
              <a:gd name="connsiteX37" fmla="*/ 4497823 w 4588107"/>
              <a:gd name="connsiteY37" fmla="*/ 1664103 h 5549995"/>
              <a:gd name="connsiteX38" fmla="*/ 4501483 w 4588107"/>
              <a:gd name="connsiteY38" fmla="*/ 1668558 h 5549995"/>
              <a:gd name="connsiteX39" fmla="*/ 4499833 w 4588107"/>
              <a:gd name="connsiteY39" fmla="*/ 1679756 h 5549995"/>
              <a:gd name="connsiteX40" fmla="*/ 4500245 w 4588107"/>
              <a:gd name="connsiteY40" fmla="*/ 1682815 h 5549995"/>
              <a:gd name="connsiteX41" fmla="*/ 4501756 w 4588107"/>
              <a:gd name="connsiteY41" fmla="*/ 1700268 h 5549995"/>
              <a:gd name="connsiteX42" fmla="*/ 4490286 w 4588107"/>
              <a:gd name="connsiteY42" fmla="*/ 1735163 h 5549995"/>
              <a:gd name="connsiteX43" fmla="*/ 4488226 w 4588107"/>
              <a:gd name="connsiteY43" fmla="*/ 1735289 h 5549995"/>
              <a:gd name="connsiteX44" fmla="*/ 4479728 w 4588107"/>
              <a:gd name="connsiteY44" fmla="*/ 1887374 h 5549995"/>
              <a:gd name="connsiteX45" fmla="*/ 4488419 w 4588107"/>
              <a:gd name="connsiteY45" fmla="*/ 1911536 h 5549995"/>
              <a:gd name="connsiteX46" fmla="*/ 4490697 w 4588107"/>
              <a:gd name="connsiteY46" fmla="*/ 1961755 h 5549995"/>
              <a:gd name="connsiteX47" fmla="*/ 4489816 w 4588107"/>
              <a:gd name="connsiteY47" fmla="*/ 1995384 h 5549995"/>
              <a:gd name="connsiteX48" fmla="*/ 4489354 w 4588107"/>
              <a:gd name="connsiteY48" fmla="*/ 2000244 h 5549995"/>
              <a:gd name="connsiteX49" fmla="*/ 4480234 w 4588107"/>
              <a:gd name="connsiteY49" fmla="*/ 2040142 h 5549995"/>
              <a:gd name="connsiteX50" fmla="*/ 4483499 w 4588107"/>
              <a:gd name="connsiteY50" fmla="*/ 2044087 h 5549995"/>
              <a:gd name="connsiteX51" fmla="*/ 4486340 w 4588107"/>
              <a:gd name="connsiteY51" fmla="*/ 2056904 h 5549995"/>
              <a:gd name="connsiteX52" fmla="*/ 4481599 w 4588107"/>
              <a:gd name="connsiteY52" fmla="*/ 2067489 h 5549995"/>
              <a:gd name="connsiteX53" fmla="*/ 4471415 w 4588107"/>
              <a:gd name="connsiteY53" fmla="*/ 2117719 h 5549995"/>
              <a:gd name="connsiteX54" fmla="*/ 4464084 w 4588107"/>
              <a:gd name="connsiteY54" fmla="*/ 2167300 h 5549995"/>
              <a:gd name="connsiteX55" fmla="*/ 4408001 w 4588107"/>
              <a:gd name="connsiteY55" fmla="*/ 3223633 h 5549995"/>
              <a:gd name="connsiteX56" fmla="*/ 4395215 w 4588107"/>
              <a:gd name="connsiteY56" fmla="*/ 3477281 h 5549995"/>
              <a:gd name="connsiteX57" fmla="*/ 4384130 w 4588107"/>
              <a:gd name="connsiteY57" fmla="*/ 3639984 h 5549995"/>
              <a:gd name="connsiteX58" fmla="*/ 4293369 w 4588107"/>
              <a:gd name="connsiteY58" fmla="*/ 5278921 h 5549995"/>
              <a:gd name="connsiteX59" fmla="*/ 4298667 w 4588107"/>
              <a:gd name="connsiteY59" fmla="*/ 5315626 h 5549995"/>
              <a:gd name="connsiteX60" fmla="*/ 4302201 w 4588107"/>
              <a:gd name="connsiteY60" fmla="*/ 5350090 h 5549995"/>
              <a:gd name="connsiteX61" fmla="*/ 4305033 w 4588107"/>
              <a:gd name="connsiteY61" fmla="*/ 5450399 h 5549995"/>
              <a:gd name="connsiteX62" fmla="*/ 4286476 w 4588107"/>
              <a:gd name="connsiteY62" fmla="*/ 5484804 h 5549995"/>
              <a:gd name="connsiteX63" fmla="*/ 4281824 w 4588107"/>
              <a:gd name="connsiteY63" fmla="*/ 5487504 h 5549995"/>
              <a:gd name="connsiteX64" fmla="*/ 4278367 w 4588107"/>
              <a:gd name="connsiteY64" fmla="*/ 5549951 h 5549995"/>
              <a:gd name="connsiteX65" fmla="*/ 0 w 4588107"/>
              <a:gd name="connsiteY65" fmla="*/ 5387017 h 5549995"/>
              <a:gd name="connsiteX66" fmla="*/ 51489 w 4588107"/>
              <a:gd name="connsiteY66" fmla="*/ 5243704 h 5549995"/>
              <a:gd name="connsiteX67" fmla="*/ 38984 w 4588107"/>
              <a:gd name="connsiteY67" fmla="*/ 5239903 h 5549995"/>
              <a:gd name="connsiteX68" fmla="*/ 43204 w 4588107"/>
              <a:gd name="connsiteY68" fmla="*/ 5233298 h 5549995"/>
              <a:gd name="connsiteX69" fmla="*/ 43473 w 4588107"/>
              <a:gd name="connsiteY69" fmla="*/ 5230552 h 5549995"/>
              <a:gd name="connsiteX70" fmla="*/ 43743 w 4588107"/>
              <a:gd name="connsiteY70" fmla="*/ 5227804 h 5549995"/>
              <a:gd name="connsiteX71" fmla="*/ 44280 w 4588107"/>
              <a:gd name="connsiteY71" fmla="*/ 5222308 h 5549995"/>
              <a:gd name="connsiteX72" fmla="*/ 43965 w 4588107"/>
              <a:gd name="connsiteY72" fmla="*/ 5216405 h 5549995"/>
              <a:gd name="connsiteX73" fmla="*/ 43381 w 4588107"/>
              <a:gd name="connsiteY73" fmla="*/ 5213249 h 5549995"/>
              <a:gd name="connsiteX74" fmla="*/ 43650 w 4588107"/>
              <a:gd name="connsiteY74" fmla="*/ 5210500 h 5549995"/>
              <a:gd name="connsiteX75" fmla="*/ 43334 w 4588107"/>
              <a:gd name="connsiteY75" fmla="*/ 5204597 h 5549995"/>
              <a:gd name="connsiteX76" fmla="*/ 42751 w 4588107"/>
              <a:gd name="connsiteY76" fmla="*/ 5201441 h 5549995"/>
              <a:gd name="connsiteX77" fmla="*/ 42121 w 4588107"/>
              <a:gd name="connsiteY77" fmla="*/ 5189632 h 5549995"/>
              <a:gd name="connsiteX78" fmla="*/ 41537 w 4588107"/>
              <a:gd name="connsiteY78" fmla="*/ 5186477 h 5549995"/>
              <a:gd name="connsiteX79" fmla="*/ 41805 w 4588107"/>
              <a:gd name="connsiteY79" fmla="*/ 5183728 h 5549995"/>
              <a:gd name="connsiteX80" fmla="*/ 40370 w 4588107"/>
              <a:gd name="connsiteY80" fmla="*/ 5180163 h 5549995"/>
              <a:gd name="connsiteX81" fmla="*/ 45782 w 4588107"/>
              <a:gd name="connsiteY81" fmla="*/ 5116566 h 5549995"/>
              <a:gd name="connsiteX82" fmla="*/ 113396 w 4588107"/>
              <a:gd name="connsiteY82" fmla="*/ 3839310 h 5549995"/>
              <a:gd name="connsiteX83" fmla="*/ 338086 w 4588107"/>
              <a:gd name="connsiteY83" fmla="*/ 0 h 5549995"/>
              <a:gd name="connsiteX0" fmla="*/ 299102 w 4549123"/>
              <a:gd name="connsiteY0" fmla="*/ 0 h 5549966"/>
              <a:gd name="connsiteX1" fmla="*/ 3301288 w 4549123"/>
              <a:gd name="connsiteY1" fmla="*/ 171842 h 5549966"/>
              <a:gd name="connsiteX2" fmla="*/ 4130099 w 4549123"/>
              <a:gd name="connsiteY2" fmla="*/ 226950 h 5549966"/>
              <a:gd name="connsiteX3" fmla="*/ 4503293 w 4549123"/>
              <a:gd name="connsiteY3" fmla="*/ 247374 h 5549966"/>
              <a:gd name="connsiteX4" fmla="*/ 4531172 w 4549123"/>
              <a:gd name="connsiteY4" fmla="*/ 269179 h 5549966"/>
              <a:gd name="connsiteX5" fmla="*/ 4529398 w 4549123"/>
              <a:gd name="connsiteY5" fmla="*/ 300930 h 5549966"/>
              <a:gd name="connsiteX6" fmla="*/ 4532320 w 4549123"/>
              <a:gd name="connsiteY6" fmla="*/ 302647 h 5549966"/>
              <a:gd name="connsiteX7" fmla="*/ 4548746 w 4549123"/>
              <a:gd name="connsiteY7" fmla="*/ 334222 h 5549966"/>
              <a:gd name="connsiteX8" fmla="*/ 4526485 w 4549123"/>
              <a:gd name="connsiteY8" fmla="*/ 391868 h 5549966"/>
              <a:gd name="connsiteX9" fmla="*/ 4522997 w 4549123"/>
              <a:gd name="connsiteY9" fmla="*/ 415489 h 5549966"/>
              <a:gd name="connsiteX10" fmla="*/ 4517892 w 4549123"/>
              <a:gd name="connsiteY10" fmla="*/ 506828 h 5549966"/>
              <a:gd name="connsiteX11" fmla="*/ 4517242 w 4549123"/>
              <a:gd name="connsiteY11" fmla="*/ 553245 h 5549966"/>
              <a:gd name="connsiteX12" fmla="*/ 4514143 w 4549123"/>
              <a:gd name="connsiteY12" fmla="*/ 581709 h 5549966"/>
              <a:gd name="connsiteX13" fmla="*/ 4513474 w 4549123"/>
              <a:gd name="connsiteY13" fmla="*/ 585890 h 5549966"/>
              <a:gd name="connsiteX14" fmla="*/ 4500537 w 4549123"/>
              <a:gd name="connsiteY14" fmla="*/ 817404 h 5549966"/>
              <a:gd name="connsiteX15" fmla="*/ 4502250 w 4549123"/>
              <a:gd name="connsiteY15" fmla="*/ 822238 h 5549966"/>
              <a:gd name="connsiteX16" fmla="*/ 4500099 w 4549123"/>
              <a:gd name="connsiteY16" fmla="*/ 846069 h 5549966"/>
              <a:gd name="connsiteX17" fmla="*/ 4498499 w 4549123"/>
              <a:gd name="connsiteY17" fmla="*/ 853854 h 5549966"/>
              <a:gd name="connsiteX18" fmla="*/ 4492261 w 4549123"/>
              <a:gd name="connsiteY18" fmla="*/ 965485 h 5549966"/>
              <a:gd name="connsiteX19" fmla="*/ 4494338 w 4549123"/>
              <a:gd name="connsiteY19" fmla="*/ 966385 h 5549966"/>
              <a:gd name="connsiteX20" fmla="*/ 4498457 w 4549123"/>
              <a:gd name="connsiteY20" fmla="*/ 1002567 h 5549966"/>
              <a:gd name="connsiteX21" fmla="*/ 4493659 w 4549123"/>
              <a:gd name="connsiteY21" fmla="*/ 1101094 h 5549966"/>
              <a:gd name="connsiteX22" fmla="*/ 4493554 w 4549123"/>
              <a:gd name="connsiteY22" fmla="*/ 1159389 h 5549966"/>
              <a:gd name="connsiteX23" fmla="*/ 4497857 w 4549123"/>
              <a:gd name="connsiteY23" fmla="*/ 1180505 h 5549966"/>
              <a:gd name="connsiteX24" fmla="*/ 4500947 w 4549123"/>
              <a:gd name="connsiteY24" fmla="*/ 1210687 h 5549966"/>
              <a:gd name="connsiteX25" fmla="*/ 4509764 w 4549123"/>
              <a:gd name="connsiteY25" fmla="*/ 1263157 h 5549966"/>
              <a:gd name="connsiteX26" fmla="*/ 4512041 w 4549123"/>
              <a:gd name="connsiteY26" fmla="*/ 1313374 h 5549966"/>
              <a:gd name="connsiteX27" fmla="*/ 4511161 w 4549123"/>
              <a:gd name="connsiteY27" fmla="*/ 1347004 h 5549966"/>
              <a:gd name="connsiteX28" fmla="*/ 4510698 w 4549123"/>
              <a:gd name="connsiteY28" fmla="*/ 1351864 h 5549966"/>
              <a:gd name="connsiteX29" fmla="*/ 4501579 w 4549123"/>
              <a:gd name="connsiteY29" fmla="*/ 1391762 h 5549966"/>
              <a:gd name="connsiteX30" fmla="*/ 4504843 w 4549123"/>
              <a:gd name="connsiteY30" fmla="*/ 1395707 h 5549966"/>
              <a:gd name="connsiteX31" fmla="*/ 4507685 w 4549123"/>
              <a:gd name="connsiteY31" fmla="*/ 1408524 h 5549966"/>
              <a:gd name="connsiteX32" fmla="*/ 4502944 w 4549123"/>
              <a:gd name="connsiteY32" fmla="*/ 1419109 h 5549966"/>
              <a:gd name="connsiteX33" fmla="*/ 4492760 w 4549123"/>
              <a:gd name="connsiteY33" fmla="*/ 1469337 h 5549966"/>
              <a:gd name="connsiteX34" fmla="*/ 4481863 w 4549123"/>
              <a:gd name="connsiteY34" fmla="*/ 1543038 h 5549966"/>
              <a:gd name="connsiteX35" fmla="*/ 4476982 w 4549123"/>
              <a:gd name="connsiteY35" fmla="*/ 1553997 h 5549966"/>
              <a:gd name="connsiteX36" fmla="*/ 4462554 w 4549123"/>
              <a:gd name="connsiteY36" fmla="*/ 1626071 h 5549966"/>
              <a:gd name="connsiteX37" fmla="*/ 4458839 w 4549123"/>
              <a:gd name="connsiteY37" fmla="*/ 1664103 h 5549966"/>
              <a:gd name="connsiteX38" fmla="*/ 4462499 w 4549123"/>
              <a:gd name="connsiteY38" fmla="*/ 1668558 h 5549966"/>
              <a:gd name="connsiteX39" fmla="*/ 4460849 w 4549123"/>
              <a:gd name="connsiteY39" fmla="*/ 1679756 h 5549966"/>
              <a:gd name="connsiteX40" fmla="*/ 4461261 w 4549123"/>
              <a:gd name="connsiteY40" fmla="*/ 1682815 h 5549966"/>
              <a:gd name="connsiteX41" fmla="*/ 4462772 w 4549123"/>
              <a:gd name="connsiteY41" fmla="*/ 1700268 h 5549966"/>
              <a:gd name="connsiteX42" fmla="*/ 4451302 w 4549123"/>
              <a:gd name="connsiteY42" fmla="*/ 1735163 h 5549966"/>
              <a:gd name="connsiteX43" fmla="*/ 4449242 w 4549123"/>
              <a:gd name="connsiteY43" fmla="*/ 1735289 h 5549966"/>
              <a:gd name="connsiteX44" fmla="*/ 4440744 w 4549123"/>
              <a:gd name="connsiteY44" fmla="*/ 1887374 h 5549966"/>
              <a:gd name="connsiteX45" fmla="*/ 4449435 w 4549123"/>
              <a:gd name="connsiteY45" fmla="*/ 1911536 h 5549966"/>
              <a:gd name="connsiteX46" fmla="*/ 4451713 w 4549123"/>
              <a:gd name="connsiteY46" fmla="*/ 1961755 h 5549966"/>
              <a:gd name="connsiteX47" fmla="*/ 4450832 w 4549123"/>
              <a:gd name="connsiteY47" fmla="*/ 1995384 h 5549966"/>
              <a:gd name="connsiteX48" fmla="*/ 4450370 w 4549123"/>
              <a:gd name="connsiteY48" fmla="*/ 2000244 h 5549966"/>
              <a:gd name="connsiteX49" fmla="*/ 4441250 w 4549123"/>
              <a:gd name="connsiteY49" fmla="*/ 2040142 h 5549966"/>
              <a:gd name="connsiteX50" fmla="*/ 4444515 w 4549123"/>
              <a:gd name="connsiteY50" fmla="*/ 2044087 h 5549966"/>
              <a:gd name="connsiteX51" fmla="*/ 4447356 w 4549123"/>
              <a:gd name="connsiteY51" fmla="*/ 2056904 h 5549966"/>
              <a:gd name="connsiteX52" fmla="*/ 4442615 w 4549123"/>
              <a:gd name="connsiteY52" fmla="*/ 2067489 h 5549966"/>
              <a:gd name="connsiteX53" fmla="*/ 4432431 w 4549123"/>
              <a:gd name="connsiteY53" fmla="*/ 2117719 h 5549966"/>
              <a:gd name="connsiteX54" fmla="*/ 4425100 w 4549123"/>
              <a:gd name="connsiteY54" fmla="*/ 2167300 h 5549966"/>
              <a:gd name="connsiteX55" fmla="*/ 4369017 w 4549123"/>
              <a:gd name="connsiteY55" fmla="*/ 3223633 h 5549966"/>
              <a:gd name="connsiteX56" fmla="*/ 4356231 w 4549123"/>
              <a:gd name="connsiteY56" fmla="*/ 3477281 h 5549966"/>
              <a:gd name="connsiteX57" fmla="*/ 4345146 w 4549123"/>
              <a:gd name="connsiteY57" fmla="*/ 3639984 h 5549966"/>
              <a:gd name="connsiteX58" fmla="*/ 4254385 w 4549123"/>
              <a:gd name="connsiteY58" fmla="*/ 5278921 h 5549966"/>
              <a:gd name="connsiteX59" fmla="*/ 4259683 w 4549123"/>
              <a:gd name="connsiteY59" fmla="*/ 5315626 h 5549966"/>
              <a:gd name="connsiteX60" fmla="*/ 4263217 w 4549123"/>
              <a:gd name="connsiteY60" fmla="*/ 5350090 h 5549966"/>
              <a:gd name="connsiteX61" fmla="*/ 4266049 w 4549123"/>
              <a:gd name="connsiteY61" fmla="*/ 5450399 h 5549966"/>
              <a:gd name="connsiteX62" fmla="*/ 4247492 w 4549123"/>
              <a:gd name="connsiteY62" fmla="*/ 5484804 h 5549966"/>
              <a:gd name="connsiteX63" fmla="*/ 4242840 w 4549123"/>
              <a:gd name="connsiteY63" fmla="*/ 5487504 h 5549966"/>
              <a:gd name="connsiteX64" fmla="*/ 4239383 w 4549123"/>
              <a:gd name="connsiteY64" fmla="*/ 5549951 h 5549966"/>
              <a:gd name="connsiteX65" fmla="*/ 266751 w 4549123"/>
              <a:gd name="connsiteY65" fmla="*/ 5218723 h 5549966"/>
              <a:gd name="connsiteX66" fmla="*/ 12505 w 4549123"/>
              <a:gd name="connsiteY66" fmla="*/ 5243704 h 5549966"/>
              <a:gd name="connsiteX67" fmla="*/ 0 w 4549123"/>
              <a:gd name="connsiteY67" fmla="*/ 5239903 h 5549966"/>
              <a:gd name="connsiteX68" fmla="*/ 4220 w 4549123"/>
              <a:gd name="connsiteY68" fmla="*/ 5233298 h 5549966"/>
              <a:gd name="connsiteX69" fmla="*/ 4489 w 4549123"/>
              <a:gd name="connsiteY69" fmla="*/ 5230552 h 5549966"/>
              <a:gd name="connsiteX70" fmla="*/ 4759 w 4549123"/>
              <a:gd name="connsiteY70" fmla="*/ 5227804 h 5549966"/>
              <a:gd name="connsiteX71" fmla="*/ 5296 w 4549123"/>
              <a:gd name="connsiteY71" fmla="*/ 5222308 h 5549966"/>
              <a:gd name="connsiteX72" fmla="*/ 4981 w 4549123"/>
              <a:gd name="connsiteY72" fmla="*/ 5216405 h 5549966"/>
              <a:gd name="connsiteX73" fmla="*/ 4397 w 4549123"/>
              <a:gd name="connsiteY73" fmla="*/ 5213249 h 5549966"/>
              <a:gd name="connsiteX74" fmla="*/ 4666 w 4549123"/>
              <a:gd name="connsiteY74" fmla="*/ 5210500 h 5549966"/>
              <a:gd name="connsiteX75" fmla="*/ 4350 w 4549123"/>
              <a:gd name="connsiteY75" fmla="*/ 5204597 h 5549966"/>
              <a:gd name="connsiteX76" fmla="*/ 3767 w 4549123"/>
              <a:gd name="connsiteY76" fmla="*/ 5201441 h 5549966"/>
              <a:gd name="connsiteX77" fmla="*/ 3137 w 4549123"/>
              <a:gd name="connsiteY77" fmla="*/ 5189632 h 5549966"/>
              <a:gd name="connsiteX78" fmla="*/ 2553 w 4549123"/>
              <a:gd name="connsiteY78" fmla="*/ 5186477 h 5549966"/>
              <a:gd name="connsiteX79" fmla="*/ 2821 w 4549123"/>
              <a:gd name="connsiteY79" fmla="*/ 5183728 h 5549966"/>
              <a:gd name="connsiteX80" fmla="*/ 1386 w 4549123"/>
              <a:gd name="connsiteY80" fmla="*/ 5180163 h 5549966"/>
              <a:gd name="connsiteX81" fmla="*/ 6798 w 4549123"/>
              <a:gd name="connsiteY81" fmla="*/ 5116566 h 5549966"/>
              <a:gd name="connsiteX82" fmla="*/ 74412 w 4549123"/>
              <a:gd name="connsiteY82" fmla="*/ 3839310 h 5549966"/>
              <a:gd name="connsiteX83" fmla="*/ 299102 w 4549123"/>
              <a:gd name="connsiteY83" fmla="*/ 0 h 5549966"/>
              <a:gd name="connsiteX0" fmla="*/ 303426 w 4553447"/>
              <a:gd name="connsiteY0" fmla="*/ 0 h 5549966"/>
              <a:gd name="connsiteX1" fmla="*/ 3305612 w 4553447"/>
              <a:gd name="connsiteY1" fmla="*/ 171842 h 5549966"/>
              <a:gd name="connsiteX2" fmla="*/ 4134423 w 4553447"/>
              <a:gd name="connsiteY2" fmla="*/ 226950 h 5549966"/>
              <a:gd name="connsiteX3" fmla="*/ 4507617 w 4553447"/>
              <a:gd name="connsiteY3" fmla="*/ 247374 h 5549966"/>
              <a:gd name="connsiteX4" fmla="*/ 4535496 w 4553447"/>
              <a:gd name="connsiteY4" fmla="*/ 269179 h 5549966"/>
              <a:gd name="connsiteX5" fmla="*/ 4533722 w 4553447"/>
              <a:gd name="connsiteY5" fmla="*/ 300930 h 5549966"/>
              <a:gd name="connsiteX6" fmla="*/ 4536644 w 4553447"/>
              <a:gd name="connsiteY6" fmla="*/ 302647 h 5549966"/>
              <a:gd name="connsiteX7" fmla="*/ 4553070 w 4553447"/>
              <a:gd name="connsiteY7" fmla="*/ 334222 h 5549966"/>
              <a:gd name="connsiteX8" fmla="*/ 4530809 w 4553447"/>
              <a:gd name="connsiteY8" fmla="*/ 391868 h 5549966"/>
              <a:gd name="connsiteX9" fmla="*/ 4527321 w 4553447"/>
              <a:gd name="connsiteY9" fmla="*/ 415489 h 5549966"/>
              <a:gd name="connsiteX10" fmla="*/ 4522216 w 4553447"/>
              <a:gd name="connsiteY10" fmla="*/ 506828 h 5549966"/>
              <a:gd name="connsiteX11" fmla="*/ 4521566 w 4553447"/>
              <a:gd name="connsiteY11" fmla="*/ 553245 h 5549966"/>
              <a:gd name="connsiteX12" fmla="*/ 4518467 w 4553447"/>
              <a:gd name="connsiteY12" fmla="*/ 581709 h 5549966"/>
              <a:gd name="connsiteX13" fmla="*/ 4517798 w 4553447"/>
              <a:gd name="connsiteY13" fmla="*/ 585890 h 5549966"/>
              <a:gd name="connsiteX14" fmla="*/ 4504861 w 4553447"/>
              <a:gd name="connsiteY14" fmla="*/ 817404 h 5549966"/>
              <a:gd name="connsiteX15" fmla="*/ 4506574 w 4553447"/>
              <a:gd name="connsiteY15" fmla="*/ 822238 h 5549966"/>
              <a:gd name="connsiteX16" fmla="*/ 4504423 w 4553447"/>
              <a:gd name="connsiteY16" fmla="*/ 846069 h 5549966"/>
              <a:gd name="connsiteX17" fmla="*/ 4502823 w 4553447"/>
              <a:gd name="connsiteY17" fmla="*/ 853854 h 5549966"/>
              <a:gd name="connsiteX18" fmla="*/ 4496585 w 4553447"/>
              <a:gd name="connsiteY18" fmla="*/ 965485 h 5549966"/>
              <a:gd name="connsiteX19" fmla="*/ 4498662 w 4553447"/>
              <a:gd name="connsiteY19" fmla="*/ 966385 h 5549966"/>
              <a:gd name="connsiteX20" fmla="*/ 4502781 w 4553447"/>
              <a:gd name="connsiteY20" fmla="*/ 1002567 h 5549966"/>
              <a:gd name="connsiteX21" fmla="*/ 4497983 w 4553447"/>
              <a:gd name="connsiteY21" fmla="*/ 1101094 h 5549966"/>
              <a:gd name="connsiteX22" fmla="*/ 4497878 w 4553447"/>
              <a:gd name="connsiteY22" fmla="*/ 1159389 h 5549966"/>
              <a:gd name="connsiteX23" fmla="*/ 4502181 w 4553447"/>
              <a:gd name="connsiteY23" fmla="*/ 1180505 h 5549966"/>
              <a:gd name="connsiteX24" fmla="*/ 4505271 w 4553447"/>
              <a:gd name="connsiteY24" fmla="*/ 1210687 h 5549966"/>
              <a:gd name="connsiteX25" fmla="*/ 4514088 w 4553447"/>
              <a:gd name="connsiteY25" fmla="*/ 1263157 h 5549966"/>
              <a:gd name="connsiteX26" fmla="*/ 4516365 w 4553447"/>
              <a:gd name="connsiteY26" fmla="*/ 1313374 h 5549966"/>
              <a:gd name="connsiteX27" fmla="*/ 4515485 w 4553447"/>
              <a:gd name="connsiteY27" fmla="*/ 1347004 h 5549966"/>
              <a:gd name="connsiteX28" fmla="*/ 4515022 w 4553447"/>
              <a:gd name="connsiteY28" fmla="*/ 1351864 h 5549966"/>
              <a:gd name="connsiteX29" fmla="*/ 4505903 w 4553447"/>
              <a:gd name="connsiteY29" fmla="*/ 1391762 h 5549966"/>
              <a:gd name="connsiteX30" fmla="*/ 4509167 w 4553447"/>
              <a:gd name="connsiteY30" fmla="*/ 1395707 h 5549966"/>
              <a:gd name="connsiteX31" fmla="*/ 4512009 w 4553447"/>
              <a:gd name="connsiteY31" fmla="*/ 1408524 h 5549966"/>
              <a:gd name="connsiteX32" fmla="*/ 4507268 w 4553447"/>
              <a:gd name="connsiteY32" fmla="*/ 1419109 h 5549966"/>
              <a:gd name="connsiteX33" fmla="*/ 4497084 w 4553447"/>
              <a:gd name="connsiteY33" fmla="*/ 1469337 h 5549966"/>
              <a:gd name="connsiteX34" fmla="*/ 4486187 w 4553447"/>
              <a:gd name="connsiteY34" fmla="*/ 1543038 h 5549966"/>
              <a:gd name="connsiteX35" fmla="*/ 4481306 w 4553447"/>
              <a:gd name="connsiteY35" fmla="*/ 1553997 h 5549966"/>
              <a:gd name="connsiteX36" fmla="*/ 4466878 w 4553447"/>
              <a:gd name="connsiteY36" fmla="*/ 1626071 h 5549966"/>
              <a:gd name="connsiteX37" fmla="*/ 4463163 w 4553447"/>
              <a:gd name="connsiteY37" fmla="*/ 1664103 h 5549966"/>
              <a:gd name="connsiteX38" fmla="*/ 4466823 w 4553447"/>
              <a:gd name="connsiteY38" fmla="*/ 1668558 h 5549966"/>
              <a:gd name="connsiteX39" fmla="*/ 4465173 w 4553447"/>
              <a:gd name="connsiteY39" fmla="*/ 1679756 h 5549966"/>
              <a:gd name="connsiteX40" fmla="*/ 4465585 w 4553447"/>
              <a:gd name="connsiteY40" fmla="*/ 1682815 h 5549966"/>
              <a:gd name="connsiteX41" fmla="*/ 4467096 w 4553447"/>
              <a:gd name="connsiteY41" fmla="*/ 1700268 h 5549966"/>
              <a:gd name="connsiteX42" fmla="*/ 4455626 w 4553447"/>
              <a:gd name="connsiteY42" fmla="*/ 1735163 h 5549966"/>
              <a:gd name="connsiteX43" fmla="*/ 4453566 w 4553447"/>
              <a:gd name="connsiteY43" fmla="*/ 1735289 h 5549966"/>
              <a:gd name="connsiteX44" fmla="*/ 4445068 w 4553447"/>
              <a:gd name="connsiteY44" fmla="*/ 1887374 h 5549966"/>
              <a:gd name="connsiteX45" fmla="*/ 4453759 w 4553447"/>
              <a:gd name="connsiteY45" fmla="*/ 1911536 h 5549966"/>
              <a:gd name="connsiteX46" fmla="*/ 4456037 w 4553447"/>
              <a:gd name="connsiteY46" fmla="*/ 1961755 h 5549966"/>
              <a:gd name="connsiteX47" fmla="*/ 4455156 w 4553447"/>
              <a:gd name="connsiteY47" fmla="*/ 1995384 h 5549966"/>
              <a:gd name="connsiteX48" fmla="*/ 4454694 w 4553447"/>
              <a:gd name="connsiteY48" fmla="*/ 2000244 h 5549966"/>
              <a:gd name="connsiteX49" fmla="*/ 4445574 w 4553447"/>
              <a:gd name="connsiteY49" fmla="*/ 2040142 h 5549966"/>
              <a:gd name="connsiteX50" fmla="*/ 4448839 w 4553447"/>
              <a:gd name="connsiteY50" fmla="*/ 2044087 h 5549966"/>
              <a:gd name="connsiteX51" fmla="*/ 4451680 w 4553447"/>
              <a:gd name="connsiteY51" fmla="*/ 2056904 h 5549966"/>
              <a:gd name="connsiteX52" fmla="*/ 4446939 w 4553447"/>
              <a:gd name="connsiteY52" fmla="*/ 2067489 h 5549966"/>
              <a:gd name="connsiteX53" fmla="*/ 4436755 w 4553447"/>
              <a:gd name="connsiteY53" fmla="*/ 2117719 h 5549966"/>
              <a:gd name="connsiteX54" fmla="*/ 4429424 w 4553447"/>
              <a:gd name="connsiteY54" fmla="*/ 2167300 h 5549966"/>
              <a:gd name="connsiteX55" fmla="*/ 4373341 w 4553447"/>
              <a:gd name="connsiteY55" fmla="*/ 3223633 h 5549966"/>
              <a:gd name="connsiteX56" fmla="*/ 4360555 w 4553447"/>
              <a:gd name="connsiteY56" fmla="*/ 3477281 h 5549966"/>
              <a:gd name="connsiteX57" fmla="*/ 4349470 w 4553447"/>
              <a:gd name="connsiteY57" fmla="*/ 3639984 h 5549966"/>
              <a:gd name="connsiteX58" fmla="*/ 4258709 w 4553447"/>
              <a:gd name="connsiteY58" fmla="*/ 5278921 h 5549966"/>
              <a:gd name="connsiteX59" fmla="*/ 4264007 w 4553447"/>
              <a:gd name="connsiteY59" fmla="*/ 5315626 h 5549966"/>
              <a:gd name="connsiteX60" fmla="*/ 4267541 w 4553447"/>
              <a:gd name="connsiteY60" fmla="*/ 5350090 h 5549966"/>
              <a:gd name="connsiteX61" fmla="*/ 4270373 w 4553447"/>
              <a:gd name="connsiteY61" fmla="*/ 5450399 h 5549966"/>
              <a:gd name="connsiteX62" fmla="*/ 4251816 w 4553447"/>
              <a:gd name="connsiteY62" fmla="*/ 5484804 h 5549966"/>
              <a:gd name="connsiteX63" fmla="*/ 4247164 w 4553447"/>
              <a:gd name="connsiteY63" fmla="*/ 5487504 h 5549966"/>
              <a:gd name="connsiteX64" fmla="*/ 4243707 w 4553447"/>
              <a:gd name="connsiteY64" fmla="*/ 5549951 h 5549966"/>
              <a:gd name="connsiteX65" fmla="*/ 271075 w 4553447"/>
              <a:gd name="connsiteY65" fmla="*/ 5218723 h 5549966"/>
              <a:gd name="connsiteX66" fmla="*/ 0 w 4553447"/>
              <a:gd name="connsiteY66" fmla="*/ 5280167 h 5549966"/>
              <a:gd name="connsiteX67" fmla="*/ 4324 w 4553447"/>
              <a:gd name="connsiteY67" fmla="*/ 5239903 h 5549966"/>
              <a:gd name="connsiteX68" fmla="*/ 8544 w 4553447"/>
              <a:gd name="connsiteY68" fmla="*/ 5233298 h 5549966"/>
              <a:gd name="connsiteX69" fmla="*/ 8813 w 4553447"/>
              <a:gd name="connsiteY69" fmla="*/ 5230552 h 5549966"/>
              <a:gd name="connsiteX70" fmla="*/ 9083 w 4553447"/>
              <a:gd name="connsiteY70" fmla="*/ 5227804 h 5549966"/>
              <a:gd name="connsiteX71" fmla="*/ 9620 w 4553447"/>
              <a:gd name="connsiteY71" fmla="*/ 5222308 h 5549966"/>
              <a:gd name="connsiteX72" fmla="*/ 9305 w 4553447"/>
              <a:gd name="connsiteY72" fmla="*/ 5216405 h 5549966"/>
              <a:gd name="connsiteX73" fmla="*/ 8721 w 4553447"/>
              <a:gd name="connsiteY73" fmla="*/ 5213249 h 5549966"/>
              <a:gd name="connsiteX74" fmla="*/ 8990 w 4553447"/>
              <a:gd name="connsiteY74" fmla="*/ 5210500 h 5549966"/>
              <a:gd name="connsiteX75" fmla="*/ 8674 w 4553447"/>
              <a:gd name="connsiteY75" fmla="*/ 5204597 h 5549966"/>
              <a:gd name="connsiteX76" fmla="*/ 8091 w 4553447"/>
              <a:gd name="connsiteY76" fmla="*/ 5201441 h 5549966"/>
              <a:gd name="connsiteX77" fmla="*/ 7461 w 4553447"/>
              <a:gd name="connsiteY77" fmla="*/ 5189632 h 5549966"/>
              <a:gd name="connsiteX78" fmla="*/ 6877 w 4553447"/>
              <a:gd name="connsiteY78" fmla="*/ 5186477 h 5549966"/>
              <a:gd name="connsiteX79" fmla="*/ 7145 w 4553447"/>
              <a:gd name="connsiteY79" fmla="*/ 5183728 h 5549966"/>
              <a:gd name="connsiteX80" fmla="*/ 5710 w 4553447"/>
              <a:gd name="connsiteY80" fmla="*/ 5180163 h 5549966"/>
              <a:gd name="connsiteX81" fmla="*/ 11122 w 4553447"/>
              <a:gd name="connsiteY81" fmla="*/ 5116566 h 5549966"/>
              <a:gd name="connsiteX82" fmla="*/ 78736 w 4553447"/>
              <a:gd name="connsiteY82" fmla="*/ 3839310 h 5549966"/>
              <a:gd name="connsiteX83" fmla="*/ 303426 w 4553447"/>
              <a:gd name="connsiteY83" fmla="*/ 0 h 5549966"/>
              <a:gd name="connsiteX0" fmla="*/ 303426 w 4553447"/>
              <a:gd name="connsiteY0" fmla="*/ 0 h 5549973"/>
              <a:gd name="connsiteX1" fmla="*/ 3305612 w 4553447"/>
              <a:gd name="connsiteY1" fmla="*/ 171842 h 5549973"/>
              <a:gd name="connsiteX2" fmla="*/ 4134423 w 4553447"/>
              <a:gd name="connsiteY2" fmla="*/ 226950 h 5549973"/>
              <a:gd name="connsiteX3" fmla="*/ 4507617 w 4553447"/>
              <a:gd name="connsiteY3" fmla="*/ 247374 h 5549973"/>
              <a:gd name="connsiteX4" fmla="*/ 4535496 w 4553447"/>
              <a:gd name="connsiteY4" fmla="*/ 269179 h 5549973"/>
              <a:gd name="connsiteX5" fmla="*/ 4533722 w 4553447"/>
              <a:gd name="connsiteY5" fmla="*/ 300930 h 5549973"/>
              <a:gd name="connsiteX6" fmla="*/ 4536644 w 4553447"/>
              <a:gd name="connsiteY6" fmla="*/ 302647 h 5549973"/>
              <a:gd name="connsiteX7" fmla="*/ 4553070 w 4553447"/>
              <a:gd name="connsiteY7" fmla="*/ 334222 h 5549973"/>
              <a:gd name="connsiteX8" fmla="*/ 4530809 w 4553447"/>
              <a:gd name="connsiteY8" fmla="*/ 391868 h 5549973"/>
              <a:gd name="connsiteX9" fmla="*/ 4527321 w 4553447"/>
              <a:gd name="connsiteY9" fmla="*/ 415489 h 5549973"/>
              <a:gd name="connsiteX10" fmla="*/ 4522216 w 4553447"/>
              <a:gd name="connsiteY10" fmla="*/ 506828 h 5549973"/>
              <a:gd name="connsiteX11" fmla="*/ 4521566 w 4553447"/>
              <a:gd name="connsiteY11" fmla="*/ 553245 h 5549973"/>
              <a:gd name="connsiteX12" fmla="*/ 4518467 w 4553447"/>
              <a:gd name="connsiteY12" fmla="*/ 581709 h 5549973"/>
              <a:gd name="connsiteX13" fmla="*/ 4517798 w 4553447"/>
              <a:gd name="connsiteY13" fmla="*/ 585890 h 5549973"/>
              <a:gd name="connsiteX14" fmla="*/ 4504861 w 4553447"/>
              <a:gd name="connsiteY14" fmla="*/ 817404 h 5549973"/>
              <a:gd name="connsiteX15" fmla="*/ 4506574 w 4553447"/>
              <a:gd name="connsiteY15" fmla="*/ 822238 h 5549973"/>
              <a:gd name="connsiteX16" fmla="*/ 4504423 w 4553447"/>
              <a:gd name="connsiteY16" fmla="*/ 846069 h 5549973"/>
              <a:gd name="connsiteX17" fmla="*/ 4502823 w 4553447"/>
              <a:gd name="connsiteY17" fmla="*/ 853854 h 5549973"/>
              <a:gd name="connsiteX18" fmla="*/ 4496585 w 4553447"/>
              <a:gd name="connsiteY18" fmla="*/ 965485 h 5549973"/>
              <a:gd name="connsiteX19" fmla="*/ 4498662 w 4553447"/>
              <a:gd name="connsiteY19" fmla="*/ 966385 h 5549973"/>
              <a:gd name="connsiteX20" fmla="*/ 4502781 w 4553447"/>
              <a:gd name="connsiteY20" fmla="*/ 1002567 h 5549973"/>
              <a:gd name="connsiteX21" fmla="*/ 4497983 w 4553447"/>
              <a:gd name="connsiteY21" fmla="*/ 1101094 h 5549973"/>
              <a:gd name="connsiteX22" fmla="*/ 4497878 w 4553447"/>
              <a:gd name="connsiteY22" fmla="*/ 1159389 h 5549973"/>
              <a:gd name="connsiteX23" fmla="*/ 4502181 w 4553447"/>
              <a:gd name="connsiteY23" fmla="*/ 1180505 h 5549973"/>
              <a:gd name="connsiteX24" fmla="*/ 4505271 w 4553447"/>
              <a:gd name="connsiteY24" fmla="*/ 1210687 h 5549973"/>
              <a:gd name="connsiteX25" fmla="*/ 4514088 w 4553447"/>
              <a:gd name="connsiteY25" fmla="*/ 1263157 h 5549973"/>
              <a:gd name="connsiteX26" fmla="*/ 4516365 w 4553447"/>
              <a:gd name="connsiteY26" fmla="*/ 1313374 h 5549973"/>
              <a:gd name="connsiteX27" fmla="*/ 4515485 w 4553447"/>
              <a:gd name="connsiteY27" fmla="*/ 1347004 h 5549973"/>
              <a:gd name="connsiteX28" fmla="*/ 4515022 w 4553447"/>
              <a:gd name="connsiteY28" fmla="*/ 1351864 h 5549973"/>
              <a:gd name="connsiteX29" fmla="*/ 4505903 w 4553447"/>
              <a:gd name="connsiteY29" fmla="*/ 1391762 h 5549973"/>
              <a:gd name="connsiteX30" fmla="*/ 4509167 w 4553447"/>
              <a:gd name="connsiteY30" fmla="*/ 1395707 h 5549973"/>
              <a:gd name="connsiteX31" fmla="*/ 4512009 w 4553447"/>
              <a:gd name="connsiteY31" fmla="*/ 1408524 h 5549973"/>
              <a:gd name="connsiteX32" fmla="*/ 4507268 w 4553447"/>
              <a:gd name="connsiteY32" fmla="*/ 1419109 h 5549973"/>
              <a:gd name="connsiteX33" fmla="*/ 4497084 w 4553447"/>
              <a:gd name="connsiteY33" fmla="*/ 1469337 h 5549973"/>
              <a:gd name="connsiteX34" fmla="*/ 4486187 w 4553447"/>
              <a:gd name="connsiteY34" fmla="*/ 1543038 h 5549973"/>
              <a:gd name="connsiteX35" fmla="*/ 4481306 w 4553447"/>
              <a:gd name="connsiteY35" fmla="*/ 1553997 h 5549973"/>
              <a:gd name="connsiteX36" fmla="*/ 4466878 w 4553447"/>
              <a:gd name="connsiteY36" fmla="*/ 1626071 h 5549973"/>
              <a:gd name="connsiteX37" fmla="*/ 4463163 w 4553447"/>
              <a:gd name="connsiteY37" fmla="*/ 1664103 h 5549973"/>
              <a:gd name="connsiteX38" fmla="*/ 4466823 w 4553447"/>
              <a:gd name="connsiteY38" fmla="*/ 1668558 h 5549973"/>
              <a:gd name="connsiteX39" fmla="*/ 4465173 w 4553447"/>
              <a:gd name="connsiteY39" fmla="*/ 1679756 h 5549973"/>
              <a:gd name="connsiteX40" fmla="*/ 4465585 w 4553447"/>
              <a:gd name="connsiteY40" fmla="*/ 1682815 h 5549973"/>
              <a:gd name="connsiteX41" fmla="*/ 4467096 w 4553447"/>
              <a:gd name="connsiteY41" fmla="*/ 1700268 h 5549973"/>
              <a:gd name="connsiteX42" fmla="*/ 4455626 w 4553447"/>
              <a:gd name="connsiteY42" fmla="*/ 1735163 h 5549973"/>
              <a:gd name="connsiteX43" fmla="*/ 4453566 w 4553447"/>
              <a:gd name="connsiteY43" fmla="*/ 1735289 h 5549973"/>
              <a:gd name="connsiteX44" fmla="*/ 4445068 w 4553447"/>
              <a:gd name="connsiteY44" fmla="*/ 1887374 h 5549973"/>
              <a:gd name="connsiteX45" fmla="*/ 4453759 w 4553447"/>
              <a:gd name="connsiteY45" fmla="*/ 1911536 h 5549973"/>
              <a:gd name="connsiteX46" fmla="*/ 4456037 w 4553447"/>
              <a:gd name="connsiteY46" fmla="*/ 1961755 h 5549973"/>
              <a:gd name="connsiteX47" fmla="*/ 4455156 w 4553447"/>
              <a:gd name="connsiteY47" fmla="*/ 1995384 h 5549973"/>
              <a:gd name="connsiteX48" fmla="*/ 4454694 w 4553447"/>
              <a:gd name="connsiteY48" fmla="*/ 2000244 h 5549973"/>
              <a:gd name="connsiteX49" fmla="*/ 4445574 w 4553447"/>
              <a:gd name="connsiteY49" fmla="*/ 2040142 h 5549973"/>
              <a:gd name="connsiteX50" fmla="*/ 4448839 w 4553447"/>
              <a:gd name="connsiteY50" fmla="*/ 2044087 h 5549973"/>
              <a:gd name="connsiteX51" fmla="*/ 4451680 w 4553447"/>
              <a:gd name="connsiteY51" fmla="*/ 2056904 h 5549973"/>
              <a:gd name="connsiteX52" fmla="*/ 4446939 w 4553447"/>
              <a:gd name="connsiteY52" fmla="*/ 2067489 h 5549973"/>
              <a:gd name="connsiteX53" fmla="*/ 4436755 w 4553447"/>
              <a:gd name="connsiteY53" fmla="*/ 2117719 h 5549973"/>
              <a:gd name="connsiteX54" fmla="*/ 4429424 w 4553447"/>
              <a:gd name="connsiteY54" fmla="*/ 2167300 h 5549973"/>
              <a:gd name="connsiteX55" fmla="*/ 4373341 w 4553447"/>
              <a:gd name="connsiteY55" fmla="*/ 3223633 h 5549973"/>
              <a:gd name="connsiteX56" fmla="*/ 4360555 w 4553447"/>
              <a:gd name="connsiteY56" fmla="*/ 3477281 h 5549973"/>
              <a:gd name="connsiteX57" fmla="*/ 4349470 w 4553447"/>
              <a:gd name="connsiteY57" fmla="*/ 3639984 h 5549973"/>
              <a:gd name="connsiteX58" fmla="*/ 4258709 w 4553447"/>
              <a:gd name="connsiteY58" fmla="*/ 5278921 h 5549973"/>
              <a:gd name="connsiteX59" fmla="*/ 4264007 w 4553447"/>
              <a:gd name="connsiteY59" fmla="*/ 5315626 h 5549973"/>
              <a:gd name="connsiteX60" fmla="*/ 4267541 w 4553447"/>
              <a:gd name="connsiteY60" fmla="*/ 5350090 h 5549973"/>
              <a:gd name="connsiteX61" fmla="*/ 4270373 w 4553447"/>
              <a:gd name="connsiteY61" fmla="*/ 5450399 h 5549973"/>
              <a:gd name="connsiteX62" fmla="*/ 4251816 w 4553447"/>
              <a:gd name="connsiteY62" fmla="*/ 5484804 h 5549973"/>
              <a:gd name="connsiteX63" fmla="*/ 4247164 w 4553447"/>
              <a:gd name="connsiteY63" fmla="*/ 5487504 h 5549973"/>
              <a:gd name="connsiteX64" fmla="*/ 4243707 w 4553447"/>
              <a:gd name="connsiteY64" fmla="*/ 5549951 h 5549973"/>
              <a:gd name="connsiteX65" fmla="*/ 310344 w 4553447"/>
              <a:gd name="connsiteY65" fmla="*/ 5297261 h 5549973"/>
              <a:gd name="connsiteX66" fmla="*/ 0 w 4553447"/>
              <a:gd name="connsiteY66" fmla="*/ 5280167 h 5549973"/>
              <a:gd name="connsiteX67" fmla="*/ 4324 w 4553447"/>
              <a:gd name="connsiteY67" fmla="*/ 5239903 h 5549973"/>
              <a:gd name="connsiteX68" fmla="*/ 8544 w 4553447"/>
              <a:gd name="connsiteY68" fmla="*/ 5233298 h 5549973"/>
              <a:gd name="connsiteX69" fmla="*/ 8813 w 4553447"/>
              <a:gd name="connsiteY69" fmla="*/ 5230552 h 5549973"/>
              <a:gd name="connsiteX70" fmla="*/ 9083 w 4553447"/>
              <a:gd name="connsiteY70" fmla="*/ 5227804 h 5549973"/>
              <a:gd name="connsiteX71" fmla="*/ 9620 w 4553447"/>
              <a:gd name="connsiteY71" fmla="*/ 5222308 h 5549973"/>
              <a:gd name="connsiteX72" fmla="*/ 9305 w 4553447"/>
              <a:gd name="connsiteY72" fmla="*/ 5216405 h 5549973"/>
              <a:gd name="connsiteX73" fmla="*/ 8721 w 4553447"/>
              <a:gd name="connsiteY73" fmla="*/ 5213249 h 5549973"/>
              <a:gd name="connsiteX74" fmla="*/ 8990 w 4553447"/>
              <a:gd name="connsiteY74" fmla="*/ 5210500 h 5549973"/>
              <a:gd name="connsiteX75" fmla="*/ 8674 w 4553447"/>
              <a:gd name="connsiteY75" fmla="*/ 5204597 h 5549973"/>
              <a:gd name="connsiteX76" fmla="*/ 8091 w 4553447"/>
              <a:gd name="connsiteY76" fmla="*/ 5201441 h 5549973"/>
              <a:gd name="connsiteX77" fmla="*/ 7461 w 4553447"/>
              <a:gd name="connsiteY77" fmla="*/ 5189632 h 5549973"/>
              <a:gd name="connsiteX78" fmla="*/ 6877 w 4553447"/>
              <a:gd name="connsiteY78" fmla="*/ 5186477 h 5549973"/>
              <a:gd name="connsiteX79" fmla="*/ 7145 w 4553447"/>
              <a:gd name="connsiteY79" fmla="*/ 5183728 h 5549973"/>
              <a:gd name="connsiteX80" fmla="*/ 5710 w 4553447"/>
              <a:gd name="connsiteY80" fmla="*/ 5180163 h 5549973"/>
              <a:gd name="connsiteX81" fmla="*/ 11122 w 4553447"/>
              <a:gd name="connsiteY81" fmla="*/ 5116566 h 5549973"/>
              <a:gd name="connsiteX82" fmla="*/ 78736 w 4553447"/>
              <a:gd name="connsiteY82" fmla="*/ 3839310 h 5549973"/>
              <a:gd name="connsiteX83" fmla="*/ 303426 w 4553447"/>
              <a:gd name="connsiteY83" fmla="*/ 0 h 5549973"/>
              <a:gd name="connsiteX0" fmla="*/ 303426 w 4553447"/>
              <a:gd name="connsiteY0" fmla="*/ 0 h 5549974"/>
              <a:gd name="connsiteX1" fmla="*/ 3305612 w 4553447"/>
              <a:gd name="connsiteY1" fmla="*/ 171842 h 5549974"/>
              <a:gd name="connsiteX2" fmla="*/ 4134423 w 4553447"/>
              <a:gd name="connsiteY2" fmla="*/ 226950 h 5549974"/>
              <a:gd name="connsiteX3" fmla="*/ 4507617 w 4553447"/>
              <a:gd name="connsiteY3" fmla="*/ 247374 h 5549974"/>
              <a:gd name="connsiteX4" fmla="*/ 4535496 w 4553447"/>
              <a:gd name="connsiteY4" fmla="*/ 269179 h 5549974"/>
              <a:gd name="connsiteX5" fmla="*/ 4533722 w 4553447"/>
              <a:gd name="connsiteY5" fmla="*/ 300930 h 5549974"/>
              <a:gd name="connsiteX6" fmla="*/ 4536644 w 4553447"/>
              <a:gd name="connsiteY6" fmla="*/ 302647 h 5549974"/>
              <a:gd name="connsiteX7" fmla="*/ 4553070 w 4553447"/>
              <a:gd name="connsiteY7" fmla="*/ 334222 h 5549974"/>
              <a:gd name="connsiteX8" fmla="*/ 4530809 w 4553447"/>
              <a:gd name="connsiteY8" fmla="*/ 391868 h 5549974"/>
              <a:gd name="connsiteX9" fmla="*/ 4527321 w 4553447"/>
              <a:gd name="connsiteY9" fmla="*/ 415489 h 5549974"/>
              <a:gd name="connsiteX10" fmla="*/ 4522216 w 4553447"/>
              <a:gd name="connsiteY10" fmla="*/ 506828 h 5549974"/>
              <a:gd name="connsiteX11" fmla="*/ 4521566 w 4553447"/>
              <a:gd name="connsiteY11" fmla="*/ 553245 h 5549974"/>
              <a:gd name="connsiteX12" fmla="*/ 4518467 w 4553447"/>
              <a:gd name="connsiteY12" fmla="*/ 581709 h 5549974"/>
              <a:gd name="connsiteX13" fmla="*/ 4517798 w 4553447"/>
              <a:gd name="connsiteY13" fmla="*/ 585890 h 5549974"/>
              <a:gd name="connsiteX14" fmla="*/ 4504861 w 4553447"/>
              <a:gd name="connsiteY14" fmla="*/ 817404 h 5549974"/>
              <a:gd name="connsiteX15" fmla="*/ 4506574 w 4553447"/>
              <a:gd name="connsiteY15" fmla="*/ 822238 h 5549974"/>
              <a:gd name="connsiteX16" fmla="*/ 4504423 w 4553447"/>
              <a:gd name="connsiteY16" fmla="*/ 846069 h 5549974"/>
              <a:gd name="connsiteX17" fmla="*/ 4502823 w 4553447"/>
              <a:gd name="connsiteY17" fmla="*/ 853854 h 5549974"/>
              <a:gd name="connsiteX18" fmla="*/ 4496585 w 4553447"/>
              <a:gd name="connsiteY18" fmla="*/ 965485 h 5549974"/>
              <a:gd name="connsiteX19" fmla="*/ 4498662 w 4553447"/>
              <a:gd name="connsiteY19" fmla="*/ 966385 h 5549974"/>
              <a:gd name="connsiteX20" fmla="*/ 4502781 w 4553447"/>
              <a:gd name="connsiteY20" fmla="*/ 1002567 h 5549974"/>
              <a:gd name="connsiteX21" fmla="*/ 4497983 w 4553447"/>
              <a:gd name="connsiteY21" fmla="*/ 1101094 h 5549974"/>
              <a:gd name="connsiteX22" fmla="*/ 4497878 w 4553447"/>
              <a:gd name="connsiteY22" fmla="*/ 1159389 h 5549974"/>
              <a:gd name="connsiteX23" fmla="*/ 4502181 w 4553447"/>
              <a:gd name="connsiteY23" fmla="*/ 1180505 h 5549974"/>
              <a:gd name="connsiteX24" fmla="*/ 4505271 w 4553447"/>
              <a:gd name="connsiteY24" fmla="*/ 1210687 h 5549974"/>
              <a:gd name="connsiteX25" fmla="*/ 4514088 w 4553447"/>
              <a:gd name="connsiteY25" fmla="*/ 1263157 h 5549974"/>
              <a:gd name="connsiteX26" fmla="*/ 4516365 w 4553447"/>
              <a:gd name="connsiteY26" fmla="*/ 1313374 h 5549974"/>
              <a:gd name="connsiteX27" fmla="*/ 4515485 w 4553447"/>
              <a:gd name="connsiteY27" fmla="*/ 1347004 h 5549974"/>
              <a:gd name="connsiteX28" fmla="*/ 4515022 w 4553447"/>
              <a:gd name="connsiteY28" fmla="*/ 1351864 h 5549974"/>
              <a:gd name="connsiteX29" fmla="*/ 4505903 w 4553447"/>
              <a:gd name="connsiteY29" fmla="*/ 1391762 h 5549974"/>
              <a:gd name="connsiteX30" fmla="*/ 4509167 w 4553447"/>
              <a:gd name="connsiteY30" fmla="*/ 1395707 h 5549974"/>
              <a:gd name="connsiteX31" fmla="*/ 4512009 w 4553447"/>
              <a:gd name="connsiteY31" fmla="*/ 1408524 h 5549974"/>
              <a:gd name="connsiteX32" fmla="*/ 4507268 w 4553447"/>
              <a:gd name="connsiteY32" fmla="*/ 1419109 h 5549974"/>
              <a:gd name="connsiteX33" fmla="*/ 4497084 w 4553447"/>
              <a:gd name="connsiteY33" fmla="*/ 1469337 h 5549974"/>
              <a:gd name="connsiteX34" fmla="*/ 4486187 w 4553447"/>
              <a:gd name="connsiteY34" fmla="*/ 1543038 h 5549974"/>
              <a:gd name="connsiteX35" fmla="*/ 4481306 w 4553447"/>
              <a:gd name="connsiteY35" fmla="*/ 1553997 h 5549974"/>
              <a:gd name="connsiteX36" fmla="*/ 4466878 w 4553447"/>
              <a:gd name="connsiteY36" fmla="*/ 1626071 h 5549974"/>
              <a:gd name="connsiteX37" fmla="*/ 4463163 w 4553447"/>
              <a:gd name="connsiteY37" fmla="*/ 1664103 h 5549974"/>
              <a:gd name="connsiteX38" fmla="*/ 4466823 w 4553447"/>
              <a:gd name="connsiteY38" fmla="*/ 1668558 h 5549974"/>
              <a:gd name="connsiteX39" fmla="*/ 4465173 w 4553447"/>
              <a:gd name="connsiteY39" fmla="*/ 1679756 h 5549974"/>
              <a:gd name="connsiteX40" fmla="*/ 4465585 w 4553447"/>
              <a:gd name="connsiteY40" fmla="*/ 1682815 h 5549974"/>
              <a:gd name="connsiteX41" fmla="*/ 4467096 w 4553447"/>
              <a:gd name="connsiteY41" fmla="*/ 1700268 h 5549974"/>
              <a:gd name="connsiteX42" fmla="*/ 4455626 w 4553447"/>
              <a:gd name="connsiteY42" fmla="*/ 1735163 h 5549974"/>
              <a:gd name="connsiteX43" fmla="*/ 4453566 w 4553447"/>
              <a:gd name="connsiteY43" fmla="*/ 1735289 h 5549974"/>
              <a:gd name="connsiteX44" fmla="*/ 4445068 w 4553447"/>
              <a:gd name="connsiteY44" fmla="*/ 1887374 h 5549974"/>
              <a:gd name="connsiteX45" fmla="*/ 4453759 w 4553447"/>
              <a:gd name="connsiteY45" fmla="*/ 1911536 h 5549974"/>
              <a:gd name="connsiteX46" fmla="*/ 4456037 w 4553447"/>
              <a:gd name="connsiteY46" fmla="*/ 1961755 h 5549974"/>
              <a:gd name="connsiteX47" fmla="*/ 4455156 w 4553447"/>
              <a:gd name="connsiteY47" fmla="*/ 1995384 h 5549974"/>
              <a:gd name="connsiteX48" fmla="*/ 4454694 w 4553447"/>
              <a:gd name="connsiteY48" fmla="*/ 2000244 h 5549974"/>
              <a:gd name="connsiteX49" fmla="*/ 4445574 w 4553447"/>
              <a:gd name="connsiteY49" fmla="*/ 2040142 h 5549974"/>
              <a:gd name="connsiteX50" fmla="*/ 4448839 w 4553447"/>
              <a:gd name="connsiteY50" fmla="*/ 2044087 h 5549974"/>
              <a:gd name="connsiteX51" fmla="*/ 4451680 w 4553447"/>
              <a:gd name="connsiteY51" fmla="*/ 2056904 h 5549974"/>
              <a:gd name="connsiteX52" fmla="*/ 4446939 w 4553447"/>
              <a:gd name="connsiteY52" fmla="*/ 2067489 h 5549974"/>
              <a:gd name="connsiteX53" fmla="*/ 4436755 w 4553447"/>
              <a:gd name="connsiteY53" fmla="*/ 2117719 h 5549974"/>
              <a:gd name="connsiteX54" fmla="*/ 4429424 w 4553447"/>
              <a:gd name="connsiteY54" fmla="*/ 2167300 h 5549974"/>
              <a:gd name="connsiteX55" fmla="*/ 4373341 w 4553447"/>
              <a:gd name="connsiteY55" fmla="*/ 3223633 h 5549974"/>
              <a:gd name="connsiteX56" fmla="*/ 4360555 w 4553447"/>
              <a:gd name="connsiteY56" fmla="*/ 3477281 h 5549974"/>
              <a:gd name="connsiteX57" fmla="*/ 4349470 w 4553447"/>
              <a:gd name="connsiteY57" fmla="*/ 3639984 h 5549974"/>
              <a:gd name="connsiteX58" fmla="*/ 4258709 w 4553447"/>
              <a:gd name="connsiteY58" fmla="*/ 5278921 h 5549974"/>
              <a:gd name="connsiteX59" fmla="*/ 4264007 w 4553447"/>
              <a:gd name="connsiteY59" fmla="*/ 5315626 h 5549974"/>
              <a:gd name="connsiteX60" fmla="*/ 4267541 w 4553447"/>
              <a:gd name="connsiteY60" fmla="*/ 5350090 h 5549974"/>
              <a:gd name="connsiteX61" fmla="*/ 4270373 w 4553447"/>
              <a:gd name="connsiteY61" fmla="*/ 5450399 h 5549974"/>
              <a:gd name="connsiteX62" fmla="*/ 4251816 w 4553447"/>
              <a:gd name="connsiteY62" fmla="*/ 5484804 h 5549974"/>
              <a:gd name="connsiteX63" fmla="*/ 4247164 w 4553447"/>
              <a:gd name="connsiteY63" fmla="*/ 5487504 h 5549974"/>
              <a:gd name="connsiteX64" fmla="*/ 4243707 w 4553447"/>
              <a:gd name="connsiteY64" fmla="*/ 5549951 h 5549974"/>
              <a:gd name="connsiteX65" fmla="*/ 310344 w 4553447"/>
              <a:gd name="connsiteY65" fmla="*/ 5297261 h 5549974"/>
              <a:gd name="connsiteX66" fmla="*/ 0 w 4553447"/>
              <a:gd name="connsiteY66" fmla="*/ 5280167 h 5549974"/>
              <a:gd name="connsiteX67" fmla="*/ 4324 w 4553447"/>
              <a:gd name="connsiteY67" fmla="*/ 5239903 h 5549974"/>
              <a:gd name="connsiteX68" fmla="*/ 8544 w 4553447"/>
              <a:gd name="connsiteY68" fmla="*/ 5233298 h 5549974"/>
              <a:gd name="connsiteX69" fmla="*/ 8813 w 4553447"/>
              <a:gd name="connsiteY69" fmla="*/ 5230552 h 5549974"/>
              <a:gd name="connsiteX70" fmla="*/ 9083 w 4553447"/>
              <a:gd name="connsiteY70" fmla="*/ 5227804 h 5549974"/>
              <a:gd name="connsiteX71" fmla="*/ 9620 w 4553447"/>
              <a:gd name="connsiteY71" fmla="*/ 5222308 h 5549974"/>
              <a:gd name="connsiteX72" fmla="*/ 9305 w 4553447"/>
              <a:gd name="connsiteY72" fmla="*/ 5216405 h 5549974"/>
              <a:gd name="connsiteX73" fmla="*/ 8721 w 4553447"/>
              <a:gd name="connsiteY73" fmla="*/ 5213249 h 5549974"/>
              <a:gd name="connsiteX74" fmla="*/ 8990 w 4553447"/>
              <a:gd name="connsiteY74" fmla="*/ 5210500 h 5549974"/>
              <a:gd name="connsiteX75" fmla="*/ 8674 w 4553447"/>
              <a:gd name="connsiteY75" fmla="*/ 5204597 h 5549974"/>
              <a:gd name="connsiteX76" fmla="*/ 8091 w 4553447"/>
              <a:gd name="connsiteY76" fmla="*/ 5201441 h 5549974"/>
              <a:gd name="connsiteX77" fmla="*/ 7461 w 4553447"/>
              <a:gd name="connsiteY77" fmla="*/ 5189632 h 5549974"/>
              <a:gd name="connsiteX78" fmla="*/ 6877 w 4553447"/>
              <a:gd name="connsiteY78" fmla="*/ 5186477 h 5549974"/>
              <a:gd name="connsiteX79" fmla="*/ 7145 w 4553447"/>
              <a:gd name="connsiteY79" fmla="*/ 5183728 h 5549974"/>
              <a:gd name="connsiteX80" fmla="*/ 5710 w 4553447"/>
              <a:gd name="connsiteY80" fmla="*/ 5180163 h 5549974"/>
              <a:gd name="connsiteX81" fmla="*/ 11122 w 4553447"/>
              <a:gd name="connsiteY81" fmla="*/ 5116566 h 5549974"/>
              <a:gd name="connsiteX82" fmla="*/ 78736 w 4553447"/>
              <a:gd name="connsiteY82" fmla="*/ 3839310 h 5549974"/>
              <a:gd name="connsiteX83" fmla="*/ 303426 w 4553447"/>
              <a:gd name="connsiteY83" fmla="*/ 0 h 5549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4553447" h="5549974">
                <a:moveTo>
                  <a:pt x="303426" y="0"/>
                </a:moveTo>
                <a:cubicBezTo>
                  <a:pt x="628173" y="31218"/>
                  <a:pt x="2667113" y="134017"/>
                  <a:pt x="3305612" y="171842"/>
                </a:cubicBezTo>
                <a:lnTo>
                  <a:pt x="4134423" y="226950"/>
                </a:lnTo>
                <a:lnTo>
                  <a:pt x="4507617" y="247374"/>
                </a:lnTo>
                <a:lnTo>
                  <a:pt x="4535496" y="269179"/>
                </a:lnTo>
                <a:cubicBezTo>
                  <a:pt x="4534905" y="279763"/>
                  <a:pt x="4534313" y="290346"/>
                  <a:pt x="4533722" y="300930"/>
                </a:cubicBezTo>
                <a:lnTo>
                  <a:pt x="4536644" y="302647"/>
                </a:lnTo>
                <a:cubicBezTo>
                  <a:pt x="4546242" y="304354"/>
                  <a:pt x="4555440" y="291327"/>
                  <a:pt x="4553070" y="334222"/>
                </a:cubicBezTo>
                <a:cubicBezTo>
                  <a:pt x="4542429" y="354710"/>
                  <a:pt x="4535415" y="373686"/>
                  <a:pt x="4530809" y="391868"/>
                </a:cubicBezTo>
                <a:lnTo>
                  <a:pt x="4527321" y="415489"/>
                </a:lnTo>
                <a:lnTo>
                  <a:pt x="4522216" y="506828"/>
                </a:lnTo>
                <a:cubicBezTo>
                  <a:pt x="4521999" y="522300"/>
                  <a:pt x="4521783" y="537773"/>
                  <a:pt x="4521566" y="553245"/>
                </a:cubicBezTo>
                <a:cubicBezTo>
                  <a:pt x="4521295" y="558170"/>
                  <a:pt x="4520201" y="568699"/>
                  <a:pt x="4518467" y="581709"/>
                </a:cubicBezTo>
                <a:lnTo>
                  <a:pt x="4517798" y="585890"/>
                </a:lnTo>
                <a:lnTo>
                  <a:pt x="4504861" y="817404"/>
                </a:lnTo>
                <a:lnTo>
                  <a:pt x="4506574" y="822238"/>
                </a:lnTo>
                <a:cubicBezTo>
                  <a:pt x="4507076" y="829783"/>
                  <a:pt x="4505995" y="837845"/>
                  <a:pt x="4504423" y="846069"/>
                </a:cubicBezTo>
                <a:lnTo>
                  <a:pt x="4502823" y="853854"/>
                </a:lnTo>
                <a:lnTo>
                  <a:pt x="4496585" y="965485"/>
                </a:lnTo>
                <a:lnTo>
                  <a:pt x="4498662" y="966385"/>
                </a:lnTo>
                <a:cubicBezTo>
                  <a:pt x="4500103" y="972743"/>
                  <a:pt x="4502894" y="980116"/>
                  <a:pt x="4502781" y="1002567"/>
                </a:cubicBezTo>
                <a:cubicBezTo>
                  <a:pt x="4491943" y="1029868"/>
                  <a:pt x="4512399" y="1067217"/>
                  <a:pt x="4497983" y="1101094"/>
                </a:cubicBezTo>
                <a:cubicBezTo>
                  <a:pt x="4494256" y="1113552"/>
                  <a:pt x="4492364" y="1152106"/>
                  <a:pt x="4497878" y="1159389"/>
                </a:cubicBezTo>
                <a:cubicBezTo>
                  <a:pt x="4498693" y="1167426"/>
                  <a:pt x="4496036" y="1176807"/>
                  <a:pt x="4502181" y="1180505"/>
                </a:cubicBezTo>
                <a:cubicBezTo>
                  <a:pt x="4509480" y="1186625"/>
                  <a:pt x="4495999" y="1214705"/>
                  <a:pt x="4505271" y="1210687"/>
                </a:cubicBezTo>
                <a:cubicBezTo>
                  <a:pt x="4495995" y="1230628"/>
                  <a:pt x="4511106" y="1246424"/>
                  <a:pt x="4514088" y="1263157"/>
                </a:cubicBezTo>
                <a:lnTo>
                  <a:pt x="4516365" y="1313374"/>
                </a:lnTo>
                <a:cubicBezTo>
                  <a:pt x="4516072" y="1324584"/>
                  <a:pt x="4515778" y="1335794"/>
                  <a:pt x="4515485" y="1347004"/>
                </a:cubicBezTo>
                <a:cubicBezTo>
                  <a:pt x="4515331" y="1348624"/>
                  <a:pt x="4515176" y="1350244"/>
                  <a:pt x="4515022" y="1351864"/>
                </a:cubicBezTo>
                <a:lnTo>
                  <a:pt x="4505903" y="1391762"/>
                </a:lnTo>
                <a:cubicBezTo>
                  <a:pt x="4507109" y="1392770"/>
                  <a:pt x="4508211" y="1394098"/>
                  <a:pt x="4509167" y="1395707"/>
                </a:cubicBezTo>
                <a:lnTo>
                  <a:pt x="4512009" y="1408524"/>
                </a:lnTo>
                <a:lnTo>
                  <a:pt x="4507268" y="1419109"/>
                </a:lnTo>
                <a:lnTo>
                  <a:pt x="4497084" y="1469337"/>
                </a:lnTo>
                <a:lnTo>
                  <a:pt x="4486187" y="1543038"/>
                </a:lnTo>
                <a:lnTo>
                  <a:pt x="4481306" y="1553997"/>
                </a:lnTo>
                <a:cubicBezTo>
                  <a:pt x="4475215" y="1579288"/>
                  <a:pt x="4478363" y="1610368"/>
                  <a:pt x="4466878" y="1626071"/>
                </a:cubicBezTo>
                <a:lnTo>
                  <a:pt x="4463163" y="1664103"/>
                </a:lnTo>
                <a:lnTo>
                  <a:pt x="4466823" y="1668558"/>
                </a:lnTo>
                <a:lnTo>
                  <a:pt x="4465173" y="1679756"/>
                </a:lnTo>
                <a:cubicBezTo>
                  <a:pt x="4465310" y="1680776"/>
                  <a:pt x="4465448" y="1681795"/>
                  <a:pt x="4465585" y="1682815"/>
                </a:cubicBezTo>
                <a:cubicBezTo>
                  <a:pt x="4466392" y="1688654"/>
                  <a:pt x="4467049" y="1694439"/>
                  <a:pt x="4467096" y="1700268"/>
                </a:cubicBezTo>
                <a:cubicBezTo>
                  <a:pt x="4452524" y="1697000"/>
                  <a:pt x="4458233" y="1726126"/>
                  <a:pt x="4455626" y="1735163"/>
                </a:cubicBezTo>
                <a:lnTo>
                  <a:pt x="4453566" y="1735289"/>
                </a:lnTo>
                <a:lnTo>
                  <a:pt x="4445068" y="1887374"/>
                </a:lnTo>
                <a:lnTo>
                  <a:pt x="4453759" y="1911536"/>
                </a:lnTo>
                <a:cubicBezTo>
                  <a:pt x="4454518" y="1928276"/>
                  <a:pt x="4455278" y="1945015"/>
                  <a:pt x="4456037" y="1961755"/>
                </a:cubicBezTo>
                <a:cubicBezTo>
                  <a:pt x="4455743" y="1972965"/>
                  <a:pt x="4455450" y="1984174"/>
                  <a:pt x="4455156" y="1995384"/>
                </a:cubicBezTo>
                <a:lnTo>
                  <a:pt x="4454694" y="2000244"/>
                </a:lnTo>
                <a:lnTo>
                  <a:pt x="4445574" y="2040142"/>
                </a:lnTo>
                <a:cubicBezTo>
                  <a:pt x="4446781" y="2041150"/>
                  <a:pt x="4447882" y="2042479"/>
                  <a:pt x="4448839" y="2044087"/>
                </a:cubicBezTo>
                <a:lnTo>
                  <a:pt x="4451680" y="2056904"/>
                </a:lnTo>
                <a:lnTo>
                  <a:pt x="4446939" y="2067489"/>
                </a:lnTo>
                <a:lnTo>
                  <a:pt x="4436755" y="2117719"/>
                </a:lnTo>
                <a:lnTo>
                  <a:pt x="4429424" y="2167300"/>
                </a:lnTo>
                <a:cubicBezTo>
                  <a:pt x="4410730" y="2519411"/>
                  <a:pt x="4376956" y="2876607"/>
                  <a:pt x="4373341" y="3223633"/>
                </a:cubicBezTo>
                <a:cubicBezTo>
                  <a:pt x="4370389" y="3302336"/>
                  <a:pt x="4363506" y="3398578"/>
                  <a:pt x="4360555" y="3477281"/>
                </a:cubicBezTo>
                <a:cubicBezTo>
                  <a:pt x="4367162" y="3471365"/>
                  <a:pt x="4356771" y="3621544"/>
                  <a:pt x="4349470" y="3639984"/>
                </a:cubicBezTo>
                <a:lnTo>
                  <a:pt x="4258709" y="5278921"/>
                </a:lnTo>
                <a:lnTo>
                  <a:pt x="4264007" y="5315626"/>
                </a:lnTo>
                <a:cubicBezTo>
                  <a:pt x="4269795" y="5323538"/>
                  <a:pt x="4266480" y="5327627"/>
                  <a:pt x="4267541" y="5350090"/>
                </a:cubicBezTo>
                <a:cubicBezTo>
                  <a:pt x="4268602" y="5372551"/>
                  <a:pt x="4251877" y="5406222"/>
                  <a:pt x="4270373" y="5450399"/>
                </a:cubicBezTo>
                <a:cubicBezTo>
                  <a:pt x="4269955" y="5457964"/>
                  <a:pt x="4260276" y="5476308"/>
                  <a:pt x="4251816" y="5484804"/>
                </a:cubicBezTo>
                <a:lnTo>
                  <a:pt x="4247164" y="5487504"/>
                </a:lnTo>
                <a:cubicBezTo>
                  <a:pt x="4246012" y="5508319"/>
                  <a:pt x="4247972" y="5526348"/>
                  <a:pt x="4243707" y="5549951"/>
                </a:cubicBezTo>
                <a:cubicBezTo>
                  <a:pt x="4137119" y="5552242"/>
                  <a:pt x="1717767" y="5384296"/>
                  <a:pt x="310344" y="5297261"/>
                </a:cubicBezTo>
                <a:lnTo>
                  <a:pt x="0" y="5280167"/>
                </a:lnTo>
                <a:lnTo>
                  <a:pt x="4324" y="5239903"/>
                </a:lnTo>
                <a:lnTo>
                  <a:pt x="8544" y="5233298"/>
                </a:lnTo>
                <a:cubicBezTo>
                  <a:pt x="9074" y="5232196"/>
                  <a:pt x="8722" y="5231467"/>
                  <a:pt x="8813" y="5230552"/>
                </a:cubicBezTo>
                <a:lnTo>
                  <a:pt x="9083" y="5227804"/>
                </a:lnTo>
                <a:cubicBezTo>
                  <a:pt x="9261" y="5225973"/>
                  <a:pt x="9628" y="5223940"/>
                  <a:pt x="9620" y="5222308"/>
                </a:cubicBezTo>
                <a:cubicBezTo>
                  <a:pt x="9564" y="5211840"/>
                  <a:pt x="8482" y="5224803"/>
                  <a:pt x="9305" y="5216405"/>
                </a:cubicBezTo>
                <a:cubicBezTo>
                  <a:pt x="9111" y="5215352"/>
                  <a:pt x="8786" y="5214469"/>
                  <a:pt x="8721" y="5213249"/>
                </a:cubicBezTo>
                <a:cubicBezTo>
                  <a:pt x="8679" y="5212477"/>
                  <a:pt x="9030" y="5211272"/>
                  <a:pt x="8990" y="5210500"/>
                </a:cubicBezTo>
                <a:cubicBezTo>
                  <a:pt x="8609" y="5203355"/>
                  <a:pt x="8057" y="5210896"/>
                  <a:pt x="8674" y="5204597"/>
                </a:cubicBezTo>
                <a:lnTo>
                  <a:pt x="8091" y="5201441"/>
                </a:lnTo>
                <a:cubicBezTo>
                  <a:pt x="6676" y="5193798"/>
                  <a:pt x="6639" y="5198023"/>
                  <a:pt x="7461" y="5189632"/>
                </a:cubicBezTo>
                <a:cubicBezTo>
                  <a:pt x="7266" y="5188581"/>
                  <a:pt x="6943" y="5187696"/>
                  <a:pt x="6877" y="5186477"/>
                </a:cubicBezTo>
                <a:cubicBezTo>
                  <a:pt x="6835" y="5185706"/>
                  <a:pt x="7268" y="5184394"/>
                  <a:pt x="7145" y="5183728"/>
                </a:cubicBezTo>
                <a:cubicBezTo>
                  <a:pt x="6871" y="5182241"/>
                  <a:pt x="4697" y="5182665"/>
                  <a:pt x="5710" y="5180163"/>
                </a:cubicBezTo>
                <a:lnTo>
                  <a:pt x="11122" y="5116566"/>
                </a:lnTo>
                <a:lnTo>
                  <a:pt x="78736" y="3839310"/>
                </a:lnTo>
                <a:lnTo>
                  <a:pt x="30342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 name="Picture 2">
            <a:extLst>
              <a:ext uri="{FF2B5EF4-FFF2-40B4-BE49-F238E27FC236}">
                <a16:creationId xmlns:a16="http://schemas.microsoft.com/office/drawing/2014/main" id="{4EB501AE-359B-322F-4BB2-6B412C064A6A}"/>
              </a:ext>
            </a:extLst>
          </p:cNvPr>
          <p:cNvPicPr>
            <a:picLocks noChangeAspect="1"/>
          </p:cNvPicPr>
          <p:nvPr/>
        </p:nvPicPr>
        <p:blipFill>
          <a:blip r:embed="rId2"/>
          <a:stretch>
            <a:fillRect/>
          </a:stretch>
        </p:blipFill>
        <p:spPr>
          <a:xfrm rot="153536">
            <a:off x="6927595" y="949212"/>
            <a:ext cx="4364428" cy="4959577"/>
          </a:xfrm>
          <a:prstGeom prst="rect">
            <a:avLst/>
          </a:prstGeom>
        </p:spPr>
      </p:pic>
      <p:grpSp>
        <p:nvGrpSpPr>
          <p:cNvPr id="36" name="Group 35">
            <a:extLst>
              <a:ext uri="{FF2B5EF4-FFF2-40B4-BE49-F238E27FC236}">
                <a16:creationId xmlns:a16="http://schemas.microsoft.com/office/drawing/2014/main" id="{BB47788C-CA7A-4992-ACA6-A0EFFDBACCE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74436" y="6388259"/>
            <a:ext cx="358083" cy="368964"/>
            <a:chOff x="4135740" y="1795926"/>
            <a:chExt cx="558732" cy="575710"/>
          </a:xfrm>
        </p:grpSpPr>
        <p:grpSp>
          <p:nvGrpSpPr>
            <p:cNvPr id="37" name="Group 36">
              <a:extLst>
                <a:ext uri="{FF2B5EF4-FFF2-40B4-BE49-F238E27FC236}">
                  <a16:creationId xmlns:a16="http://schemas.microsoft.com/office/drawing/2014/main" id="{B1FFE61E-18DF-4E88-ACB2-1138285570A7}"/>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4135740" y="1795926"/>
              <a:ext cx="558732" cy="575710"/>
              <a:chOff x="1028007" y="1706560"/>
              <a:chExt cx="575710" cy="575710"/>
            </a:xfrm>
          </p:grpSpPr>
          <p:cxnSp>
            <p:nvCxnSpPr>
              <p:cNvPr id="39" name="Straight Connector 38">
                <a:extLst>
                  <a:ext uri="{FF2B5EF4-FFF2-40B4-BE49-F238E27FC236}">
                    <a16:creationId xmlns:a16="http://schemas.microsoft.com/office/drawing/2014/main" id="{97CAF8CB-5230-47CE-A883-C1A425E79D8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28007" y="1994415"/>
                <a:ext cx="57571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4DAF64C2-4592-435C-A85E-EC829E7B904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16200000">
                <a:off x="1028007" y="1994415"/>
                <a:ext cx="57571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8" name="Oval 37">
              <a:extLst>
                <a:ext uri="{FF2B5EF4-FFF2-40B4-BE49-F238E27FC236}">
                  <a16:creationId xmlns:a16="http://schemas.microsoft.com/office/drawing/2014/main" id="{90C718FE-488C-4115-A61E-734E7AE687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36389" y="1946248"/>
              <a:ext cx="157434" cy="157434"/>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Freeform: Shape 41">
            <a:extLst>
              <a:ext uri="{FF2B5EF4-FFF2-40B4-BE49-F238E27FC236}">
                <a16:creationId xmlns:a16="http://schemas.microsoft.com/office/drawing/2014/main" id="{44A52A7E-66A5-41E3-BC03-6E396780F7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5077389">
            <a:off x="10792301" y="5309389"/>
            <a:ext cx="444795" cy="1966995"/>
          </a:xfrm>
          <a:custGeom>
            <a:avLst/>
            <a:gdLst>
              <a:gd name="connsiteX0" fmla="*/ 0 w 555597"/>
              <a:gd name="connsiteY0" fmla="*/ 83880 h 1999290"/>
              <a:gd name="connsiteX1" fmla="*/ 49282 w 555597"/>
              <a:gd name="connsiteY1" fmla="*/ 71215 h 1999290"/>
              <a:gd name="connsiteX2" fmla="*/ 174397 w 555597"/>
              <a:gd name="connsiteY2" fmla="*/ 45224 h 1999290"/>
              <a:gd name="connsiteX3" fmla="*/ 242049 w 555597"/>
              <a:gd name="connsiteY3" fmla="*/ 54744 h 1999290"/>
              <a:gd name="connsiteX4" fmla="*/ 326503 w 555597"/>
              <a:gd name="connsiteY4" fmla="*/ 39434 h 1999290"/>
              <a:gd name="connsiteX5" fmla="*/ 343350 w 555597"/>
              <a:gd name="connsiteY5" fmla="*/ 40491 h 1999290"/>
              <a:gd name="connsiteX6" fmla="*/ 349790 w 555597"/>
              <a:gd name="connsiteY6" fmla="*/ 52348 h 1999290"/>
              <a:gd name="connsiteX7" fmla="*/ 355722 w 555597"/>
              <a:gd name="connsiteY7" fmla="*/ 54552 h 1999290"/>
              <a:gd name="connsiteX8" fmla="*/ 374741 w 555597"/>
              <a:gd name="connsiteY8" fmla="*/ 39676 h 1999290"/>
              <a:gd name="connsiteX9" fmla="*/ 469664 w 555597"/>
              <a:gd name="connsiteY9" fmla="*/ 48453 h 1999290"/>
              <a:gd name="connsiteX10" fmla="*/ 521607 w 555597"/>
              <a:gd name="connsiteY10" fmla="*/ 10408 h 1999290"/>
              <a:gd name="connsiteX11" fmla="*/ 555597 w 555597"/>
              <a:gd name="connsiteY11" fmla="*/ 0 h 1999290"/>
              <a:gd name="connsiteX12" fmla="*/ 555597 w 555597"/>
              <a:gd name="connsiteY12" fmla="*/ 1995494 h 1999290"/>
              <a:gd name="connsiteX13" fmla="*/ 537215 w 555597"/>
              <a:gd name="connsiteY13" fmla="*/ 1991185 h 1999290"/>
              <a:gd name="connsiteX14" fmla="*/ 479386 w 555597"/>
              <a:gd name="connsiteY14" fmla="*/ 1992931 h 1999290"/>
              <a:gd name="connsiteX15" fmla="*/ 462617 w 555597"/>
              <a:gd name="connsiteY15" fmla="*/ 1999290 h 1999290"/>
              <a:gd name="connsiteX16" fmla="*/ 420522 w 555597"/>
              <a:gd name="connsiteY16" fmla="*/ 1999290 h 1999290"/>
              <a:gd name="connsiteX17" fmla="*/ 382909 w 555597"/>
              <a:gd name="connsiteY17" fmla="*/ 1988738 h 1999290"/>
              <a:gd name="connsiteX18" fmla="*/ 295360 w 555597"/>
              <a:gd name="connsiteY18" fmla="*/ 1977122 h 1999290"/>
              <a:gd name="connsiteX19" fmla="*/ 256969 w 555597"/>
              <a:gd name="connsiteY19" fmla="*/ 1970444 h 1999290"/>
              <a:gd name="connsiteX20" fmla="*/ 227096 w 555597"/>
              <a:gd name="connsiteY20" fmla="*/ 1951548 h 1999290"/>
              <a:gd name="connsiteX21" fmla="*/ 222890 w 555597"/>
              <a:gd name="connsiteY21" fmla="*/ 1935696 h 1999290"/>
              <a:gd name="connsiteX22" fmla="*/ 202274 w 555597"/>
              <a:gd name="connsiteY22" fmla="*/ 1929911 h 1999290"/>
              <a:gd name="connsiteX23" fmla="*/ 197448 w 555597"/>
              <a:gd name="connsiteY23" fmla="*/ 1925621 h 1999290"/>
              <a:gd name="connsiteX24" fmla="*/ 169099 w 555597"/>
              <a:gd name="connsiteY24" fmla="*/ 1903786 h 1999290"/>
              <a:gd name="connsiteX25" fmla="*/ 92344 w 555597"/>
              <a:gd name="connsiteY25" fmla="*/ 1925464 h 1999290"/>
              <a:gd name="connsiteX26" fmla="*/ 11266 w 555597"/>
              <a:gd name="connsiteY26" fmla="*/ 1895947 h 1999290"/>
              <a:gd name="connsiteX27" fmla="*/ 0 w 555597"/>
              <a:gd name="connsiteY27" fmla="*/ 1893933 h 1999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55597" h="1999290">
                <a:moveTo>
                  <a:pt x="0" y="83880"/>
                </a:moveTo>
                <a:lnTo>
                  <a:pt x="49282" y="71215"/>
                </a:lnTo>
                <a:cubicBezTo>
                  <a:pt x="91656" y="63184"/>
                  <a:pt x="135655" y="58277"/>
                  <a:pt x="174397" y="45224"/>
                </a:cubicBezTo>
                <a:cubicBezTo>
                  <a:pt x="225837" y="94025"/>
                  <a:pt x="195077" y="47856"/>
                  <a:pt x="242049" y="54744"/>
                </a:cubicBezTo>
                <a:lnTo>
                  <a:pt x="326503" y="39434"/>
                </a:lnTo>
                <a:lnTo>
                  <a:pt x="343350" y="40491"/>
                </a:lnTo>
                <a:lnTo>
                  <a:pt x="349790" y="52348"/>
                </a:lnTo>
                <a:lnTo>
                  <a:pt x="355722" y="54552"/>
                </a:lnTo>
                <a:lnTo>
                  <a:pt x="374741" y="39676"/>
                </a:lnTo>
                <a:cubicBezTo>
                  <a:pt x="402796" y="31662"/>
                  <a:pt x="441033" y="50452"/>
                  <a:pt x="469664" y="48453"/>
                </a:cubicBezTo>
                <a:cubicBezTo>
                  <a:pt x="478380" y="29604"/>
                  <a:pt x="496522" y="19255"/>
                  <a:pt x="521607" y="10408"/>
                </a:cubicBezTo>
                <a:lnTo>
                  <a:pt x="555597" y="0"/>
                </a:lnTo>
                <a:lnTo>
                  <a:pt x="555597" y="1995494"/>
                </a:lnTo>
                <a:lnTo>
                  <a:pt x="537215" y="1991185"/>
                </a:lnTo>
                <a:cubicBezTo>
                  <a:pt x="514565" y="1988101"/>
                  <a:pt x="490837" y="1988688"/>
                  <a:pt x="479386" y="1992931"/>
                </a:cubicBezTo>
                <a:lnTo>
                  <a:pt x="462617" y="1999290"/>
                </a:lnTo>
                <a:lnTo>
                  <a:pt x="420522" y="1999290"/>
                </a:lnTo>
                <a:lnTo>
                  <a:pt x="382909" y="1988738"/>
                </a:lnTo>
                <a:cubicBezTo>
                  <a:pt x="350860" y="1976654"/>
                  <a:pt x="320299" y="1963332"/>
                  <a:pt x="295360" y="1977122"/>
                </a:cubicBezTo>
                <a:cubicBezTo>
                  <a:pt x="281004" y="1978006"/>
                  <a:pt x="268406" y="1975325"/>
                  <a:pt x="256969" y="1970444"/>
                </a:cubicBezTo>
                <a:lnTo>
                  <a:pt x="227096" y="1951548"/>
                </a:lnTo>
                <a:lnTo>
                  <a:pt x="222890" y="1935696"/>
                </a:lnTo>
                <a:lnTo>
                  <a:pt x="202274" y="1929911"/>
                </a:lnTo>
                <a:lnTo>
                  <a:pt x="197448" y="1925621"/>
                </a:lnTo>
                <a:cubicBezTo>
                  <a:pt x="188240" y="1917376"/>
                  <a:pt x="178991" y="1909643"/>
                  <a:pt x="169099" y="1903786"/>
                </a:cubicBezTo>
                <a:cubicBezTo>
                  <a:pt x="158518" y="1969055"/>
                  <a:pt x="83191" y="1864739"/>
                  <a:pt x="92344" y="1925464"/>
                </a:cubicBezTo>
                <a:cubicBezTo>
                  <a:pt x="36140" y="1904645"/>
                  <a:pt x="59596" y="1967908"/>
                  <a:pt x="11266" y="1895947"/>
                </a:cubicBezTo>
                <a:lnTo>
                  <a:pt x="0" y="1893933"/>
                </a:lnTo>
                <a:close/>
              </a:path>
            </a:pathLst>
          </a:custGeom>
          <a:blipFill dpi="0" rotWithShape="1">
            <a:blip r:embed="rId3">
              <a:alphaModFix amt="84000"/>
            </a:blip>
            <a:srcRect/>
            <a:tile tx="0" ty="0" sx="100000" sy="100000" flip="none" algn="tl"/>
          </a:blipFill>
          <a:ln>
            <a:noFill/>
          </a:ln>
          <a:effectLst>
            <a:outerShdw blurRad="63500" dist="12700" dir="8100000" algn="tr"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1000441657"/>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23F5135F-115E-423C-BE4A-B56C35DC9F3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74436" y="6388259"/>
            <a:ext cx="358083" cy="368964"/>
            <a:chOff x="4135740" y="1795926"/>
            <a:chExt cx="558732" cy="575710"/>
          </a:xfrm>
        </p:grpSpPr>
        <p:grpSp>
          <p:nvGrpSpPr>
            <p:cNvPr id="10" name="Group 9">
              <a:extLst>
                <a:ext uri="{FF2B5EF4-FFF2-40B4-BE49-F238E27FC236}">
                  <a16:creationId xmlns:a16="http://schemas.microsoft.com/office/drawing/2014/main" id="{82C1E318-0F1F-4920-8C7D-FBAC66631B54}"/>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4135740" y="1795926"/>
              <a:ext cx="558732" cy="575710"/>
              <a:chOff x="1028007" y="1706560"/>
              <a:chExt cx="575710" cy="575710"/>
            </a:xfrm>
          </p:grpSpPr>
          <p:cxnSp>
            <p:nvCxnSpPr>
              <p:cNvPr id="12" name="Straight Connector 11">
                <a:extLst>
                  <a:ext uri="{FF2B5EF4-FFF2-40B4-BE49-F238E27FC236}">
                    <a16:creationId xmlns:a16="http://schemas.microsoft.com/office/drawing/2014/main" id="{DE4A7237-B6EB-4FB7-8B68-7C27438D477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28007" y="1994415"/>
                <a:ext cx="57571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4E00FDE-0838-4B5B-A782-6B6C92DB0A8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16200000">
                <a:off x="1028007" y="1994415"/>
                <a:ext cx="57571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1" name="Oval 10">
              <a:extLst>
                <a:ext uri="{FF2B5EF4-FFF2-40B4-BE49-F238E27FC236}">
                  <a16:creationId xmlns:a16="http://schemas.microsoft.com/office/drawing/2014/main" id="{2BC1B2F3-8E83-4A70-B103-979C67EECE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36389" y="1946248"/>
              <a:ext cx="157434" cy="157434"/>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useBgFill="1">
        <p:nvSpPr>
          <p:cNvPr id="15" name="Rectangle 14">
            <a:extLst>
              <a:ext uri="{FF2B5EF4-FFF2-40B4-BE49-F238E27FC236}">
                <a16:creationId xmlns:a16="http://schemas.microsoft.com/office/drawing/2014/main" id="{368F9D89-54B8-41F8-8839-49992D6458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A8852B0B-C890-CE56-9D4E-D9C15975E912}"/>
              </a:ext>
            </a:extLst>
          </p:cNvPr>
          <p:cNvSpPr txBox="1"/>
          <p:nvPr/>
        </p:nvSpPr>
        <p:spPr>
          <a:xfrm>
            <a:off x="955046" y="1339303"/>
            <a:ext cx="5075905" cy="3210920"/>
          </a:xfrm>
          <a:prstGeom prst="rect">
            <a:avLst/>
          </a:prstGeom>
        </p:spPr>
        <p:txBody>
          <a:bodyPr vert="horz" lIns="91440" tIns="45720" rIns="91440" bIns="45720" rtlCol="0">
            <a:noAutofit/>
          </a:bodyPr>
          <a:lstStyle/>
          <a:p>
            <a:pPr indent="-228600">
              <a:lnSpc>
                <a:spcPct val="110000"/>
              </a:lnSpc>
              <a:spcAft>
                <a:spcPts val="600"/>
              </a:spcAft>
            </a:pPr>
            <a:r>
              <a:rPr lang="en-US" sz="2000" b="1" cap="all" dirty="0">
                <a:latin typeface="Century Gothic" panose="020B0502020202020204" pitchFamily="34" charset="0"/>
              </a:rPr>
              <a:t>The Journey</a:t>
            </a:r>
            <a:r>
              <a:rPr lang="en-US" sz="2000" b="1" dirty="0">
                <a:latin typeface="Century Gothic" panose="020B0502020202020204" pitchFamily="34" charset="0"/>
              </a:rPr>
              <a:t>​ TO SILVER </a:t>
            </a:r>
            <a:r>
              <a:rPr lang="en-US" sz="2000" b="1" cap="all" dirty="0">
                <a:latin typeface="Century Gothic" panose="020B0502020202020204" pitchFamily="34" charset="0"/>
              </a:rPr>
              <a:t>so far…………</a:t>
            </a:r>
          </a:p>
          <a:p>
            <a:pPr indent="-228600">
              <a:lnSpc>
                <a:spcPct val="110000"/>
              </a:lnSpc>
              <a:spcAft>
                <a:spcPts val="600"/>
              </a:spcAft>
            </a:pPr>
            <a:endParaRPr lang="en-US" sz="2000" cap="all" dirty="0">
              <a:latin typeface="Century Gothic" panose="020B0502020202020204" pitchFamily="34" charset="0"/>
            </a:endParaRPr>
          </a:p>
          <a:p>
            <a:pPr marL="342900" indent="-228600">
              <a:lnSpc>
                <a:spcPct val="110000"/>
              </a:lnSpc>
              <a:spcAft>
                <a:spcPts val="600"/>
              </a:spcAft>
              <a:buFont typeface="Arial" panose="020B0604020202020204" pitchFamily="34" charset="0"/>
              <a:buChar char="•"/>
            </a:pPr>
            <a:r>
              <a:rPr lang="en-US" sz="2000" dirty="0">
                <a:latin typeface="Century Gothic" panose="020B0502020202020204" pitchFamily="34" charset="0"/>
              </a:rPr>
              <a:t>Bronze Rights Committed School – October 2023</a:t>
            </a:r>
          </a:p>
          <a:p>
            <a:pPr marL="342900" indent="-228600">
              <a:lnSpc>
                <a:spcPct val="110000"/>
              </a:lnSpc>
              <a:spcAft>
                <a:spcPts val="600"/>
              </a:spcAft>
              <a:buFont typeface="Arial" panose="020B0604020202020204" pitchFamily="34" charset="0"/>
              <a:buChar char="•"/>
            </a:pPr>
            <a:r>
              <a:rPr lang="en-US" sz="2000" dirty="0">
                <a:latin typeface="Century Gothic" panose="020B0502020202020204" pitchFamily="34" charset="0"/>
              </a:rPr>
              <a:t>Rights Respected articles embedded into planning</a:t>
            </a:r>
          </a:p>
          <a:p>
            <a:pPr marL="342900" indent="-228600">
              <a:lnSpc>
                <a:spcPct val="110000"/>
              </a:lnSpc>
              <a:spcAft>
                <a:spcPts val="600"/>
              </a:spcAft>
              <a:buFont typeface="Arial" panose="020B0604020202020204" pitchFamily="34" charset="0"/>
              <a:buChar char="•"/>
            </a:pPr>
            <a:r>
              <a:rPr lang="en-US" sz="2000" dirty="0">
                <a:latin typeface="Century Gothic" panose="020B0502020202020204" pitchFamily="34" charset="0"/>
              </a:rPr>
              <a:t>Rights Respecting articles linked to assembly themes</a:t>
            </a:r>
          </a:p>
          <a:p>
            <a:pPr marL="342900" indent="-228600">
              <a:lnSpc>
                <a:spcPct val="110000"/>
              </a:lnSpc>
              <a:spcAft>
                <a:spcPts val="600"/>
              </a:spcAft>
              <a:buFont typeface="Arial" panose="020B0604020202020204" pitchFamily="34" charset="0"/>
              <a:buChar char="•"/>
            </a:pPr>
            <a:r>
              <a:rPr lang="en-US" sz="2000" dirty="0">
                <a:latin typeface="Century Gothic" panose="020B0502020202020204" pitchFamily="34" charset="0"/>
              </a:rPr>
              <a:t>RRS linked to school values</a:t>
            </a:r>
          </a:p>
        </p:txBody>
      </p:sp>
      <p:sp>
        <p:nvSpPr>
          <p:cNvPr id="17" name="Freeform: Shape 16">
            <a:extLst>
              <a:ext uri="{FF2B5EF4-FFF2-40B4-BE49-F238E27FC236}">
                <a16:creationId xmlns:a16="http://schemas.microsoft.com/office/drawing/2014/main" id="{7FF0BCBD-CCEA-4351-B702-14C52EFE62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19465">
            <a:off x="6926280" y="397486"/>
            <a:ext cx="4948797" cy="6326554"/>
          </a:xfrm>
          <a:custGeom>
            <a:avLst/>
            <a:gdLst>
              <a:gd name="connsiteX0" fmla="*/ 4457507 w 5137176"/>
              <a:gd name="connsiteY0" fmla="*/ 0 h 6567378"/>
              <a:gd name="connsiteX1" fmla="*/ 4457507 w 5137176"/>
              <a:gd name="connsiteY1" fmla="*/ 1009868 h 6567378"/>
              <a:gd name="connsiteX2" fmla="*/ 5137176 w 5137176"/>
              <a:gd name="connsiteY2" fmla="*/ 1083966 h 6567378"/>
              <a:gd name="connsiteX3" fmla="*/ 4539371 w 5137176"/>
              <a:gd name="connsiteY3" fmla="*/ 6567378 h 6567378"/>
              <a:gd name="connsiteX4" fmla="*/ 108120 w 5137176"/>
              <a:gd name="connsiteY4" fmla="*/ 6084280 h 6567378"/>
              <a:gd name="connsiteX5" fmla="*/ 170085 w 5137176"/>
              <a:gd name="connsiteY5" fmla="*/ 5515902 h 6567378"/>
              <a:gd name="connsiteX6" fmla="*/ 0 w 5137176"/>
              <a:gd name="connsiteY6" fmla="*/ 5515902 h 6567378"/>
              <a:gd name="connsiteX7" fmla="*/ 0 w 5137176"/>
              <a:gd name="connsiteY7" fmla="*/ 0 h 6567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37176" h="6567378">
                <a:moveTo>
                  <a:pt x="4457507" y="0"/>
                </a:moveTo>
                <a:lnTo>
                  <a:pt x="4457507" y="1009868"/>
                </a:lnTo>
                <a:lnTo>
                  <a:pt x="5137176" y="1083966"/>
                </a:lnTo>
                <a:lnTo>
                  <a:pt x="4539371" y="6567378"/>
                </a:lnTo>
                <a:lnTo>
                  <a:pt x="108120" y="6084280"/>
                </a:lnTo>
                <a:lnTo>
                  <a:pt x="170085" y="5515902"/>
                </a:lnTo>
                <a:lnTo>
                  <a:pt x="0" y="5515902"/>
                </a:lnTo>
                <a:lnTo>
                  <a:pt x="0" y="0"/>
                </a:lnTo>
                <a:close/>
              </a:path>
            </a:pathLst>
          </a:custGeom>
          <a:solidFill>
            <a:schemeClr val="tx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Shape 18">
            <a:extLst>
              <a:ext uri="{FF2B5EF4-FFF2-40B4-BE49-F238E27FC236}">
                <a16:creationId xmlns:a16="http://schemas.microsoft.com/office/drawing/2014/main" id="{186A0039-6F9F-4E40-AE37-A1EA2DAC0B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76892" y="425319"/>
            <a:ext cx="4768520" cy="6088714"/>
          </a:xfrm>
          <a:custGeom>
            <a:avLst/>
            <a:gdLst>
              <a:gd name="connsiteX0" fmla="*/ 4188628 w 4950037"/>
              <a:gd name="connsiteY0" fmla="*/ 0 h 6320484"/>
              <a:gd name="connsiteX1" fmla="*/ 4218584 w 4950037"/>
              <a:gd name="connsiteY1" fmla="*/ 18617 h 6320484"/>
              <a:gd name="connsiteX2" fmla="*/ 4220262 w 4950037"/>
              <a:gd name="connsiteY2" fmla="*/ 50299 h 6320484"/>
              <a:gd name="connsiteX3" fmla="*/ 4223339 w 4950037"/>
              <a:gd name="connsiteY3" fmla="*/ 51686 h 6320484"/>
              <a:gd name="connsiteX4" fmla="*/ 4243015 w 4950037"/>
              <a:gd name="connsiteY4" fmla="*/ 81229 h 6320484"/>
              <a:gd name="connsiteX5" fmla="*/ 4227211 w 4950037"/>
              <a:gd name="connsiteY5" fmla="*/ 140805 h 6320484"/>
              <a:gd name="connsiteX6" fmla="*/ 4226312 w 4950037"/>
              <a:gd name="connsiteY6" fmla="*/ 164608 h 6320484"/>
              <a:gd name="connsiteX7" fmla="*/ 4231134 w 4950037"/>
              <a:gd name="connsiteY7" fmla="*/ 255748 h 6320484"/>
              <a:gd name="connsiteX8" fmla="*/ 4235510 w 4950037"/>
              <a:gd name="connsiteY8" fmla="*/ 301854 h 6320484"/>
              <a:gd name="connsiteX9" fmla="*/ 4235520 w 4950037"/>
              <a:gd name="connsiteY9" fmla="*/ 330418 h 6320484"/>
              <a:gd name="connsiteX10" fmla="*/ 4235309 w 4950037"/>
              <a:gd name="connsiteY10" fmla="*/ 334638 h 6320484"/>
              <a:gd name="connsiteX11" fmla="*/ 4247535 w 4950037"/>
              <a:gd name="connsiteY11" fmla="*/ 565647 h 6320484"/>
              <a:gd name="connsiteX12" fmla="*/ 4249754 w 4950037"/>
              <a:gd name="connsiteY12" fmla="*/ 570257 h 6320484"/>
              <a:gd name="connsiteX13" fmla="*/ 4250201 w 4950037"/>
              <a:gd name="connsiteY13" fmla="*/ 594124 h 6320484"/>
              <a:gd name="connsiteX14" fmla="*/ 4249458 w 4950037"/>
              <a:gd name="connsiteY14" fmla="*/ 602018 h 6320484"/>
              <a:gd name="connsiteX15" fmla="*/ 4255354 w 4950037"/>
              <a:gd name="connsiteY15" fmla="*/ 713405 h 6320484"/>
              <a:gd name="connsiteX16" fmla="*/ 4257507 w 4950037"/>
              <a:gd name="connsiteY16" fmla="*/ 714073 h 6320484"/>
              <a:gd name="connsiteX17" fmla="*/ 4265497 w 4950037"/>
              <a:gd name="connsiteY17" fmla="*/ 749513 h 6320484"/>
              <a:gd name="connsiteX18" fmla="*/ 4271401 w 4950037"/>
              <a:gd name="connsiteY18" fmla="*/ 847749 h 6320484"/>
              <a:gd name="connsiteX19" fmla="*/ 4270503 w 4950037"/>
              <a:gd name="connsiteY19" fmla="*/ 861235 h 6320484"/>
              <a:gd name="connsiteX20" fmla="*/ 4270699 w 4950037"/>
              <a:gd name="connsiteY20" fmla="*/ 865719 h 6320484"/>
              <a:gd name="connsiteX21" fmla="*/ 4202536 w 4950037"/>
              <a:gd name="connsiteY21" fmla="*/ 861893 h 6320484"/>
              <a:gd name="connsiteX22" fmla="*/ 4202536 w 4950037"/>
              <a:gd name="connsiteY22" fmla="*/ 987895 h 6320484"/>
              <a:gd name="connsiteX23" fmla="*/ 4532772 w 4950037"/>
              <a:gd name="connsiteY23" fmla="*/ 1009893 h 6320484"/>
              <a:gd name="connsiteX24" fmla="*/ 4904400 w 4950037"/>
              <a:gd name="connsiteY24" fmla="*/ 1030269 h 6320484"/>
              <a:gd name="connsiteX25" fmla="*/ 4932162 w 4950037"/>
              <a:gd name="connsiteY25" fmla="*/ 1052023 h 6320484"/>
              <a:gd name="connsiteX26" fmla="*/ 4930395 w 4950037"/>
              <a:gd name="connsiteY26" fmla="*/ 1083700 h 6320484"/>
              <a:gd name="connsiteX27" fmla="*/ 4933305 w 4950037"/>
              <a:gd name="connsiteY27" fmla="*/ 1085413 h 6320484"/>
              <a:gd name="connsiteX28" fmla="*/ 4949662 w 4950037"/>
              <a:gd name="connsiteY28" fmla="*/ 1116915 h 6320484"/>
              <a:gd name="connsiteX29" fmla="*/ 4927494 w 4950037"/>
              <a:gd name="connsiteY29" fmla="*/ 1174426 h 6320484"/>
              <a:gd name="connsiteX30" fmla="*/ 4924021 w 4950037"/>
              <a:gd name="connsiteY30" fmla="*/ 1197992 h 6320484"/>
              <a:gd name="connsiteX31" fmla="*/ 4918937 w 4950037"/>
              <a:gd name="connsiteY31" fmla="*/ 1289117 h 6320484"/>
              <a:gd name="connsiteX32" fmla="*/ 4918290 w 4950037"/>
              <a:gd name="connsiteY32" fmla="*/ 1335426 h 6320484"/>
              <a:gd name="connsiteX33" fmla="*/ 4915204 w 4950037"/>
              <a:gd name="connsiteY33" fmla="*/ 1363823 h 6320484"/>
              <a:gd name="connsiteX34" fmla="*/ 4914538 w 4950037"/>
              <a:gd name="connsiteY34" fmla="*/ 1367995 h 6320484"/>
              <a:gd name="connsiteX35" fmla="*/ 4901655 w 4950037"/>
              <a:gd name="connsiteY35" fmla="*/ 1598968 h 6320484"/>
              <a:gd name="connsiteX36" fmla="*/ 4903361 w 4950037"/>
              <a:gd name="connsiteY36" fmla="*/ 1603791 h 6320484"/>
              <a:gd name="connsiteX37" fmla="*/ 4901219 w 4950037"/>
              <a:gd name="connsiteY37" fmla="*/ 1627566 h 6320484"/>
              <a:gd name="connsiteX38" fmla="*/ 4899626 w 4950037"/>
              <a:gd name="connsiteY38" fmla="*/ 1635333 h 6320484"/>
              <a:gd name="connsiteX39" fmla="*/ 4893414 w 4950037"/>
              <a:gd name="connsiteY39" fmla="*/ 1746703 h 6320484"/>
              <a:gd name="connsiteX40" fmla="*/ 4895482 w 4950037"/>
              <a:gd name="connsiteY40" fmla="*/ 1747601 h 6320484"/>
              <a:gd name="connsiteX41" fmla="*/ 4899584 w 4950037"/>
              <a:gd name="connsiteY41" fmla="*/ 1783699 h 6320484"/>
              <a:gd name="connsiteX42" fmla="*/ 4894806 w 4950037"/>
              <a:gd name="connsiteY42" fmla="*/ 1881995 h 6320484"/>
              <a:gd name="connsiteX43" fmla="*/ 4894702 w 4950037"/>
              <a:gd name="connsiteY43" fmla="*/ 1940154 h 6320484"/>
              <a:gd name="connsiteX44" fmla="*/ 4898986 w 4950037"/>
              <a:gd name="connsiteY44" fmla="*/ 1961221 h 6320484"/>
              <a:gd name="connsiteX45" fmla="*/ 4902063 w 4950037"/>
              <a:gd name="connsiteY45" fmla="*/ 1991332 h 6320484"/>
              <a:gd name="connsiteX46" fmla="*/ 4910843 w 4950037"/>
              <a:gd name="connsiteY46" fmla="*/ 2043680 h 6320484"/>
              <a:gd name="connsiteX47" fmla="*/ 4913111 w 4950037"/>
              <a:gd name="connsiteY47" fmla="*/ 2093780 h 6320484"/>
              <a:gd name="connsiteX48" fmla="*/ 4912235 w 4950037"/>
              <a:gd name="connsiteY48" fmla="*/ 2127331 h 6320484"/>
              <a:gd name="connsiteX49" fmla="*/ 4911774 w 4950037"/>
              <a:gd name="connsiteY49" fmla="*/ 2132180 h 6320484"/>
              <a:gd name="connsiteX50" fmla="*/ 4902693 w 4950037"/>
              <a:gd name="connsiteY50" fmla="*/ 2171984 h 6320484"/>
              <a:gd name="connsiteX51" fmla="*/ 4905943 w 4950037"/>
              <a:gd name="connsiteY51" fmla="*/ 2175920 h 6320484"/>
              <a:gd name="connsiteX52" fmla="*/ 4908773 w 4950037"/>
              <a:gd name="connsiteY52" fmla="*/ 2188707 h 6320484"/>
              <a:gd name="connsiteX53" fmla="*/ 4904052 w 4950037"/>
              <a:gd name="connsiteY53" fmla="*/ 2199268 h 6320484"/>
              <a:gd name="connsiteX54" fmla="*/ 4893911 w 4950037"/>
              <a:gd name="connsiteY54" fmla="*/ 2249378 h 6320484"/>
              <a:gd name="connsiteX55" fmla="*/ 4883060 w 4950037"/>
              <a:gd name="connsiteY55" fmla="*/ 2322907 h 6320484"/>
              <a:gd name="connsiteX56" fmla="*/ 4878199 w 4950037"/>
              <a:gd name="connsiteY56" fmla="*/ 2333841 h 6320484"/>
              <a:gd name="connsiteX57" fmla="*/ 4863832 w 4950037"/>
              <a:gd name="connsiteY57" fmla="*/ 2405746 h 6320484"/>
              <a:gd name="connsiteX58" fmla="*/ 4860132 w 4950037"/>
              <a:gd name="connsiteY58" fmla="*/ 2443689 h 6320484"/>
              <a:gd name="connsiteX59" fmla="*/ 4863777 w 4950037"/>
              <a:gd name="connsiteY59" fmla="*/ 2448134 h 6320484"/>
              <a:gd name="connsiteX60" fmla="*/ 4862134 w 4950037"/>
              <a:gd name="connsiteY60" fmla="*/ 2459306 h 6320484"/>
              <a:gd name="connsiteX61" fmla="*/ 4862544 w 4950037"/>
              <a:gd name="connsiteY61" fmla="*/ 2462358 h 6320484"/>
              <a:gd name="connsiteX62" fmla="*/ 4864049 w 4950037"/>
              <a:gd name="connsiteY62" fmla="*/ 2479770 h 6320484"/>
              <a:gd name="connsiteX63" fmla="*/ 4852627 w 4950037"/>
              <a:gd name="connsiteY63" fmla="*/ 2514583 h 6320484"/>
              <a:gd name="connsiteX64" fmla="*/ 4850576 w 4950037"/>
              <a:gd name="connsiteY64" fmla="*/ 2514709 h 6320484"/>
              <a:gd name="connsiteX65" fmla="*/ 4842113 w 4950037"/>
              <a:gd name="connsiteY65" fmla="*/ 2666439 h 6320484"/>
              <a:gd name="connsiteX66" fmla="*/ 4850768 w 4950037"/>
              <a:gd name="connsiteY66" fmla="*/ 2690544 h 6320484"/>
              <a:gd name="connsiteX67" fmla="*/ 4853036 w 4950037"/>
              <a:gd name="connsiteY67" fmla="*/ 2740646 h 6320484"/>
              <a:gd name="connsiteX68" fmla="*/ 4852159 w 4950037"/>
              <a:gd name="connsiteY68" fmla="*/ 2774197 h 6320484"/>
              <a:gd name="connsiteX69" fmla="*/ 4851699 w 4950037"/>
              <a:gd name="connsiteY69" fmla="*/ 2779045 h 6320484"/>
              <a:gd name="connsiteX70" fmla="*/ 4842617 w 4950037"/>
              <a:gd name="connsiteY70" fmla="*/ 2818850 h 6320484"/>
              <a:gd name="connsiteX71" fmla="*/ 4845868 w 4950037"/>
              <a:gd name="connsiteY71" fmla="*/ 2822786 h 6320484"/>
              <a:gd name="connsiteX72" fmla="*/ 4848697 w 4950037"/>
              <a:gd name="connsiteY72" fmla="*/ 2835573 h 6320484"/>
              <a:gd name="connsiteX73" fmla="*/ 4843976 w 4950037"/>
              <a:gd name="connsiteY73" fmla="*/ 2846133 h 6320484"/>
              <a:gd name="connsiteX74" fmla="*/ 4833835 w 4950037"/>
              <a:gd name="connsiteY74" fmla="*/ 2896246 h 6320484"/>
              <a:gd name="connsiteX75" fmla="*/ 4826535 w 4950037"/>
              <a:gd name="connsiteY75" fmla="*/ 2945711 h 6320484"/>
              <a:gd name="connsiteX76" fmla="*/ 4770687 w 4950037"/>
              <a:gd name="connsiteY76" fmla="*/ 3999577 h 6320484"/>
              <a:gd name="connsiteX77" fmla="*/ 4757955 w 4950037"/>
              <a:gd name="connsiteY77" fmla="*/ 4252632 h 6320484"/>
              <a:gd name="connsiteX78" fmla="*/ 4746917 w 4950037"/>
              <a:gd name="connsiteY78" fmla="*/ 4414955 h 6320484"/>
              <a:gd name="connsiteX79" fmla="*/ 4656537 w 4950037"/>
              <a:gd name="connsiteY79" fmla="*/ 6050064 h 6320484"/>
              <a:gd name="connsiteX80" fmla="*/ 4661812 w 4950037"/>
              <a:gd name="connsiteY80" fmla="*/ 6086684 h 6320484"/>
              <a:gd name="connsiteX81" fmla="*/ 4665332 w 4950037"/>
              <a:gd name="connsiteY81" fmla="*/ 6121067 h 6320484"/>
              <a:gd name="connsiteX82" fmla="*/ 4668152 w 4950037"/>
              <a:gd name="connsiteY82" fmla="*/ 6221142 h 6320484"/>
              <a:gd name="connsiteX83" fmla="*/ 4649673 w 4950037"/>
              <a:gd name="connsiteY83" fmla="*/ 6255466 h 6320484"/>
              <a:gd name="connsiteX84" fmla="*/ 4645040 w 4950037"/>
              <a:gd name="connsiteY84" fmla="*/ 6258160 h 6320484"/>
              <a:gd name="connsiteX85" fmla="*/ 4641598 w 4950037"/>
              <a:gd name="connsiteY85" fmla="*/ 6320461 h 6320484"/>
              <a:gd name="connsiteX86" fmla="*/ 724747 w 4950037"/>
              <a:gd name="connsiteY86" fmla="*/ 6068362 h 6320484"/>
              <a:gd name="connsiteX87" fmla="*/ 415706 w 4950037"/>
              <a:gd name="connsiteY87" fmla="*/ 6051307 h 6320484"/>
              <a:gd name="connsiteX88" fmla="*/ 420012 w 4950037"/>
              <a:gd name="connsiteY88" fmla="*/ 6011137 h 6320484"/>
              <a:gd name="connsiteX89" fmla="*/ 424214 w 4950037"/>
              <a:gd name="connsiteY89" fmla="*/ 6004548 h 6320484"/>
              <a:gd name="connsiteX90" fmla="*/ 424482 w 4950037"/>
              <a:gd name="connsiteY90" fmla="*/ 6001808 h 6320484"/>
              <a:gd name="connsiteX91" fmla="*/ 424751 w 4950037"/>
              <a:gd name="connsiteY91" fmla="*/ 5999066 h 6320484"/>
              <a:gd name="connsiteX92" fmla="*/ 425286 w 4950037"/>
              <a:gd name="connsiteY92" fmla="*/ 5993584 h 6320484"/>
              <a:gd name="connsiteX93" fmla="*/ 424972 w 4950037"/>
              <a:gd name="connsiteY93" fmla="*/ 5987694 h 6320484"/>
              <a:gd name="connsiteX94" fmla="*/ 424390 w 4950037"/>
              <a:gd name="connsiteY94" fmla="*/ 5984546 h 6320484"/>
              <a:gd name="connsiteX95" fmla="*/ 424659 w 4950037"/>
              <a:gd name="connsiteY95" fmla="*/ 5981803 h 6320484"/>
              <a:gd name="connsiteX96" fmla="*/ 424344 w 4950037"/>
              <a:gd name="connsiteY96" fmla="*/ 5975914 h 6320484"/>
              <a:gd name="connsiteX97" fmla="*/ 423763 w 4950037"/>
              <a:gd name="connsiteY97" fmla="*/ 5972765 h 6320484"/>
              <a:gd name="connsiteX98" fmla="*/ 423136 w 4950037"/>
              <a:gd name="connsiteY98" fmla="*/ 5960984 h 6320484"/>
              <a:gd name="connsiteX99" fmla="*/ 422554 w 4950037"/>
              <a:gd name="connsiteY99" fmla="*/ 5957836 h 6320484"/>
              <a:gd name="connsiteX100" fmla="*/ 422821 w 4950037"/>
              <a:gd name="connsiteY100" fmla="*/ 5955094 h 6320484"/>
              <a:gd name="connsiteX101" fmla="*/ 421392 w 4950037"/>
              <a:gd name="connsiteY101" fmla="*/ 5951537 h 6320484"/>
              <a:gd name="connsiteX102" fmla="*/ 426782 w 4950037"/>
              <a:gd name="connsiteY102" fmla="*/ 5888089 h 6320484"/>
              <a:gd name="connsiteX103" fmla="*/ 448292 w 4950037"/>
              <a:gd name="connsiteY103" fmla="*/ 5480986 h 6320484"/>
              <a:gd name="connsiteX104" fmla="*/ 330530 w 4950037"/>
              <a:gd name="connsiteY104" fmla="*/ 5480986 h 6320484"/>
              <a:gd name="connsiteX105" fmla="*/ 330530 w 4950037"/>
              <a:gd name="connsiteY105" fmla="*/ 5395293 h 6320484"/>
              <a:gd name="connsiteX106" fmla="*/ 326057 w 4950037"/>
              <a:gd name="connsiteY106" fmla="*/ 5474970 h 6320484"/>
              <a:gd name="connsiteX107" fmla="*/ 270547 w 4950037"/>
              <a:gd name="connsiteY107" fmla="*/ 5477941 h 6320484"/>
              <a:gd name="connsiteX108" fmla="*/ 270474 w 4950037"/>
              <a:gd name="connsiteY108" fmla="*/ 5437541 h 6320484"/>
              <a:gd name="connsiteX109" fmla="*/ 273937 w 4950037"/>
              <a:gd name="connsiteY109" fmla="*/ 5430535 h 6320484"/>
              <a:gd name="connsiteX110" fmla="*/ 273907 w 4950037"/>
              <a:gd name="connsiteY110" fmla="*/ 5427782 h 6320484"/>
              <a:gd name="connsiteX111" fmla="*/ 273877 w 4950037"/>
              <a:gd name="connsiteY111" fmla="*/ 5425027 h 6320484"/>
              <a:gd name="connsiteX112" fmla="*/ 273815 w 4950037"/>
              <a:gd name="connsiteY112" fmla="*/ 5419519 h 6320484"/>
              <a:gd name="connsiteX113" fmla="*/ 272864 w 4950037"/>
              <a:gd name="connsiteY113" fmla="*/ 5413698 h 6320484"/>
              <a:gd name="connsiteX114" fmla="*/ 271946 w 4950037"/>
              <a:gd name="connsiteY114" fmla="*/ 5410631 h 6320484"/>
              <a:gd name="connsiteX115" fmla="*/ 271914 w 4950037"/>
              <a:gd name="connsiteY115" fmla="*/ 5407876 h 6320484"/>
              <a:gd name="connsiteX116" fmla="*/ 270963 w 4950037"/>
              <a:gd name="connsiteY116" fmla="*/ 5402055 h 6320484"/>
              <a:gd name="connsiteX117" fmla="*/ 270045 w 4950037"/>
              <a:gd name="connsiteY117" fmla="*/ 5398988 h 6320484"/>
              <a:gd name="connsiteX118" fmla="*/ 268144 w 4950037"/>
              <a:gd name="connsiteY118" fmla="*/ 5387344 h 6320484"/>
              <a:gd name="connsiteX119" fmla="*/ 267225 w 4950037"/>
              <a:gd name="connsiteY119" fmla="*/ 5384278 h 6320484"/>
              <a:gd name="connsiteX120" fmla="*/ 267193 w 4950037"/>
              <a:gd name="connsiteY120" fmla="*/ 5381523 h 6320484"/>
              <a:gd name="connsiteX121" fmla="*/ 265387 w 4950037"/>
              <a:gd name="connsiteY121" fmla="*/ 5378142 h 6320484"/>
              <a:gd name="connsiteX122" fmla="*/ 263868 w 4950037"/>
              <a:gd name="connsiteY122" fmla="*/ 5314483 h 6320484"/>
              <a:gd name="connsiteX123" fmla="*/ 192697 w 4950037"/>
              <a:gd name="connsiteY123" fmla="*/ 4040419 h 6320484"/>
              <a:gd name="connsiteX124" fmla="*/ 0 w 4950037"/>
              <a:gd name="connsiteY124" fmla="*/ 208389 h 6320484"/>
              <a:gd name="connsiteX125" fmla="*/ 2990554 w 4950037"/>
              <a:gd name="connsiteY125" fmla="*/ 54813 h 6320484"/>
              <a:gd name="connsiteX126" fmla="*/ 3816982 w 4950037"/>
              <a:gd name="connsiteY126" fmla="*/ 20020 h 6320484"/>
              <a:gd name="connsiteX0" fmla="*/ 4188628 w 4950037"/>
              <a:gd name="connsiteY0" fmla="*/ 0 h 6320484"/>
              <a:gd name="connsiteX1" fmla="*/ 4218584 w 4950037"/>
              <a:gd name="connsiteY1" fmla="*/ 18617 h 6320484"/>
              <a:gd name="connsiteX2" fmla="*/ 4220262 w 4950037"/>
              <a:gd name="connsiteY2" fmla="*/ 50299 h 6320484"/>
              <a:gd name="connsiteX3" fmla="*/ 4223339 w 4950037"/>
              <a:gd name="connsiteY3" fmla="*/ 51686 h 6320484"/>
              <a:gd name="connsiteX4" fmla="*/ 4243015 w 4950037"/>
              <a:gd name="connsiteY4" fmla="*/ 81229 h 6320484"/>
              <a:gd name="connsiteX5" fmla="*/ 4227211 w 4950037"/>
              <a:gd name="connsiteY5" fmla="*/ 140805 h 6320484"/>
              <a:gd name="connsiteX6" fmla="*/ 4226312 w 4950037"/>
              <a:gd name="connsiteY6" fmla="*/ 164608 h 6320484"/>
              <a:gd name="connsiteX7" fmla="*/ 4231134 w 4950037"/>
              <a:gd name="connsiteY7" fmla="*/ 255748 h 6320484"/>
              <a:gd name="connsiteX8" fmla="*/ 4235510 w 4950037"/>
              <a:gd name="connsiteY8" fmla="*/ 301854 h 6320484"/>
              <a:gd name="connsiteX9" fmla="*/ 4235520 w 4950037"/>
              <a:gd name="connsiteY9" fmla="*/ 330418 h 6320484"/>
              <a:gd name="connsiteX10" fmla="*/ 4235309 w 4950037"/>
              <a:gd name="connsiteY10" fmla="*/ 334638 h 6320484"/>
              <a:gd name="connsiteX11" fmla="*/ 4247535 w 4950037"/>
              <a:gd name="connsiteY11" fmla="*/ 565647 h 6320484"/>
              <a:gd name="connsiteX12" fmla="*/ 4249754 w 4950037"/>
              <a:gd name="connsiteY12" fmla="*/ 570257 h 6320484"/>
              <a:gd name="connsiteX13" fmla="*/ 4250201 w 4950037"/>
              <a:gd name="connsiteY13" fmla="*/ 594124 h 6320484"/>
              <a:gd name="connsiteX14" fmla="*/ 4249458 w 4950037"/>
              <a:gd name="connsiteY14" fmla="*/ 602018 h 6320484"/>
              <a:gd name="connsiteX15" fmla="*/ 4255354 w 4950037"/>
              <a:gd name="connsiteY15" fmla="*/ 713405 h 6320484"/>
              <a:gd name="connsiteX16" fmla="*/ 4257507 w 4950037"/>
              <a:gd name="connsiteY16" fmla="*/ 714073 h 6320484"/>
              <a:gd name="connsiteX17" fmla="*/ 4265497 w 4950037"/>
              <a:gd name="connsiteY17" fmla="*/ 749513 h 6320484"/>
              <a:gd name="connsiteX18" fmla="*/ 4271401 w 4950037"/>
              <a:gd name="connsiteY18" fmla="*/ 847749 h 6320484"/>
              <a:gd name="connsiteX19" fmla="*/ 4270503 w 4950037"/>
              <a:gd name="connsiteY19" fmla="*/ 861235 h 6320484"/>
              <a:gd name="connsiteX20" fmla="*/ 4270699 w 4950037"/>
              <a:gd name="connsiteY20" fmla="*/ 865719 h 6320484"/>
              <a:gd name="connsiteX21" fmla="*/ 4202536 w 4950037"/>
              <a:gd name="connsiteY21" fmla="*/ 987895 h 6320484"/>
              <a:gd name="connsiteX22" fmla="*/ 4532772 w 4950037"/>
              <a:gd name="connsiteY22" fmla="*/ 1009893 h 6320484"/>
              <a:gd name="connsiteX23" fmla="*/ 4904400 w 4950037"/>
              <a:gd name="connsiteY23" fmla="*/ 1030269 h 6320484"/>
              <a:gd name="connsiteX24" fmla="*/ 4932162 w 4950037"/>
              <a:gd name="connsiteY24" fmla="*/ 1052023 h 6320484"/>
              <a:gd name="connsiteX25" fmla="*/ 4930395 w 4950037"/>
              <a:gd name="connsiteY25" fmla="*/ 1083700 h 6320484"/>
              <a:gd name="connsiteX26" fmla="*/ 4933305 w 4950037"/>
              <a:gd name="connsiteY26" fmla="*/ 1085413 h 6320484"/>
              <a:gd name="connsiteX27" fmla="*/ 4949662 w 4950037"/>
              <a:gd name="connsiteY27" fmla="*/ 1116915 h 6320484"/>
              <a:gd name="connsiteX28" fmla="*/ 4927494 w 4950037"/>
              <a:gd name="connsiteY28" fmla="*/ 1174426 h 6320484"/>
              <a:gd name="connsiteX29" fmla="*/ 4924021 w 4950037"/>
              <a:gd name="connsiteY29" fmla="*/ 1197992 h 6320484"/>
              <a:gd name="connsiteX30" fmla="*/ 4918937 w 4950037"/>
              <a:gd name="connsiteY30" fmla="*/ 1289117 h 6320484"/>
              <a:gd name="connsiteX31" fmla="*/ 4918290 w 4950037"/>
              <a:gd name="connsiteY31" fmla="*/ 1335426 h 6320484"/>
              <a:gd name="connsiteX32" fmla="*/ 4915204 w 4950037"/>
              <a:gd name="connsiteY32" fmla="*/ 1363823 h 6320484"/>
              <a:gd name="connsiteX33" fmla="*/ 4914538 w 4950037"/>
              <a:gd name="connsiteY33" fmla="*/ 1367995 h 6320484"/>
              <a:gd name="connsiteX34" fmla="*/ 4901655 w 4950037"/>
              <a:gd name="connsiteY34" fmla="*/ 1598968 h 6320484"/>
              <a:gd name="connsiteX35" fmla="*/ 4903361 w 4950037"/>
              <a:gd name="connsiteY35" fmla="*/ 1603791 h 6320484"/>
              <a:gd name="connsiteX36" fmla="*/ 4901219 w 4950037"/>
              <a:gd name="connsiteY36" fmla="*/ 1627566 h 6320484"/>
              <a:gd name="connsiteX37" fmla="*/ 4899626 w 4950037"/>
              <a:gd name="connsiteY37" fmla="*/ 1635333 h 6320484"/>
              <a:gd name="connsiteX38" fmla="*/ 4893414 w 4950037"/>
              <a:gd name="connsiteY38" fmla="*/ 1746703 h 6320484"/>
              <a:gd name="connsiteX39" fmla="*/ 4895482 w 4950037"/>
              <a:gd name="connsiteY39" fmla="*/ 1747601 h 6320484"/>
              <a:gd name="connsiteX40" fmla="*/ 4899584 w 4950037"/>
              <a:gd name="connsiteY40" fmla="*/ 1783699 h 6320484"/>
              <a:gd name="connsiteX41" fmla="*/ 4894806 w 4950037"/>
              <a:gd name="connsiteY41" fmla="*/ 1881995 h 6320484"/>
              <a:gd name="connsiteX42" fmla="*/ 4894702 w 4950037"/>
              <a:gd name="connsiteY42" fmla="*/ 1940154 h 6320484"/>
              <a:gd name="connsiteX43" fmla="*/ 4898986 w 4950037"/>
              <a:gd name="connsiteY43" fmla="*/ 1961221 h 6320484"/>
              <a:gd name="connsiteX44" fmla="*/ 4902063 w 4950037"/>
              <a:gd name="connsiteY44" fmla="*/ 1991332 h 6320484"/>
              <a:gd name="connsiteX45" fmla="*/ 4910843 w 4950037"/>
              <a:gd name="connsiteY45" fmla="*/ 2043680 h 6320484"/>
              <a:gd name="connsiteX46" fmla="*/ 4913111 w 4950037"/>
              <a:gd name="connsiteY46" fmla="*/ 2093780 h 6320484"/>
              <a:gd name="connsiteX47" fmla="*/ 4912235 w 4950037"/>
              <a:gd name="connsiteY47" fmla="*/ 2127331 h 6320484"/>
              <a:gd name="connsiteX48" fmla="*/ 4911774 w 4950037"/>
              <a:gd name="connsiteY48" fmla="*/ 2132180 h 6320484"/>
              <a:gd name="connsiteX49" fmla="*/ 4902693 w 4950037"/>
              <a:gd name="connsiteY49" fmla="*/ 2171984 h 6320484"/>
              <a:gd name="connsiteX50" fmla="*/ 4905943 w 4950037"/>
              <a:gd name="connsiteY50" fmla="*/ 2175920 h 6320484"/>
              <a:gd name="connsiteX51" fmla="*/ 4908773 w 4950037"/>
              <a:gd name="connsiteY51" fmla="*/ 2188707 h 6320484"/>
              <a:gd name="connsiteX52" fmla="*/ 4904052 w 4950037"/>
              <a:gd name="connsiteY52" fmla="*/ 2199268 h 6320484"/>
              <a:gd name="connsiteX53" fmla="*/ 4893911 w 4950037"/>
              <a:gd name="connsiteY53" fmla="*/ 2249378 h 6320484"/>
              <a:gd name="connsiteX54" fmla="*/ 4883060 w 4950037"/>
              <a:gd name="connsiteY54" fmla="*/ 2322907 h 6320484"/>
              <a:gd name="connsiteX55" fmla="*/ 4878199 w 4950037"/>
              <a:gd name="connsiteY55" fmla="*/ 2333841 h 6320484"/>
              <a:gd name="connsiteX56" fmla="*/ 4863832 w 4950037"/>
              <a:gd name="connsiteY56" fmla="*/ 2405746 h 6320484"/>
              <a:gd name="connsiteX57" fmla="*/ 4860132 w 4950037"/>
              <a:gd name="connsiteY57" fmla="*/ 2443689 h 6320484"/>
              <a:gd name="connsiteX58" fmla="*/ 4863777 w 4950037"/>
              <a:gd name="connsiteY58" fmla="*/ 2448134 h 6320484"/>
              <a:gd name="connsiteX59" fmla="*/ 4862134 w 4950037"/>
              <a:gd name="connsiteY59" fmla="*/ 2459306 h 6320484"/>
              <a:gd name="connsiteX60" fmla="*/ 4862544 w 4950037"/>
              <a:gd name="connsiteY60" fmla="*/ 2462358 h 6320484"/>
              <a:gd name="connsiteX61" fmla="*/ 4864049 w 4950037"/>
              <a:gd name="connsiteY61" fmla="*/ 2479770 h 6320484"/>
              <a:gd name="connsiteX62" fmla="*/ 4852627 w 4950037"/>
              <a:gd name="connsiteY62" fmla="*/ 2514583 h 6320484"/>
              <a:gd name="connsiteX63" fmla="*/ 4850576 w 4950037"/>
              <a:gd name="connsiteY63" fmla="*/ 2514709 h 6320484"/>
              <a:gd name="connsiteX64" fmla="*/ 4842113 w 4950037"/>
              <a:gd name="connsiteY64" fmla="*/ 2666439 h 6320484"/>
              <a:gd name="connsiteX65" fmla="*/ 4850768 w 4950037"/>
              <a:gd name="connsiteY65" fmla="*/ 2690544 h 6320484"/>
              <a:gd name="connsiteX66" fmla="*/ 4853036 w 4950037"/>
              <a:gd name="connsiteY66" fmla="*/ 2740646 h 6320484"/>
              <a:gd name="connsiteX67" fmla="*/ 4852159 w 4950037"/>
              <a:gd name="connsiteY67" fmla="*/ 2774197 h 6320484"/>
              <a:gd name="connsiteX68" fmla="*/ 4851699 w 4950037"/>
              <a:gd name="connsiteY68" fmla="*/ 2779045 h 6320484"/>
              <a:gd name="connsiteX69" fmla="*/ 4842617 w 4950037"/>
              <a:gd name="connsiteY69" fmla="*/ 2818850 h 6320484"/>
              <a:gd name="connsiteX70" fmla="*/ 4845868 w 4950037"/>
              <a:gd name="connsiteY70" fmla="*/ 2822786 h 6320484"/>
              <a:gd name="connsiteX71" fmla="*/ 4848697 w 4950037"/>
              <a:gd name="connsiteY71" fmla="*/ 2835573 h 6320484"/>
              <a:gd name="connsiteX72" fmla="*/ 4843976 w 4950037"/>
              <a:gd name="connsiteY72" fmla="*/ 2846133 h 6320484"/>
              <a:gd name="connsiteX73" fmla="*/ 4833835 w 4950037"/>
              <a:gd name="connsiteY73" fmla="*/ 2896246 h 6320484"/>
              <a:gd name="connsiteX74" fmla="*/ 4826535 w 4950037"/>
              <a:gd name="connsiteY74" fmla="*/ 2945711 h 6320484"/>
              <a:gd name="connsiteX75" fmla="*/ 4770687 w 4950037"/>
              <a:gd name="connsiteY75" fmla="*/ 3999577 h 6320484"/>
              <a:gd name="connsiteX76" fmla="*/ 4757955 w 4950037"/>
              <a:gd name="connsiteY76" fmla="*/ 4252632 h 6320484"/>
              <a:gd name="connsiteX77" fmla="*/ 4746917 w 4950037"/>
              <a:gd name="connsiteY77" fmla="*/ 4414955 h 6320484"/>
              <a:gd name="connsiteX78" fmla="*/ 4656537 w 4950037"/>
              <a:gd name="connsiteY78" fmla="*/ 6050064 h 6320484"/>
              <a:gd name="connsiteX79" fmla="*/ 4661812 w 4950037"/>
              <a:gd name="connsiteY79" fmla="*/ 6086684 h 6320484"/>
              <a:gd name="connsiteX80" fmla="*/ 4665332 w 4950037"/>
              <a:gd name="connsiteY80" fmla="*/ 6121067 h 6320484"/>
              <a:gd name="connsiteX81" fmla="*/ 4668152 w 4950037"/>
              <a:gd name="connsiteY81" fmla="*/ 6221142 h 6320484"/>
              <a:gd name="connsiteX82" fmla="*/ 4649673 w 4950037"/>
              <a:gd name="connsiteY82" fmla="*/ 6255466 h 6320484"/>
              <a:gd name="connsiteX83" fmla="*/ 4645040 w 4950037"/>
              <a:gd name="connsiteY83" fmla="*/ 6258160 h 6320484"/>
              <a:gd name="connsiteX84" fmla="*/ 4641598 w 4950037"/>
              <a:gd name="connsiteY84" fmla="*/ 6320461 h 6320484"/>
              <a:gd name="connsiteX85" fmla="*/ 724747 w 4950037"/>
              <a:gd name="connsiteY85" fmla="*/ 6068362 h 6320484"/>
              <a:gd name="connsiteX86" fmla="*/ 415706 w 4950037"/>
              <a:gd name="connsiteY86" fmla="*/ 6051307 h 6320484"/>
              <a:gd name="connsiteX87" fmla="*/ 420012 w 4950037"/>
              <a:gd name="connsiteY87" fmla="*/ 6011137 h 6320484"/>
              <a:gd name="connsiteX88" fmla="*/ 424214 w 4950037"/>
              <a:gd name="connsiteY88" fmla="*/ 6004548 h 6320484"/>
              <a:gd name="connsiteX89" fmla="*/ 424482 w 4950037"/>
              <a:gd name="connsiteY89" fmla="*/ 6001808 h 6320484"/>
              <a:gd name="connsiteX90" fmla="*/ 424751 w 4950037"/>
              <a:gd name="connsiteY90" fmla="*/ 5999066 h 6320484"/>
              <a:gd name="connsiteX91" fmla="*/ 425286 w 4950037"/>
              <a:gd name="connsiteY91" fmla="*/ 5993584 h 6320484"/>
              <a:gd name="connsiteX92" fmla="*/ 424972 w 4950037"/>
              <a:gd name="connsiteY92" fmla="*/ 5987694 h 6320484"/>
              <a:gd name="connsiteX93" fmla="*/ 424390 w 4950037"/>
              <a:gd name="connsiteY93" fmla="*/ 5984546 h 6320484"/>
              <a:gd name="connsiteX94" fmla="*/ 424659 w 4950037"/>
              <a:gd name="connsiteY94" fmla="*/ 5981803 h 6320484"/>
              <a:gd name="connsiteX95" fmla="*/ 424344 w 4950037"/>
              <a:gd name="connsiteY95" fmla="*/ 5975914 h 6320484"/>
              <a:gd name="connsiteX96" fmla="*/ 423763 w 4950037"/>
              <a:gd name="connsiteY96" fmla="*/ 5972765 h 6320484"/>
              <a:gd name="connsiteX97" fmla="*/ 423136 w 4950037"/>
              <a:gd name="connsiteY97" fmla="*/ 5960984 h 6320484"/>
              <a:gd name="connsiteX98" fmla="*/ 422554 w 4950037"/>
              <a:gd name="connsiteY98" fmla="*/ 5957836 h 6320484"/>
              <a:gd name="connsiteX99" fmla="*/ 422821 w 4950037"/>
              <a:gd name="connsiteY99" fmla="*/ 5955094 h 6320484"/>
              <a:gd name="connsiteX100" fmla="*/ 421392 w 4950037"/>
              <a:gd name="connsiteY100" fmla="*/ 5951537 h 6320484"/>
              <a:gd name="connsiteX101" fmla="*/ 426782 w 4950037"/>
              <a:gd name="connsiteY101" fmla="*/ 5888089 h 6320484"/>
              <a:gd name="connsiteX102" fmla="*/ 448292 w 4950037"/>
              <a:gd name="connsiteY102" fmla="*/ 5480986 h 6320484"/>
              <a:gd name="connsiteX103" fmla="*/ 330530 w 4950037"/>
              <a:gd name="connsiteY103" fmla="*/ 5480986 h 6320484"/>
              <a:gd name="connsiteX104" fmla="*/ 330530 w 4950037"/>
              <a:gd name="connsiteY104" fmla="*/ 5395293 h 6320484"/>
              <a:gd name="connsiteX105" fmla="*/ 326057 w 4950037"/>
              <a:gd name="connsiteY105" fmla="*/ 5474970 h 6320484"/>
              <a:gd name="connsiteX106" fmla="*/ 270547 w 4950037"/>
              <a:gd name="connsiteY106" fmla="*/ 5477941 h 6320484"/>
              <a:gd name="connsiteX107" fmla="*/ 270474 w 4950037"/>
              <a:gd name="connsiteY107" fmla="*/ 5437541 h 6320484"/>
              <a:gd name="connsiteX108" fmla="*/ 273937 w 4950037"/>
              <a:gd name="connsiteY108" fmla="*/ 5430535 h 6320484"/>
              <a:gd name="connsiteX109" fmla="*/ 273907 w 4950037"/>
              <a:gd name="connsiteY109" fmla="*/ 5427782 h 6320484"/>
              <a:gd name="connsiteX110" fmla="*/ 273877 w 4950037"/>
              <a:gd name="connsiteY110" fmla="*/ 5425027 h 6320484"/>
              <a:gd name="connsiteX111" fmla="*/ 273815 w 4950037"/>
              <a:gd name="connsiteY111" fmla="*/ 5419519 h 6320484"/>
              <a:gd name="connsiteX112" fmla="*/ 272864 w 4950037"/>
              <a:gd name="connsiteY112" fmla="*/ 5413698 h 6320484"/>
              <a:gd name="connsiteX113" fmla="*/ 271946 w 4950037"/>
              <a:gd name="connsiteY113" fmla="*/ 5410631 h 6320484"/>
              <a:gd name="connsiteX114" fmla="*/ 271914 w 4950037"/>
              <a:gd name="connsiteY114" fmla="*/ 5407876 h 6320484"/>
              <a:gd name="connsiteX115" fmla="*/ 270963 w 4950037"/>
              <a:gd name="connsiteY115" fmla="*/ 5402055 h 6320484"/>
              <a:gd name="connsiteX116" fmla="*/ 270045 w 4950037"/>
              <a:gd name="connsiteY116" fmla="*/ 5398988 h 6320484"/>
              <a:gd name="connsiteX117" fmla="*/ 268144 w 4950037"/>
              <a:gd name="connsiteY117" fmla="*/ 5387344 h 6320484"/>
              <a:gd name="connsiteX118" fmla="*/ 267225 w 4950037"/>
              <a:gd name="connsiteY118" fmla="*/ 5384278 h 6320484"/>
              <a:gd name="connsiteX119" fmla="*/ 267193 w 4950037"/>
              <a:gd name="connsiteY119" fmla="*/ 5381523 h 6320484"/>
              <a:gd name="connsiteX120" fmla="*/ 265387 w 4950037"/>
              <a:gd name="connsiteY120" fmla="*/ 5378142 h 6320484"/>
              <a:gd name="connsiteX121" fmla="*/ 263868 w 4950037"/>
              <a:gd name="connsiteY121" fmla="*/ 5314483 h 6320484"/>
              <a:gd name="connsiteX122" fmla="*/ 192697 w 4950037"/>
              <a:gd name="connsiteY122" fmla="*/ 4040419 h 6320484"/>
              <a:gd name="connsiteX123" fmla="*/ 0 w 4950037"/>
              <a:gd name="connsiteY123" fmla="*/ 208389 h 6320484"/>
              <a:gd name="connsiteX124" fmla="*/ 2990554 w 4950037"/>
              <a:gd name="connsiteY124" fmla="*/ 54813 h 6320484"/>
              <a:gd name="connsiteX125" fmla="*/ 3816982 w 4950037"/>
              <a:gd name="connsiteY125" fmla="*/ 20020 h 6320484"/>
              <a:gd name="connsiteX126" fmla="*/ 4188628 w 4950037"/>
              <a:gd name="connsiteY126" fmla="*/ 0 h 6320484"/>
              <a:gd name="connsiteX0" fmla="*/ 4188628 w 4950037"/>
              <a:gd name="connsiteY0" fmla="*/ 0 h 6320484"/>
              <a:gd name="connsiteX1" fmla="*/ 4218584 w 4950037"/>
              <a:gd name="connsiteY1" fmla="*/ 18617 h 6320484"/>
              <a:gd name="connsiteX2" fmla="*/ 4220262 w 4950037"/>
              <a:gd name="connsiteY2" fmla="*/ 50299 h 6320484"/>
              <a:gd name="connsiteX3" fmla="*/ 4223339 w 4950037"/>
              <a:gd name="connsiteY3" fmla="*/ 51686 h 6320484"/>
              <a:gd name="connsiteX4" fmla="*/ 4243015 w 4950037"/>
              <a:gd name="connsiteY4" fmla="*/ 81229 h 6320484"/>
              <a:gd name="connsiteX5" fmla="*/ 4227211 w 4950037"/>
              <a:gd name="connsiteY5" fmla="*/ 140805 h 6320484"/>
              <a:gd name="connsiteX6" fmla="*/ 4226312 w 4950037"/>
              <a:gd name="connsiteY6" fmla="*/ 164608 h 6320484"/>
              <a:gd name="connsiteX7" fmla="*/ 4231134 w 4950037"/>
              <a:gd name="connsiteY7" fmla="*/ 255748 h 6320484"/>
              <a:gd name="connsiteX8" fmla="*/ 4235510 w 4950037"/>
              <a:gd name="connsiteY8" fmla="*/ 301854 h 6320484"/>
              <a:gd name="connsiteX9" fmla="*/ 4235520 w 4950037"/>
              <a:gd name="connsiteY9" fmla="*/ 330418 h 6320484"/>
              <a:gd name="connsiteX10" fmla="*/ 4235309 w 4950037"/>
              <a:gd name="connsiteY10" fmla="*/ 334638 h 6320484"/>
              <a:gd name="connsiteX11" fmla="*/ 4247535 w 4950037"/>
              <a:gd name="connsiteY11" fmla="*/ 565647 h 6320484"/>
              <a:gd name="connsiteX12" fmla="*/ 4249754 w 4950037"/>
              <a:gd name="connsiteY12" fmla="*/ 570257 h 6320484"/>
              <a:gd name="connsiteX13" fmla="*/ 4250201 w 4950037"/>
              <a:gd name="connsiteY13" fmla="*/ 594124 h 6320484"/>
              <a:gd name="connsiteX14" fmla="*/ 4249458 w 4950037"/>
              <a:gd name="connsiteY14" fmla="*/ 602018 h 6320484"/>
              <a:gd name="connsiteX15" fmla="*/ 4255354 w 4950037"/>
              <a:gd name="connsiteY15" fmla="*/ 713405 h 6320484"/>
              <a:gd name="connsiteX16" fmla="*/ 4257507 w 4950037"/>
              <a:gd name="connsiteY16" fmla="*/ 714073 h 6320484"/>
              <a:gd name="connsiteX17" fmla="*/ 4265497 w 4950037"/>
              <a:gd name="connsiteY17" fmla="*/ 749513 h 6320484"/>
              <a:gd name="connsiteX18" fmla="*/ 4271401 w 4950037"/>
              <a:gd name="connsiteY18" fmla="*/ 847749 h 6320484"/>
              <a:gd name="connsiteX19" fmla="*/ 4270503 w 4950037"/>
              <a:gd name="connsiteY19" fmla="*/ 861235 h 6320484"/>
              <a:gd name="connsiteX20" fmla="*/ 4270699 w 4950037"/>
              <a:gd name="connsiteY20" fmla="*/ 865719 h 6320484"/>
              <a:gd name="connsiteX21" fmla="*/ 4285322 w 4950037"/>
              <a:gd name="connsiteY21" fmla="*/ 987895 h 6320484"/>
              <a:gd name="connsiteX22" fmla="*/ 4532772 w 4950037"/>
              <a:gd name="connsiteY22" fmla="*/ 1009893 h 6320484"/>
              <a:gd name="connsiteX23" fmla="*/ 4904400 w 4950037"/>
              <a:gd name="connsiteY23" fmla="*/ 1030269 h 6320484"/>
              <a:gd name="connsiteX24" fmla="*/ 4932162 w 4950037"/>
              <a:gd name="connsiteY24" fmla="*/ 1052023 h 6320484"/>
              <a:gd name="connsiteX25" fmla="*/ 4930395 w 4950037"/>
              <a:gd name="connsiteY25" fmla="*/ 1083700 h 6320484"/>
              <a:gd name="connsiteX26" fmla="*/ 4933305 w 4950037"/>
              <a:gd name="connsiteY26" fmla="*/ 1085413 h 6320484"/>
              <a:gd name="connsiteX27" fmla="*/ 4949662 w 4950037"/>
              <a:gd name="connsiteY27" fmla="*/ 1116915 h 6320484"/>
              <a:gd name="connsiteX28" fmla="*/ 4927494 w 4950037"/>
              <a:gd name="connsiteY28" fmla="*/ 1174426 h 6320484"/>
              <a:gd name="connsiteX29" fmla="*/ 4924021 w 4950037"/>
              <a:gd name="connsiteY29" fmla="*/ 1197992 h 6320484"/>
              <a:gd name="connsiteX30" fmla="*/ 4918937 w 4950037"/>
              <a:gd name="connsiteY30" fmla="*/ 1289117 h 6320484"/>
              <a:gd name="connsiteX31" fmla="*/ 4918290 w 4950037"/>
              <a:gd name="connsiteY31" fmla="*/ 1335426 h 6320484"/>
              <a:gd name="connsiteX32" fmla="*/ 4915204 w 4950037"/>
              <a:gd name="connsiteY32" fmla="*/ 1363823 h 6320484"/>
              <a:gd name="connsiteX33" fmla="*/ 4914538 w 4950037"/>
              <a:gd name="connsiteY33" fmla="*/ 1367995 h 6320484"/>
              <a:gd name="connsiteX34" fmla="*/ 4901655 w 4950037"/>
              <a:gd name="connsiteY34" fmla="*/ 1598968 h 6320484"/>
              <a:gd name="connsiteX35" fmla="*/ 4903361 w 4950037"/>
              <a:gd name="connsiteY35" fmla="*/ 1603791 h 6320484"/>
              <a:gd name="connsiteX36" fmla="*/ 4901219 w 4950037"/>
              <a:gd name="connsiteY36" fmla="*/ 1627566 h 6320484"/>
              <a:gd name="connsiteX37" fmla="*/ 4899626 w 4950037"/>
              <a:gd name="connsiteY37" fmla="*/ 1635333 h 6320484"/>
              <a:gd name="connsiteX38" fmla="*/ 4893414 w 4950037"/>
              <a:gd name="connsiteY38" fmla="*/ 1746703 h 6320484"/>
              <a:gd name="connsiteX39" fmla="*/ 4895482 w 4950037"/>
              <a:gd name="connsiteY39" fmla="*/ 1747601 h 6320484"/>
              <a:gd name="connsiteX40" fmla="*/ 4899584 w 4950037"/>
              <a:gd name="connsiteY40" fmla="*/ 1783699 h 6320484"/>
              <a:gd name="connsiteX41" fmla="*/ 4894806 w 4950037"/>
              <a:gd name="connsiteY41" fmla="*/ 1881995 h 6320484"/>
              <a:gd name="connsiteX42" fmla="*/ 4894702 w 4950037"/>
              <a:gd name="connsiteY42" fmla="*/ 1940154 h 6320484"/>
              <a:gd name="connsiteX43" fmla="*/ 4898986 w 4950037"/>
              <a:gd name="connsiteY43" fmla="*/ 1961221 h 6320484"/>
              <a:gd name="connsiteX44" fmla="*/ 4902063 w 4950037"/>
              <a:gd name="connsiteY44" fmla="*/ 1991332 h 6320484"/>
              <a:gd name="connsiteX45" fmla="*/ 4910843 w 4950037"/>
              <a:gd name="connsiteY45" fmla="*/ 2043680 h 6320484"/>
              <a:gd name="connsiteX46" fmla="*/ 4913111 w 4950037"/>
              <a:gd name="connsiteY46" fmla="*/ 2093780 h 6320484"/>
              <a:gd name="connsiteX47" fmla="*/ 4912235 w 4950037"/>
              <a:gd name="connsiteY47" fmla="*/ 2127331 h 6320484"/>
              <a:gd name="connsiteX48" fmla="*/ 4911774 w 4950037"/>
              <a:gd name="connsiteY48" fmla="*/ 2132180 h 6320484"/>
              <a:gd name="connsiteX49" fmla="*/ 4902693 w 4950037"/>
              <a:gd name="connsiteY49" fmla="*/ 2171984 h 6320484"/>
              <a:gd name="connsiteX50" fmla="*/ 4905943 w 4950037"/>
              <a:gd name="connsiteY50" fmla="*/ 2175920 h 6320484"/>
              <a:gd name="connsiteX51" fmla="*/ 4908773 w 4950037"/>
              <a:gd name="connsiteY51" fmla="*/ 2188707 h 6320484"/>
              <a:gd name="connsiteX52" fmla="*/ 4904052 w 4950037"/>
              <a:gd name="connsiteY52" fmla="*/ 2199268 h 6320484"/>
              <a:gd name="connsiteX53" fmla="*/ 4893911 w 4950037"/>
              <a:gd name="connsiteY53" fmla="*/ 2249378 h 6320484"/>
              <a:gd name="connsiteX54" fmla="*/ 4883060 w 4950037"/>
              <a:gd name="connsiteY54" fmla="*/ 2322907 h 6320484"/>
              <a:gd name="connsiteX55" fmla="*/ 4878199 w 4950037"/>
              <a:gd name="connsiteY55" fmla="*/ 2333841 h 6320484"/>
              <a:gd name="connsiteX56" fmla="*/ 4863832 w 4950037"/>
              <a:gd name="connsiteY56" fmla="*/ 2405746 h 6320484"/>
              <a:gd name="connsiteX57" fmla="*/ 4860132 w 4950037"/>
              <a:gd name="connsiteY57" fmla="*/ 2443689 h 6320484"/>
              <a:gd name="connsiteX58" fmla="*/ 4863777 w 4950037"/>
              <a:gd name="connsiteY58" fmla="*/ 2448134 h 6320484"/>
              <a:gd name="connsiteX59" fmla="*/ 4862134 w 4950037"/>
              <a:gd name="connsiteY59" fmla="*/ 2459306 h 6320484"/>
              <a:gd name="connsiteX60" fmla="*/ 4862544 w 4950037"/>
              <a:gd name="connsiteY60" fmla="*/ 2462358 h 6320484"/>
              <a:gd name="connsiteX61" fmla="*/ 4864049 w 4950037"/>
              <a:gd name="connsiteY61" fmla="*/ 2479770 h 6320484"/>
              <a:gd name="connsiteX62" fmla="*/ 4852627 w 4950037"/>
              <a:gd name="connsiteY62" fmla="*/ 2514583 h 6320484"/>
              <a:gd name="connsiteX63" fmla="*/ 4850576 w 4950037"/>
              <a:gd name="connsiteY63" fmla="*/ 2514709 h 6320484"/>
              <a:gd name="connsiteX64" fmla="*/ 4842113 w 4950037"/>
              <a:gd name="connsiteY64" fmla="*/ 2666439 h 6320484"/>
              <a:gd name="connsiteX65" fmla="*/ 4850768 w 4950037"/>
              <a:gd name="connsiteY65" fmla="*/ 2690544 h 6320484"/>
              <a:gd name="connsiteX66" fmla="*/ 4853036 w 4950037"/>
              <a:gd name="connsiteY66" fmla="*/ 2740646 h 6320484"/>
              <a:gd name="connsiteX67" fmla="*/ 4852159 w 4950037"/>
              <a:gd name="connsiteY67" fmla="*/ 2774197 h 6320484"/>
              <a:gd name="connsiteX68" fmla="*/ 4851699 w 4950037"/>
              <a:gd name="connsiteY68" fmla="*/ 2779045 h 6320484"/>
              <a:gd name="connsiteX69" fmla="*/ 4842617 w 4950037"/>
              <a:gd name="connsiteY69" fmla="*/ 2818850 h 6320484"/>
              <a:gd name="connsiteX70" fmla="*/ 4845868 w 4950037"/>
              <a:gd name="connsiteY70" fmla="*/ 2822786 h 6320484"/>
              <a:gd name="connsiteX71" fmla="*/ 4848697 w 4950037"/>
              <a:gd name="connsiteY71" fmla="*/ 2835573 h 6320484"/>
              <a:gd name="connsiteX72" fmla="*/ 4843976 w 4950037"/>
              <a:gd name="connsiteY72" fmla="*/ 2846133 h 6320484"/>
              <a:gd name="connsiteX73" fmla="*/ 4833835 w 4950037"/>
              <a:gd name="connsiteY73" fmla="*/ 2896246 h 6320484"/>
              <a:gd name="connsiteX74" fmla="*/ 4826535 w 4950037"/>
              <a:gd name="connsiteY74" fmla="*/ 2945711 h 6320484"/>
              <a:gd name="connsiteX75" fmla="*/ 4770687 w 4950037"/>
              <a:gd name="connsiteY75" fmla="*/ 3999577 h 6320484"/>
              <a:gd name="connsiteX76" fmla="*/ 4757955 w 4950037"/>
              <a:gd name="connsiteY76" fmla="*/ 4252632 h 6320484"/>
              <a:gd name="connsiteX77" fmla="*/ 4746917 w 4950037"/>
              <a:gd name="connsiteY77" fmla="*/ 4414955 h 6320484"/>
              <a:gd name="connsiteX78" fmla="*/ 4656537 w 4950037"/>
              <a:gd name="connsiteY78" fmla="*/ 6050064 h 6320484"/>
              <a:gd name="connsiteX79" fmla="*/ 4661812 w 4950037"/>
              <a:gd name="connsiteY79" fmla="*/ 6086684 h 6320484"/>
              <a:gd name="connsiteX80" fmla="*/ 4665332 w 4950037"/>
              <a:gd name="connsiteY80" fmla="*/ 6121067 h 6320484"/>
              <a:gd name="connsiteX81" fmla="*/ 4668152 w 4950037"/>
              <a:gd name="connsiteY81" fmla="*/ 6221142 h 6320484"/>
              <a:gd name="connsiteX82" fmla="*/ 4649673 w 4950037"/>
              <a:gd name="connsiteY82" fmla="*/ 6255466 h 6320484"/>
              <a:gd name="connsiteX83" fmla="*/ 4645040 w 4950037"/>
              <a:gd name="connsiteY83" fmla="*/ 6258160 h 6320484"/>
              <a:gd name="connsiteX84" fmla="*/ 4641598 w 4950037"/>
              <a:gd name="connsiteY84" fmla="*/ 6320461 h 6320484"/>
              <a:gd name="connsiteX85" fmla="*/ 724747 w 4950037"/>
              <a:gd name="connsiteY85" fmla="*/ 6068362 h 6320484"/>
              <a:gd name="connsiteX86" fmla="*/ 415706 w 4950037"/>
              <a:gd name="connsiteY86" fmla="*/ 6051307 h 6320484"/>
              <a:gd name="connsiteX87" fmla="*/ 420012 w 4950037"/>
              <a:gd name="connsiteY87" fmla="*/ 6011137 h 6320484"/>
              <a:gd name="connsiteX88" fmla="*/ 424214 w 4950037"/>
              <a:gd name="connsiteY88" fmla="*/ 6004548 h 6320484"/>
              <a:gd name="connsiteX89" fmla="*/ 424482 w 4950037"/>
              <a:gd name="connsiteY89" fmla="*/ 6001808 h 6320484"/>
              <a:gd name="connsiteX90" fmla="*/ 424751 w 4950037"/>
              <a:gd name="connsiteY90" fmla="*/ 5999066 h 6320484"/>
              <a:gd name="connsiteX91" fmla="*/ 425286 w 4950037"/>
              <a:gd name="connsiteY91" fmla="*/ 5993584 h 6320484"/>
              <a:gd name="connsiteX92" fmla="*/ 424972 w 4950037"/>
              <a:gd name="connsiteY92" fmla="*/ 5987694 h 6320484"/>
              <a:gd name="connsiteX93" fmla="*/ 424390 w 4950037"/>
              <a:gd name="connsiteY93" fmla="*/ 5984546 h 6320484"/>
              <a:gd name="connsiteX94" fmla="*/ 424659 w 4950037"/>
              <a:gd name="connsiteY94" fmla="*/ 5981803 h 6320484"/>
              <a:gd name="connsiteX95" fmla="*/ 424344 w 4950037"/>
              <a:gd name="connsiteY95" fmla="*/ 5975914 h 6320484"/>
              <a:gd name="connsiteX96" fmla="*/ 423763 w 4950037"/>
              <a:gd name="connsiteY96" fmla="*/ 5972765 h 6320484"/>
              <a:gd name="connsiteX97" fmla="*/ 423136 w 4950037"/>
              <a:gd name="connsiteY97" fmla="*/ 5960984 h 6320484"/>
              <a:gd name="connsiteX98" fmla="*/ 422554 w 4950037"/>
              <a:gd name="connsiteY98" fmla="*/ 5957836 h 6320484"/>
              <a:gd name="connsiteX99" fmla="*/ 422821 w 4950037"/>
              <a:gd name="connsiteY99" fmla="*/ 5955094 h 6320484"/>
              <a:gd name="connsiteX100" fmla="*/ 421392 w 4950037"/>
              <a:gd name="connsiteY100" fmla="*/ 5951537 h 6320484"/>
              <a:gd name="connsiteX101" fmla="*/ 426782 w 4950037"/>
              <a:gd name="connsiteY101" fmla="*/ 5888089 h 6320484"/>
              <a:gd name="connsiteX102" fmla="*/ 448292 w 4950037"/>
              <a:gd name="connsiteY102" fmla="*/ 5480986 h 6320484"/>
              <a:gd name="connsiteX103" fmla="*/ 330530 w 4950037"/>
              <a:gd name="connsiteY103" fmla="*/ 5480986 h 6320484"/>
              <a:gd name="connsiteX104" fmla="*/ 330530 w 4950037"/>
              <a:gd name="connsiteY104" fmla="*/ 5395293 h 6320484"/>
              <a:gd name="connsiteX105" fmla="*/ 326057 w 4950037"/>
              <a:gd name="connsiteY105" fmla="*/ 5474970 h 6320484"/>
              <a:gd name="connsiteX106" fmla="*/ 270547 w 4950037"/>
              <a:gd name="connsiteY106" fmla="*/ 5477941 h 6320484"/>
              <a:gd name="connsiteX107" fmla="*/ 270474 w 4950037"/>
              <a:gd name="connsiteY107" fmla="*/ 5437541 h 6320484"/>
              <a:gd name="connsiteX108" fmla="*/ 273937 w 4950037"/>
              <a:gd name="connsiteY108" fmla="*/ 5430535 h 6320484"/>
              <a:gd name="connsiteX109" fmla="*/ 273907 w 4950037"/>
              <a:gd name="connsiteY109" fmla="*/ 5427782 h 6320484"/>
              <a:gd name="connsiteX110" fmla="*/ 273877 w 4950037"/>
              <a:gd name="connsiteY110" fmla="*/ 5425027 h 6320484"/>
              <a:gd name="connsiteX111" fmla="*/ 273815 w 4950037"/>
              <a:gd name="connsiteY111" fmla="*/ 5419519 h 6320484"/>
              <a:gd name="connsiteX112" fmla="*/ 272864 w 4950037"/>
              <a:gd name="connsiteY112" fmla="*/ 5413698 h 6320484"/>
              <a:gd name="connsiteX113" fmla="*/ 271946 w 4950037"/>
              <a:gd name="connsiteY113" fmla="*/ 5410631 h 6320484"/>
              <a:gd name="connsiteX114" fmla="*/ 271914 w 4950037"/>
              <a:gd name="connsiteY114" fmla="*/ 5407876 h 6320484"/>
              <a:gd name="connsiteX115" fmla="*/ 270963 w 4950037"/>
              <a:gd name="connsiteY115" fmla="*/ 5402055 h 6320484"/>
              <a:gd name="connsiteX116" fmla="*/ 270045 w 4950037"/>
              <a:gd name="connsiteY116" fmla="*/ 5398988 h 6320484"/>
              <a:gd name="connsiteX117" fmla="*/ 268144 w 4950037"/>
              <a:gd name="connsiteY117" fmla="*/ 5387344 h 6320484"/>
              <a:gd name="connsiteX118" fmla="*/ 267225 w 4950037"/>
              <a:gd name="connsiteY118" fmla="*/ 5384278 h 6320484"/>
              <a:gd name="connsiteX119" fmla="*/ 267193 w 4950037"/>
              <a:gd name="connsiteY119" fmla="*/ 5381523 h 6320484"/>
              <a:gd name="connsiteX120" fmla="*/ 265387 w 4950037"/>
              <a:gd name="connsiteY120" fmla="*/ 5378142 h 6320484"/>
              <a:gd name="connsiteX121" fmla="*/ 263868 w 4950037"/>
              <a:gd name="connsiteY121" fmla="*/ 5314483 h 6320484"/>
              <a:gd name="connsiteX122" fmla="*/ 192697 w 4950037"/>
              <a:gd name="connsiteY122" fmla="*/ 4040419 h 6320484"/>
              <a:gd name="connsiteX123" fmla="*/ 0 w 4950037"/>
              <a:gd name="connsiteY123" fmla="*/ 208389 h 6320484"/>
              <a:gd name="connsiteX124" fmla="*/ 2990554 w 4950037"/>
              <a:gd name="connsiteY124" fmla="*/ 54813 h 6320484"/>
              <a:gd name="connsiteX125" fmla="*/ 3816982 w 4950037"/>
              <a:gd name="connsiteY125" fmla="*/ 20020 h 6320484"/>
              <a:gd name="connsiteX126" fmla="*/ 4188628 w 4950037"/>
              <a:gd name="connsiteY126" fmla="*/ 0 h 6320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Lst>
            <a:rect l="l" t="t" r="r" b="b"/>
            <a:pathLst>
              <a:path w="4950037" h="6320484">
                <a:moveTo>
                  <a:pt x="4188628" y="0"/>
                </a:moveTo>
                <a:lnTo>
                  <a:pt x="4218584" y="18617"/>
                </a:lnTo>
                <a:cubicBezTo>
                  <a:pt x="4219144" y="29179"/>
                  <a:pt x="4219703" y="39738"/>
                  <a:pt x="4220262" y="50299"/>
                </a:cubicBezTo>
                <a:lnTo>
                  <a:pt x="4223339" y="51686"/>
                </a:lnTo>
                <a:cubicBezTo>
                  <a:pt x="4233026" y="52344"/>
                  <a:pt x="4240723" y="38432"/>
                  <a:pt x="4243015" y="81229"/>
                </a:cubicBezTo>
                <a:cubicBezTo>
                  <a:pt x="4234697" y="102698"/>
                  <a:pt x="4229805" y="122275"/>
                  <a:pt x="4227211" y="140805"/>
                </a:cubicBezTo>
                <a:cubicBezTo>
                  <a:pt x="4226911" y="148739"/>
                  <a:pt x="4226612" y="156674"/>
                  <a:pt x="4226312" y="164608"/>
                </a:cubicBezTo>
                <a:lnTo>
                  <a:pt x="4231134" y="255748"/>
                </a:lnTo>
                <a:lnTo>
                  <a:pt x="4235510" y="301854"/>
                </a:lnTo>
                <a:cubicBezTo>
                  <a:pt x="4235774" y="306767"/>
                  <a:pt x="4235830" y="317329"/>
                  <a:pt x="4235520" y="330418"/>
                </a:cubicBezTo>
                <a:cubicBezTo>
                  <a:pt x="4235450" y="331825"/>
                  <a:pt x="4235379" y="333231"/>
                  <a:pt x="4235309" y="334638"/>
                </a:cubicBezTo>
                <a:lnTo>
                  <a:pt x="4247535" y="565647"/>
                </a:lnTo>
                <a:lnTo>
                  <a:pt x="4249754" y="570257"/>
                </a:lnTo>
                <a:cubicBezTo>
                  <a:pt x="4251066" y="577685"/>
                  <a:pt x="4250868" y="585797"/>
                  <a:pt x="4250201" y="594124"/>
                </a:cubicBezTo>
                <a:cubicBezTo>
                  <a:pt x="4249953" y="596755"/>
                  <a:pt x="4249706" y="599387"/>
                  <a:pt x="4249458" y="602018"/>
                </a:cubicBezTo>
                <a:lnTo>
                  <a:pt x="4255354" y="713405"/>
                </a:lnTo>
                <a:lnTo>
                  <a:pt x="4257507" y="714073"/>
                </a:lnTo>
                <a:cubicBezTo>
                  <a:pt x="4259621" y="720223"/>
                  <a:pt x="4263181" y="727235"/>
                  <a:pt x="4265497" y="749513"/>
                </a:cubicBezTo>
                <a:cubicBezTo>
                  <a:pt x="4257720" y="777760"/>
                  <a:pt x="4282009" y="812594"/>
                  <a:pt x="4271401" y="847749"/>
                </a:cubicBezTo>
                <a:cubicBezTo>
                  <a:pt x="4270815" y="850939"/>
                  <a:pt x="4270519" y="855734"/>
                  <a:pt x="4270503" y="861235"/>
                </a:cubicBezTo>
                <a:cubicBezTo>
                  <a:pt x="4270568" y="862730"/>
                  <a:pt x="4270634" y="864224"/>
                  <a:pt x="4270699" y="865719"/>
                </a:cubicBezTo>
                <a:lnTo>
                  <a:pt x="4285322" y="987895"/>
                </a:lnTo>
                <a:lnTo>
                  <a:pt x="4532772" y="1009893"/>
                </a:lnTo>
                <a:lnTo>
                  <a:pt x="4904400" y="1030269"/>
                </a:lnTo>
                <a:lnTo>
                  <a:pt x="4932162" y="1052023"/>
                </a:lnTo>
                <a:lnTo>
                  <a:pt x="4930395" y="1083700"/>
                </a:lnTo>
                <a:lnTo>
                  <a:pt x="4933305" y="1085413"/>
                </a:lnTo>
                <a:cubicBezTo>
                  <a:pt x="4942862" y="1087116"/>
                  <a:pt x="4952022" y="1074120"/>
                  <a:pt x="4949662" y="1116915"/>
                </a:cubicBezTo>
                <a:cubicBezTo>
                  <a:pt x="4939066" y="1137355"/>
                  <a:pt x="4932081" y="1156286"/>
                  <a:pt x="4927494" y="1174426"/>
                </a:cubicBezTo>
                <a:lnTo>
                  <a:pt x="4924021" y="1197992"/>
                </a:lnTo>
                <a:lnTo>
                  <a:pt x="4918937" y="1289117"/>
                </a:lnTo>
                <a:cubicBezTo>
                  <a:pt x="4918721" y="1304553"/>
                  <a:pt x="4918506" y="1319990"/>
                  <a:pt x="4918290" y="1335426"/>
                </a:cubicBezTo>
                <a:cubicBezTo>
                  <a:pt x="4918020" y="1340340"/>
                  <a:pt x="4916931" y="1350844"/>
                  <a:pt x="4915204" y="1363823"/>
                </a:cubicBezTo>
                <a:lnTo>
                  <a:pt x="4914538" y="1367995"/>
                </a:lnTo>
                <a:lnTo>
                  <a:pt x="4901655" y="1598968"/>
                </a:lnTo>
                <a:lnTo>
                  <a:pt x="4903361" y="1603791"/>
                </a:lnTo>
                <a:cubicBezTo>
                  <a:pt x="4903861" y="1611318"/>
                  <a:pt x="4902784" y="1619361"/>
                  <a:pt x="4901219" y="1627566"/>
                </a:cubicBezTo>
                <a:lnTo>
                  <a:pt x="4899626" y="1635333"/>
                </a:lnTo>
                <a:lnTo>
                  <a:pt x="4893414" y="1746703"/>
                </a:lnTo>
                <a:lnTo>
                  <a:pt x="4895482" y="1747601"/>
                </a:lnTo>
                <a:cubicBezTo>
                  <a:pt x="4896917" y="1753944"/>
                  <a:pt x="4899696" y="1761300"/>
                  <a:pt x="4899584" y="1783699"/>
                </a:cubicBezTo>
                <a:cubicBezTo>
                  <a:pt x="4888791" y="1810936"/>
                  <a:pt x="4909162" y="1848198"/>
                  <a:pt x="4894806" y="1881995"/>
                </a:cubicBezTo>
                <a:cubicBezTo>
                  <a:pt x="4891095" y="1894424"/>
                  <a:pt x="4889211" y="1932888"/>
                  <a:pt x="4894702" y="1940154"/>
                </a:cubicBezTo>
                <a:cubicBezTo>
                  <a:pt x="4895513" y="1948172"/>
                  <a:pt x="4892867" y="1957532"/>
                  <a:pt x="4898986" y="1961221"/>
                </a:cubicBezTo>
                <a:cubicBezTo>
                  <a:pt x="4906255" y="1967327"/>
                  <a:pt x="4892830" y="1995341"/>
                  <a:pt x="4902063" y="1991332"/>
                </a:cubicBezTo>
                <a:cubicBezTo>
                  <a:pt x="4892826" y="2011227"/>
                  <a:pt x="4907874" y="2026986"/>
                  <a:pt x="4910843" y="2043680"/>
                </a:cubicBezTo>
                <a:lnTo>
                  <a:pt x="4913111" y="2093780"/>
                </a:lnTo>
                <a:cubicBezTo>
                  <a:pt x="4912819" y="2104963"/>
                  <a:pt x="4912526" y="2116147"/>
                  <a:pt x="4912235" y="2127331"/>
                </a:cubicBezTo>
                <a:cubicBezTo>
                  <a:pt x="4912081" y="2128947"/>
                  <a:pt x="4911927" y="2130563"/>
                  <a:pt x="4911774" y="2132180"/>
                </a:cubicBezTo>
                <a:lnTo>
                  <a:pt x="4902693" y="2171984"/>
                </a:lnTo>
                <a:cubicBezTo>
                  <a:pt x="4903894" y="2172990"/>
                  <a:pt x="4904991" y="2174315"/>
                  <a:pt x="4905943" y="2175920"/>
                </a:cubicBezTo>
                <a:lnTo>
                  <a:pt x="4908773" y="2188707"/>
                </a:lnTo>
                <a:lnTo>
                  <a:pt x="4904052" y="2199268"/>
                </a:lnTo>
                <a:lnTo>
                  <a:pt x="4893911" y="2249378"/>
                </a:lnTo>
                <a:lnTo>
                  <a:pt x="4883060" y="2322907"/>
                </a:lnTo>
                <a:lnTo>
                  <a:pt x="4878199" y="2333841"/>
                </a:lnTo>
                <a:cubicBezTo>
                  <a:pt x="4872134" y="2359072"/>
                  <a:pt x="4875268" y="2390080"/>
                  <a:pt x="4863832" y="2405746"/>
                </a:cubicBezTo>
                <a:lnTo>
                  <a:pt x="4860132" y="2443689"/>
                </a:lnTo>
                <a:lnTo>
                  <a:pt x="4863777" y="2448134"/>
                </a:lnTo>
                <a:lnTo>
                  <a:pt x="4862134" y="2459306"/>
                </a:lnTo>
                <a:cubicBezTo>
                  <a:pt x="4862270" y="2460323"/>
                  <a:pt x="4862408" y="2461340"/>
                  <a:pt x="4862544" y="2462358"/>
                </a:cubicBezTo>
                <a:cubicBezTo>
                  <a:pt x="4863348" y="2468183"/>
                  <a:pt x="4864002" y="2473955"/>
                  <a:pt x="4864049" y="2479770"/>
                </a:cubicBezTo>
                <a:cubicBezTo>
                  <a:pt x="4849538" y="2476510"/>
                  <a:pt x="4855223" y="2505567"/>
                  <a:pt x="4852627" y="2514583"/>
                </a:cubicBezTo>
                <a:lnTo>
                  <a:pt x="4850576" y="2514709"/>
                </a:lnTo>
                <a:lnTo>
                  <a:pt x="4842113" y="2666439"/>
                </a:lnTo>
                <a:lnTo>
                  <a:pt x="4850768" y="2690544"/>
                </a:lnTo>
                <a:lnTo>
                  <a:pt x="4853036" y="2740646"/>
                </a:lnTo>
                <a:cubicBezTo>
                  <a:pt x="4852743" y="2751830"/>
                  <a:pt x="4852452" y="2763013"/>
                  <a:pt x="4852159" y="2774197"/>
                </a:cubicBezTo>
                <a:cubicBezTo>
                  <a:pt x="4852006" y="2775813"/>
                  <a:pt x="4851852" y="2777429"/>
                  <a:pt x="4851699" y="2779045"/>
                </a:cubicBezTo>
                <a:lnTo>
                  <a:pt x="4842617" y="2818850"/>
                </a:lnTo>
                <a:cubicBezTo>
                  <a:pt x="4843819" y="2819856"/>
                  <a:pt x="4844915" y="2821182"/>
                  <a:pt x="4845868" y="2822786"/>
                </a:cubicBezTo>
                <a:lnTo>
                  <a:pt x="4848697" y="2835573"/>
                </a:lnTo>
                <a:lnTo>
                  <a:pt x="4843976" y="2846133"/>
                </a:lnTo>
                <a:lnTo>
                  <a:pt x="4833835" y="2896246"/>
                </a:lnTo>
                <a:lnTo>
                  <a:pt x="4826535" y="2945711"/>
                </a:lnTo>
                <a:cubicBezTo>
                  <a:pt x="4807919" y="3297000"/>
                  <a:pt x="4774287" y="3653361"/>
                  <a:pt x="4770687" y="3999577"/>
                </a:cubicBezTo>
                <a:cubicBezTo>
                  <a:pt x="4767748" y="4078096"/>
                  <a:pt x="4760894" y="4174113"/>
                  <a:pt x="4757955" y="4252632"/>
                </a:cubicBezTo>
                <a:cubicBezTo>
                  <a:pt x="4764534" y="4246730"/>
                  <a:pt x="4754187" y="4396558"/>
                  <a:pt x="4746917" y="4414955"/>
                </a:cubicBezTo>
                <a:lnTo>
                  <a:pt x="4656537" y="6050064"/>
                </a:lnTo>
                <a:lnTo>
                  <a:pt x="4661812" y="6086684"/>
                </a:lnTo>
                <a:cubicBezTo>
                  <a:pt x="4667576" y="6094577"/>
                  <a:pt x="4664275" y="6098656"/>
                  <a:pt x="4665332" y="6121067"/>
                </a:cubicBezTo>
                <a:cubicBezTo>
                  <a:pt x="4666388" y="6143476"/>
                  <a:pt x="4649733" y="6177068"/>
                  <a:pt x="4668152" y="6221142"/>
                </a:cubicBezTo>
                <a:cubicBezTo>
                  <a:pt x="4667735" y="6228689"/>
                  <a:pt x="4658097" y="6246990"/>
                  <a:pt x="4649673" y="6255466"/>
                </a:cubicBezTo>
                <a:lnTo>
                  <a:pt x="4645040" y="6258160"/>
                </a:lnTo>
                <a:cubicBezTo>
                  <a:pt x="4643893" y="6278926"/>
                  <a:pt x="4645845" y="6296913"/>
                  <a:pt x="4641598" y="6320461"/>
                </a:cubicBezTo>
                <a:cubicBezTo>
                  <a:pt x="4535457" y="6322746"/>
                  <a:pt x="2126262" y="6155193"/>
                  <a:pt x="724747" y="6068362"/>
                </a:cubicBezTo>
                <a:lnTo>
                  <a:pt x="415706" y="6051307"/>
                </a:lnTo>
                <a:lnTo>
                  <a:pt x="420012" y="6011137"/>
                </a:lnTo>
                <a:lnTo>
                  <a:pt x="424214" y="6004548"/>
                </a:lnTo>
                <a:cubicBezTo>
                  <a:pt x="424742" y="6003448"/>
                  <a:pt x="424392" y="6002721"/>
                  <a:pt x="424482" y="6001808"/>
                </a:cubicBezTo>
                <a:cubicBezTo>
                  <a:pt x="424572" y="6000894"/>
                  <a:pt x="424661" y="5999980"/>
                  <a:pt x="424751" y="5999066"/>
                </a:cubicBezTo>
                <a:cubicBezTo>
                  <a:pt x="424928" y="5997240"/>
                  <a:pt x="425294" y="5995212"/>
                  <a:pt x="425286" y="5993584"/>
                </a:cubicBezTo>
                <a:cubicBezTo>
                  <a:pt x="425230" y="5983140"/>
                  <a:pt x="424153" y="5996072"/>
                  <a:pt x="424972" y="5987694"/>
                </a:cubicBezTo>
                <a:cubicBezTo>
                  <a:pt x="424779" y="5986644"/>
                  <a:pt x="424455" y="5985762"/>
                  <a:pt x="424390" y="5984546"/>
                </a:cubicBezTo>
                <a:cubicBezTo>
                  <a:pt x="424349" y="5983776"/>
                  <a:pt x="424698" y="5982573"/>
                  <a:pt x="424659" y="5981803"/>
                </a:cubicBezTo>
                <a:cubicBezTo>
                  <a:pt x="424279" y="5974674"/>
                  <a:pt x="423729" y="5982198"/>
                  <a:pt x="424344" y="5975914"/>
                </a:cubicBezTo>
                <a:lnTo>
                  <a:pt x="423763" y="5972765"/>
                </a:lnTo>
                <a:cubicBezTo>
                  <a:pt x="422354" y="5965140"/>
                  <a:pt x="422317" y="5969355"/>
                  <a:pt x="423136" y="5960984"/>
                </a:cubicBezTo>
                <a:cubicBezTo>
                  <a:pt x="422942" y="5959935"/>
                  <a:pt x="422620" y="5959052"/>
                  <a:pt x="422554" y="5957836"/>
                </a:cubicBezTo>
                <a:cubicBezTo>
                  <a:pt x="422513" y="5957067"/>
                  <a:pt x="422944" y="5955758"/>
                  <a:pt x="422821" y="5955094"/>
                </a:cubicBezTo>
                <a:cubicBezTo>
                  <a:pt x="422548" y="5953610"/>
                  <a:pt x="420383" y="5954033"/>
                  <a:pt x="421392" y="5951537"/>
                </a:cubicBezTo>
                <a:lnTo>
                  <a:pt x="426782" y="5888089"/>
                </a:lnTo>
                <a:lnTo>
                  <a:pt x="448292" y="5480986"/>
                </a:lnTo>
                <a:lnTo>
                  <a:pt x="330530" y="5480986"/>
                </a:lnTo>
                <a:lnTo>
                  <a:pt x="330530" y="5395293"/>
                </a:lnTo>
                <a:lnTo>
                  <a:pt x="326057" y="5474970"/>
                </a:lnTo>
                <a:lnTo>
                  <a:pt x="270547" y="5477941"/>
                </a:lnTo>
                <a:cubicBezTo>
                  <a:pt x="270523" y="5464474"/>
                  <a:pt x="270498" y="5451008"/>
                  <a:pt x="270474" y="5437541"/>
                </a:cubicBezTo>
                <a:lnTo>
                  <a:pt x="273937" y="5430535"/>
                </a:lnTo>
                <a:cubicBezTo>
                  <a:pt x="274343" y="5429384"/>
                  <a:pt x="273915" y="5428700"/>
                  <a:pt x="273907" y="5427782"/>
                </a:cubicBezTo>
                <a:cubicBezTo>
                  <a:pt x="273897" y="5426864"/>
                  <a:pt x="273887" y="5425945"/>
                  <a:pt x="273877" y="5425027"/>
                </a:cubicBezTo>
                <a:cubicBezTo>
                  <a:pt x="273855" y="5423193"/>
                  <a:pt x="273998" y="5421136"/>
                  <a:pt x="273815" y="5419519"/>
                </a:cubicBezTo>
                <a:cubicBezTo>
                  <a:pt x="272627" y="5409143"/>
                  <a:pt x="272957" y="5422116"/>
                  <a:pt x="272864" y="5413698"/>
                </a:cubicBezTo>
                <a:cubicBezTo>
                  <a:pt x="272559" y="5412674"/>
                  <a:pt x="272141" y="5411834"/>
                  <a:pt x="271946" y="5410631"/>
                </a:cubicBezTo>
                <a:cubicBezTo>
                  <a:pt x="271820" y="5409871"/>
                  <a:pt x="272037" y="5408637"/>
                  <a:pt x="271914" y="5407876"/>
                </a:cubicBezTo>
                <a:cubicBezTo>
                  <a:pt x="270764" y="5400831"/>
                  <a:pt x="271033" y="5408369"/>
                  <a:pt x="270963" y="5402055"/>
                </a:cubicBezTo>
                <a:lnTo>
                  <a:pt x="270045" y="5398988"/>
                </a:lnTo>
                <a:cubicBezTo>
                  <a:pt x="267817" y="5391561"/>
                  <a:pt x="268237" y="5395755"/>
                  <a:pt x="268144" y="5387344"/>
                </a:cubicBezTo>
                <a:cubicBezTo>
                  <a:pt x="267838" y="5386323"/>
                  <a:pt x="267422" y="5385480"/>
                  <a:pt x="267225" y="5384278"/>
                </a:cubicBezTo>
                <a:cubicBezTo>
                  <a:pt x="267101" y="5383518"/>
                  <a:pt x="267386" y="5382170"/>
                  <a:pt x="267193" y="5381523"/>
                </a:cubicBezTo>
                <a:cubicBezTo>
                  <a:pt x="266761" y="5380078"/>
                  <a:pt x="264654" y="5380733"/>
                  <a:pt x="265387" y="5378142"/>
                </a:cubicBezTo>
                <a:cubicBezTo>
                  <a:pt x="264881" y="5356922"/>
                  <a:pt x="264374" y="5335703"/>
                  <a:pt x="263868" y="5314483"/>
                </a:cubicBezTo>
                <a:lnTo>
                  <a:pt x="192697" y="4040419"/>
                </a:lnTo>
                <a:lnTo>
                  <a:pt x="0" y="208389"/>
                </a:lnTo>
                <a:cubicBezTo>
                  <a:pt x="324854" y="204302"/>
                  <a:pt x="2354390" y="86208"/>
                  <a:pt x="2990554" y="54813"/>
                </a:cubicBezTo>
                <a:lnTo>
                  <a:pt x="3816982" y="20020"/>
                </a:lnTo>
                <a:lnTo>
                  <a:pt x="4188628" y="0"/>
                </a:lnTo>
                <a:close/>
              </a:path>
            </a:pathLst>
          </a:custGeom>
          <a:blipFill>
            <a:blip r:embed="rId2"/>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3">
            <a:extLst>
              <a:ext uri="{FF2B5EF4-FFF2-40B4-BE49-F238E27FC236}">
                <a16:creationId xmlns:a16="http://schemas.microsoft.com/office/drawing/2014/main" id="{70ACC874-D62D-18DA-4B97-AAA296C06994}"/>
              </a:ext>
            </a:extLst>
          </p:cNvPr>
          <p:cNvPicPr>
            <a:picLocks noChangeAspect="1"/>
          </p:cNvPicPr>
          <p:nvPr/>
        </p:nvPicPr>
        <p:blipFill>
          <a:blip r:embed="rId3">
            <a:alphaModFix amt="81000"/>
          </a:blip>
          <a:srcRect l="5506" r="3523"/>
          <a:stretch>
            <a:fillRect/>
          </a:stretch>
        </p:blipFill>
        <p:spPr>
          <a:xfrm>
            <a:off x="6876892" y="425319"/>
            <a:ext cx="4768520" cy="6088714"/>
          </a:xfrm>
          <a:custGeom>
            <a:avLst/>
            <a:gdLst/>
            <a:ahLst/>
            <a:cxnLst/>
            <a:rect l="l" t="t" r="r" b="b"/>
            <a:pathLst>
              <a:path w="4950037" h="6320484">
                <a:moveTo>
                  <a:pt x="4188628" y="0"/>
                </a:moveTo>
                <a:lnTo>
                  <a:pt x="4218584" y="18617"/>
                </a:lnTo>
                <a:cubicBezTo>
                  <a:pt x="4219144" y="29179"/>
                  <a:pt x="4219703" y="39738"/>
                  <a:pt x="4220262" y="50299"/>
                </a:cubicBezTo>
                <a:lnTo>
                  <a:pt x="4223339" y="51686"/>
                </a:lnTo>
                <a:cubicBezTo>
                  <a:pt x="4233026" y="52344"/>
                  <a:pt x="4240723" y="38432"/>
                  <a:pt x="4243015" y="81229"/>
                </a:cubicBezTo>
                <a:cubicBezTo>
                  <a:pt x="4234697" y="102698"/>
                  <a:pt x="4229805" y="122275"/>
                  <a:pt x="4227211" y="140805"/>
                </a:cubicBezTo>
                <a:cubicBezTo>
                  <a:pt x="4226911" y="148739"/>
                  <a:pt x="4226612" y="156674"/>
                  <a:pt x="4226312" y="164608"/>
                </a:cubicBezTo>
                <a:lnTo>
                  <a:pt x="4231134" y="255748"/>
                </a:lnTo>
                <a:lnTo>
                  <a:pt x="4235510" y="301854"/>
                </a:lnTo>
                <a:cubicBezTo>
                  <a:pt x="4235774" y="306767"/>
                  <a:pt x="4235830" y="317329"/>
                  <a:pt x="4235520" y="330418"/>
                </a:cubicBezTo>
                <a:cubicBezTo>
                  <a:pt x="4235450" y="331825"/>
                  <a:pt x="4235379" y="333231"/>
                  <a:pt x="4235309" y="334638"/>
                </a:cubicBezTo>
                <a:lnTo>
                  <a:pt x="4247535" y="565647"/>
                </a:lnTo>
                <a:lnTo>
                  <a:pt x="4249754" y="570257"/>
                </a:lnTo>
                <a:cubicBezTo>
                  <a:pt x="4251066" y="577685"/>
                  <a:pt x="4250868" y="585797"/>
                  <a:pt x="4250201" y="594124"/>
                </a:cubicBezTo>
                <a:cubicBezTo>
                  <a:pt x="4249953" y="596755"/>
                  <a:pt x="4249706" y="599387"/>
                  <a:pt x="4249458" y="602018"/>
                </a:cubicBezTo>
                <a:lnTo>
                  <a:pt x="4255354" y="713405"/>
                </a:lnTo>
                <a:lnTo>
                  <a:pt x="4257507" y="714073"/>
                </a:lnTo>
                <a:cubicBezTo>
                  <a:pt x="4259621" y="720223"/>
                  <a:pt x="4263181" y="727235"/>
                  <a:pt x="4265497" y="749513"/>
                </a:cubicBezTo>
                <a:cubicBezTo>
                  <a:pt x="4257720" y="777760"/>
                  <a:pt x="4282009" y="812594"/>
                  <a:pt x="4271401" y="847749"/>
                </a:cubicBezTo>
                <a:cubicBezTo>
                  <a:pt x="4270815" y="850939"/>
                  <a:pt x="4270519" y="855734"/>
                  <a:pt x="4270503" y="861235"/>
                </a:cubicBezTo>
                <a:cubicBezTo>
                  <a:pt x="4270568" y="862730"/>
                  <a:pt x="4270634" y="864224"/>
                  <a:pt x="4270699" y="865719"/>
                </a:cubicBezTo>
                <a:lnTo>
                  <a:pt x="4285322" y="987895"/>
                </a:lnTo>
                <a:lnTo>
                  <a:pt x="4532772" y="1009893"/>
                </a:lnTo>
                <a:lnTo>
                  <a:pt x="4904400" y="1030269"/>
                </a:lnTo>
                <a:lnTo>
                  <a:pt x="4932162" y="1052023"/>
                </a:lnTo>
                <a:lnTo>
                  <a:pt x="4930395" y="1083700"/>
                </a:lnTo>
                <a:lnTo>
                  <a:pt x="4933305" y="1085413"/>
                </a:lnTo>
                <a:cubicBezTo>
                  <a:pt x="4942862" y="1087116"/>
                  <a:pt x="4952022" y="1074120"/>
                  <a:pt x="4949662" y="1116915"/>
                </a:cubicBezTo>
                <a:cubicBezTo>
                  <a:pt x="4939066" y="1137355"/>
                  <a:pt x="4932081" y="1156286"/>
                  <a:pt x="4927494" y="1174426"/>
                </a:cubicBezTo>
                <a:lnTo>
                  <a:pt x="4924021" y="1197992"/>
                </a:lnTo>
                <a:lnTo>
                  <a:pt x="4918937" y="1289117"/>
                </a:lnTo>
                <a:cubicBezTo>
                  <a:pt x="4918721" y="1304553"/>
                  <a:pt x="4918506" y="1319990"/>
                  <a:pt x="4918290" y="1335426"/>
                </a:cubicBezTo>
                <a:cubicBezTo>
                  <a:pt x="4918020" y="1340340"/>
                  <a:pt x="4916931" y="1350844"/>
                  <a:pt x="4915204" y="1363823"/>
                </a:cubicBezTo>
                <a:lnTo>
                  <a:pt x="4914538" y="1367995"/>
                </a:lnTo>
                <a:lnTo>
                  <a:pt x="4901655" y="1598968"/>
                </a:lnTo>
                <a:lnTo>
                  <a:pt x="4903361" y="1603791"/>
                </a:lnTo>
                <a:cubicBezTo>
                  <a:pt x="4903861" y="1611318"/>
                  <a:pt x="4902784" y="1619361"/>
                  <a:pt x="4901219" y="1627566"/>
                </a:cubicBezTo>
                <a:lnTo>
                  <a:pt x="4899626" y="1635333"/>
                </a:lnTo>
                <a:lnTo>
                  <a:pt x="4893414" y="1746703"/>
                </a:lnTo>
                <a:lnTo>
                  <a:pt x="4895482" y="1747601"/>
                </a:lnTo>
                <a:cubicBezTo>
                  <a:pt x="4896917" y="1753944"/>
                  <a:pt x="4899696" y="1761300"/>
                  <a:pt x="4899584" y="1783699"/>
                </a:cubicBezTo>
                <a:cubicBezTo>
                  <a:pt x="4888791" y="1810936"/>
                  <a:pt x="4909162" y="1848198"/>
                  <a:pt x="4894806" y="1881995"/>
                </a:cubicBezTo>
                <a:cubicBezTo>
                  <a:pt x="4891095" y="1894424"/>
                  <a:pt x="4889211" y="1932888"/>
                  <a:pt x="4894702" y="1940154"/>
                </a:cubicBezTo>
                <a:cubicBezTo>
                  <a:pt x="4895513" y="1948172"/>
                  <a:pt x="4892867" y="1957532"/>
                  <a:pt x="4898986" y="1961221"/>
                </a:cubicBezTo>
                <a:cubicBezTo>
                  <a:pt x="4906255" y="1967327"/>
                  <a:pt x="4892830" y="1995341"/>
                  <a:pt x="4902063" y="1991332"/>
                </a:cubicBezTo>
                <a:cubicBezTo>
                  <a:pt x="4892826" y="2011227"/>
                  <a:pt x="4907874" y="2026986"/>
                  <a:pt x="4910843" y="2043680"/>
                </a:cubicBezTo>
                <a:lnTo>
                  <a:pt x="4913111" y="2093780"/>
                </a:lnTo>
                <a:cubicBezTo>
                  <a:pt x="4912819" y="2104963"/>
                  <a:pt x="4912526" y="2116147"/>
                  <a:pt x="4912235" y="2127331"/>
                </a:cubicBezTo>
                <a:cubicBezTo>
                  <a:pt x="4912081" y="2128947"/>
                  <a:pt x="4911927" y="2130563"/>
                  <a:pt x="4911774" y="2132180"/>
                </a:cubicBezTo>
                <a:lnTo>
                  <a:pt x="4902693" y="2171984"/>
                </a:lnTo>
                <a:cubicBezTo>
                  <a:pt x="4903894" y="2172990"/>
                  <a:pt x="4904991" y="2174315"/>
                  <a:pt x="4905943" y="2175920"/>
                </a:cubicBezTo>
                <a:lnTo>
                  <a:pt x="4908773" y="2188707"/>
                </a:lnTo>
                <a:lnTo>
                  <a:pt x="4904052" y="2199268"/>
                </a:lnTo>
                <a:lnTo>
                  <a:pt x="4893911" y="2249378"/>
                </a:lnTo>
                <a:lnTo>
                  <a:pt x="4883060" y="2322907"/>
                </a:lnTo>
                <a:lnTo>
                  <a:pt x="4878199" y="2333841"/>
                </a:lnTo>
                <a:cubicBezTo>
                  <a:pt x="4872134" y="2359072"/>
                  <a:pt x="4875268" y="2390080"/>
                  <a:pt x="4863832" y="2405746"/>
                </a:cubicBezTo>
                <a:lnTo>
                  <a:pt x="4860132" y="2443689"/>
                </a:lnTo>
                <a:lnTo>
                  <a:pt x="4863777" y="2448134"/>
                </a:lnTo>
                <a:lnTo>
                  <a:pt x="4862134" y="2459306"/>
                </a:lnTo>
                <a:cubicBezTo>
                  <a:pt x="4862270" y="2460323"/>
                  <a:pt x="4862408" y="2461340"/>
                  <a:pt x="4862544" y="2462358"/>
                </a:cubicBezTo>
                <a:cubicBezTo>
                  <a:pt x="4863348" y="2468183"/>
                  <a:pt x="4864002" y="2473955"/>
                  <a:pt x="4864049" y="2479770"/>
                </a:cubicBezTo>
                <a:cubicBezTo>
                  <a:pt x="4849538" y="2476510"/>
                  <a:pt x="4855223" y="2505567"/>
                  <a:pt x="4852627" y="2514583"/>
                </a:cubicBezTo>
                <a:lnTo>
                  <a:pt x="4850576" y="2514709"/>
                </a:lnTo>
                <a:lnTo>
                  <a:pt x="4842113" y="2666439"/>
                </a:lnTo>
                <a:lnTo>
                  <a:pt x="4850768" y="2690544"/>
                </a:lnTo>
                <a:lnTo>
                  <a:pt x="4853036" y="2740646"/>
                </a:lnTo>
                <a:cubicBezTo>
                  <a:pt x="4852743" y="2751830"/>
                  <a:pt x="4852452" y="2763013"/>
                  <a:pt x="4852159" y="2774197"/>
                </a:cubicBezTo>
                <a:cubicBezTo>
                  <a:pt x="4852006" y="2775813"/>
                  <a:pt x="4851852" y="2777429"/>
                  <a:pt x="4851699" y="2779045"/>
                </a:cubicBezTo>
                <a:lnTo>
                  <a:pt x="4842617" y="2818850"/>
                </a:lnTo>
                <a:cubicBezTo>
                  <a:pt x="4843819" y="2819856"/>
                  <a:pt x="4844915" y="2821182"/>
                  <a:pt x="4845868" y="2822786"/>
                </a:cubicBezTo>
                <a:lnTo>
                  <a:pt x="4848697" y="2835573"/>
                </a:lnTo>
                <a:lnTo>
                  <a:pt x="4843976" y="2846133"/>
                </a:lnTo>
                <a:lnTo>
                  <a:pt x="4833835" y="2896246"/>
                </a:lnTo>
                <a:lnTo>
                  <a:pt x="4826535" y="2945711"/>
                </a:lnTo>
                <a:cubicBezTo>
                  <a:pt x="4807919" y="3297000"/>
                  <a:pt x="4774287" y="3653361"/>
                  <a:pt x="4770687" y="3999577"/>
                </a:cubicBezTo>
                <a:cubicBezTo>
                  <a:pt x="4767748" y="4078096"/>
                  <a:pt x="4760894" y="4174113"/>
                  <a:pt x="4757955" y="4252632"/>
                </a:cubicBezTo>
                <a:cubicBezTo>
                  <a:pt x="4764534" y="4246730"/>
                  <a:pt x="4754187" y="4396558"/>
                  <a:pt x="4746917" y="4414955"/>
                </a:cubicBezTo>
                <a:lnTo>
                  <a:pt x="4656537" y="6050064"/>
                </a:lnTo>
                <a:lnTo>
                  <a:pt x="4661812" y="6086684"/>
                </a:lnTo>
                <a:cubicBezTo>
                  <a:pt x="4667576" y="6094577"/>
                  <a:pt x="4664275" y="6098656"/>
                  <a:pt x="4665332" y="6121067"/>
                </a:cubicBezTo>
                <a:cubicBezTo>
                  <a:pt x="4666388" y="6143476"/>
                  <a:pt x="4649733" y="6177068"/>
                  <a:pt x="4668152" y="6221142"/>
                </a:cubicBezTo>
                <a:cubicBezTo>
                  <a:pt x="4667735" y="6228689"/>
                  <a:pt x="4658097" y="6246990"/>
                  <a:pt x="4649673" y="6255466"/>
                </a:cubicBezTo>
                <a:lnTo>
                  <a:pt x="4645040" y="6258160"/>
                </a:lnTo>
                <a:cubicBezTo>
                  <a:pt x="4643893" y="6278926"/>
                  <a:pt x="4645845" y="6296913"/>
                  <a:pt x="4641598" y="6320461"/>
                </a:cubicBezTo>
                <a:cubicBezTo>
                  <a:pt x="4535457" y="6322746"/>
                  <a:pt x="2126262" y="6155193"/>
                  <a:pt x="724747" y="6068362"/>
                </a:cubicBezTo>
                <a:lnTo>
                  <a:pt x="415706" y="6051307"/>
                </a:lnTo>
                <a:lnTo>
                  <a:pt x="420012" y="6011137"/>
                </a:lnTo>
                <a:lnTo>
                  <a:pt x="424214" y="6004548"/>
                </a:lnTo>
                <a:cubicBezTo>
                  <a:pt x="424742" y="6003448"/>
                  <a:pt x="424392" y="6002721"/>
                  <a:pt x="424482" y="6001808"/>
                </a:cubicBezTo>
                <a:cubicBezTo>
                  <a:pt x="424572" y="6000894"/>
                  <a:pt x="424661" y="5999980"/>
                  <a:pt x="424751" y="5999066"/>
                </a:cubicBezTo>
                <a:cubicBezTo>
                  <a:pt x="424928" y="5997240"/>
                  <a:pt x="425294" y="5995212"/>
                  <a:pt x="425286" y="5993584"/>
                </a:cubicBezTo>
                <a:cubicBezTo>
                  <a:pt x="425230" y="5983140"/>
                  <a:pt x="424153" y="5996072"/>
                  <a:pt x="424972" y="5987694"/>
                </a:cubicBezTo>
                <a:cubicBezTo>
                  <a:pt x="424779" y="5986644"/>
                  <a:pt x="424455" y="5985762"/>
                  <a:pt x="424390" y="5984546"/>
                </a:cubicBezTo>
                <a:cubicBezTo>
                  <a:pt x="424349" y="5983776"/>
                  <a:pt x="424698" y="5982573"/>
                  <a:pt x="424659" y="5981803"/>
                </a:cubicBezTo>
                <a:cubicBezTo>
                  <a:pt x="424279" y="5974674"/>
                  <a:pt x="423729" y="5982198"/>
                  <a:pt x="424344" y="5975914"/>
                </a:cubicBezTo>
                <a:lnTo>
                  <a:pt x="423763" y="5972765"/>
                </a:lnTo>
                <a:cubicBezTo>
                  <a:pt x="422354" y="5965140"/>
                  <a:pt x="422317" y="5969355"/>
                  <a:pt x="423136" y="5960984"/>
                </a:cubicBezTo>
                <a:cubicBezTo>
                  <a:pt x="422942" y="5959935"/>
                  <a:pt x="422620" y="5959052"/>
                  <a:pt x="422554" y="5957836"/>
                </a:cubicBezTo>
                <a:cubicBezTo>
                  <a:pt x="422513" y="5957067"/>
                  <a:pt x="422944" y="5955758"/>
                  <a:pt x="422821" y="5955094"/>
                </a:cubicBezTo>
                <a:cubicBezTo>
                  <a:pt x="422548" y="5953610"/>
                  <a:pt x="420383" y="5954033"/>
                  <a:pt x="421392" y="5951537"/>
                </a:cubicBezTo>
                <a:lnTo>
                  <a:pt x="426782" y="5888089"/>
                </a:lnTo>
                <a:lnTo>
                  <a:pt x="448292" y="5480986"/>
                </a:lnTo>
                <a:lnTo>
                  <a:pt x="330530" y="5480986"/>
                </a:lnTo>
                <a:lnTo>
                  <a:pt x="330530" y="5395293"/>
                </a:lnTo>
                <a:lnTo>
                  <a:pt x="326057" y="5474970"/>
                </a:lnTo>
                <a:lnTo>
                  <a:pt x="270547" y="5477941"/>
                </a:lnTo>
                <a:cubicBezTo>
                  <a:pt x="270523" y="5464474"/>
                  <a:pt x="270498" y="5451008"/>
                  <a:pt x="270474" y="5437541"/>
                </a:cubicBezTo>
                <a:lnTo>
                  <a:pt x="273937" y="5430535"/>
                </a:lnTo>
                <a:cubicBezTo>
                  <a:pt x="274343" y="5429384"/>
                  <a:pt x="273915" y="5428700"/>
                  <a:pt x="273907" y="5427782"/>
                </a:cubicBezTo>
                <a:cubicBezTo>
                  <a:pt x="273897" y="5426864"/>
                  <a:pt x="273887" y="5425945"/>
                  <a:pt x="273877" y="5425027"/>
                </a:cubicBezTo>
                <a:cubicBezTo>
                  <a:pt x="273855" y="5423193"/>
                  <a:pt x="273998" y="5421136"/>
                  <a:pt x="273815" y="5419519"/>
                </a:cubicBezTo>
                <a:cubicBezTo>
                  <a:pt x="272627" y="5409143"/>
                  <a:pt x="272957" y="5422116"/>
                  <a:pt x="272864" y="5413698"/>
                </a:cubicBezTo>
                <a:cubicBezTo>
                  <a:pt x="272559" y="5412674"/>
                  <a:pt x="272141" y="5411834"/>
                  <a:pt x="271946" y="5410631"/>
                </a:cubicBezTo>
                <a:cubicBezTo>
                  <a:pt x="271820" y="5409871"/>
                  <a:pt x="272037" y="5408637"/>
                  <a:pt x="271914" y="5407876"/>
                </a:cubicBezTo>
                <a:cubicBezTo>
                  <a:pt x="270764" y="5400831"/>
                  <a:pt x="271033" y="5408369"/>
                  <a:pt x="270963" y="5402055"/>
                </a:cubicBezTo>
                <a:lnTo>
                  <a:pt x="270045" y="5398988"/>
                </a:lnTo>
                <a:cubicBezTo>
                  <a:pt x="267817" y="5391561"/>
                  <a:pt x="268237" y="5395755"/>
                  <a:pt x="268144" y="5387344"/>
                </a:cubicBezTo>
                <a:cubicBezTo>
                  <a:pt x="267838" y="5386323"/>
                  <a:pt x="267422" y="5385480"/>
                  <a:pt x="267225" y="5384278"/>
                </a:cubicBezTo>
                <a:cubicBezTo>
                  <a:pt x="267101" y="5383518"/>
                  <a:pt x="267386" y="5382170"/>
                  <a:pt x="267193" y="5381523"/>
                </a:cubicBezTo>
                <a:cubicBezTo>
                  <a:pt x="266761" y="5380078"/>
                  <a:pt x="264654" y="5380733"/>
                  <a:pt x="265387" y="5378142"/>
                </a:cubicBezTo>
                <a:cubicBezTo>
                  <a:pt x="264881" y="5356922"/>
                  <a:pt x="264374" y="5335703"/>
                  <a:pt x="263868" y="5314483"/>
                </a:cubicBezTo>
                <a:lnTo>
                  <a:pt x="192697" y="4040419"/>
                </a:lnTo>
                <a:lnTo>
                  <a:pt x="0" y="208389"/>
                </a:lnTo>
                <a:cubicBezTo>
                  <a:pt x="324854" y="204302"/>
                  <a:pt x="2354390" y="86208"/>
                  <a:pt x="2990554" y="54813"/>
                </a:cubicBezTo>
                <a:lnTo>
                  <a:pt x="3816982" y="20020"/>
                </a:lnTo>
                <a:close/>
              </a:path>
            </a:pathLst>
          </a:custGeom>
        </p:spPr>
      </p:pic>
      <p:sp>
        <p:nvSpPr>
          <p:cNvPr id="21" name="Freeform: Shape 20">
            <a:extLst>
              <a:ext uri="{FF2B5EF4-FFF2-40B4-BE49-F238E27FC236}">
                <a16:creationId xmlns:a16="http://schemas.microsoft.com/office/drawing/2014/main" id="{7D6766C1-D0DB-4C51-BF80-C1E172604B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226689">
            <a:off x="6850302" y="405956"/>
            <a:ext cx="4368058" cy="5077615"/>
          </a:xfrm>
          <a:custGeom>
            <a:avLst/>
            <a:gdLst>
              <a:gd name="connsiteX0" fmla="*/ 4488693 w 4534331"/>
              <a:gd name="connsiteY0" fmla="*/ 246796 h 5270897"/>
              <a:gd name="connsiteX1" fmla="*/ 4516455 w 4534331"/>
              <a:gd name="connsiteY1" fmla="*/ 268550 h 5270897"/>
              <a:gd name="connsiteX2" fmla="*/ 4514689 w 4534331"/>
              <a:gd name="connsiteY2" fmla="*/ 300227 h 5270897"/>
              <a:gd name="connsiteX3" fmla="*/ 4517598 w 4534331"/>
              <a:gd name="connsiteY3" fmla="*/ 301940 h 5270897"/>
              <a:gd name="connsiteX4" fmla="*/ 4533956 w 4534331"/>
              <a:gd name="connsiteY4" fmla="*/ 333441 h 5270897"/>
              <a:gd name="connsiteX5" fmla="*/ 4511788 w 4534331"/>
              <a:gd name="connsiteY5" fmla="*/ 390953 h 5270897"/>
              <a:gd name="connsiteX6" fmla="*/ 4508315 w 4534331"/>
              <a:gd name="connsiteY6" fmla="*/ 414519 h 5270897"/>
              <a:gd name="connsiteX7" fmla="*/ 4503231 w 4534331"/>
              <a:gd name="connsiteY7" fmla="*/ 505644 h 5270897"/>
              <a:gd name="connsiteX8" fmla="*/ 4502584 w 4534331"/>
              <a:gd name="connsiteY8" fmla="*/ 551953 h 5270897"/>
              <a:gd name="connsiteX9" fmla="*/ 4499498 w 4534331"/>
              <a:gd name="connsiteY9" fmla="*/ 580350 h 5270897"/>
              <a:gd name="connsiteX10" fmla="*/ 4498831 w 4534331"/>
              <a:gd name="connsiteY10" fmla="*/ 584522 h 5270897"/>
              <a:gd name="connsiteX11" fmla="*/ 4485949 w 4534331"/>
              <a:gd name="connsiteY11" fmla="*/ 815495 h 5270897"/>
              <a:gd name="connsiteX12" fmla="*/ 4487655 w 4534331"/>
              <a:gd name="connsiteY12" fmla="*/ 820318 h 5270897"/>
              <a:gd name="connsiteX13" fmla="*/ 4485513 w 4534331"/>
              <a:gd name="connsiteY13" fmla="*/ 844093 h 5270897"/>
              <a:gd name="connsiteX14" fmla="*/ 4483919 w 4534331"/>
              <a:gd name="connsiteY14" fmla="*/ 851860 h 5270897"/>
              <a:gd name="connsiteX15" fmla="*/ 4477708 w 4534331"/>
              <a:gd name="connsiteY15" fmla="*/ 963230 h 5270897"/>
              <a:gd name="connsiteX16" fmla="*/ 4479776 w 4534331"/>
              <a:gd name="connsiteY16" fmla="*/ 964128 h 5270897"/>
              <a:gd name="connsiteX17" fmla="*/ 4483878 w 4534331"/>
              <a:gd name="connsiteY17" fmla="*/ 1000225 h 5270897"/>
              <a:gd name="connsiteX18" fmla="*/ 4479100 w 4534331"/>
              <a:gd name="connsiteY18" fmla="*/ 1098522 h 5270897"/>
              <a:gd name="connsiteX19" fmla="*/ 4476746 w 4534331"/>
              <a:gd name="connsiteY19" fmla="*/ 1111831 h 5270897"/>
              <a:gd name="connsiteX20" fmla="*/ 4476455 w 4534331"/>
              <a:gd name="connsiteY20" fmla="*/ 1116310 h 5270897"/>
              <a:gd name="connsiteX21" fmla="*/ 846131 w 4534331"/>
              <a:gd name="connsiteY21" fmla="*/ 513049 h 5270897"/>
              <a:gd name="connsiteX22" fmla="*/ 55505 w 4534331"/>
              <a:gd name="connsiteY22" fmla="*/ 5270897 h 5270897"/>
              <a:gd name="connsiteX23" fmla="*/ 0 w 4534331"/>
              <a:gd name="connsiteY23" fmla="*/ 5267834 h 5270897"/>
              <a:gd name="connsiteX24" fmla="*/ 4306 w 4534331"/>
              <a:gd name="connsiteY24" fmla="*/ 5227664 h 5270897"/>
              <a:gd name="connsiteX25" fmla="*/ 8508 w 4534331"/>
              <a:gd name="connsiteY25" fmla="*/ 5221075 h 5270897"/>
              <a:gd name="connsiteX26" fmla="*/ 8776 w 4534331"/>
              <a:gd name="connsiteY26" fmla="*/ 5218335 h 5270897"/>
              <a:gd name="connsiteX27" fmla="*/ 9045 w 4534331"/>
              <a:gd name="connsiteY27" fmla="*/ 5215593 h 5270897"/>
              <a:gd name="connsiteX28" fmla="*/ 9580 w 4534331"/>
              <a:gd name="connsiteY28" fmla="*/ 5210111 h 5270897"/>
              <a:gd name="connsiteX29" fmla="*/ 9266 w 4534331"/>
              <a:gd name="connsiteY29" fmla="*/ 5204221 h 5270897"/>
              <a:gd name="connsiteX30" fmla="*/ 8685 w 4534331"/>
              <a:gd name="connsiteY30" fmla="*/ 5201072 h 5270897"/>
              <a:gd name="connsiteX31" fmla="*/ 8952 w 4534331"/>
              <a:gd name="connsiteY31" fmla="*/ 5198330 h 5270897"/>
              <a:gd name="connsiteX32" fmla="*/ 8638 w 4534331"/>
              <a:gd name="connsiteY32" fmla="*/ 5192440 h 5270897"/>
              <a:gd name="connsiteX33" fmla="*/ 8057 w 4534331"/>
              <a:gd name="connsiteY33" fmla="*/ 5189292 h 5270897"/>
              <a:gd name="connsiteX34" fmla="*/ 7430 w 4534331"/>
              <a:gd name="connsiteY34" fmla="*/ 5177511 h 5270897"/>
              <a:gd name="connsiteX35" fmla="*/ 6848 w 4534331"/>
              <a:gd name="connsiteY35" fmla="*/ 5174363 h 5270897"/>
              <a:gd name="connsiteX36" fmla="*/ 7115 w 4534331"/>
              <a:gd name="connsiteY36" fmla="*/ 5171621 h 5270897"/>
              <a:gd name="connsiteX37" fmla="*/ 5686 w 4534331"/>
              <a:gd name="connsiteY37" fmla="*/ 5168064 h 5270897"/>
              <a:gd name="connsiteX38" fmla="*/ 11075 w 4534331"/>
              <a:gd name="connsiteY38" fmla="*/ 5104615 h 5270897"/>
              <a:gd name="connsiteX39" fmla="*/ 78405 w 4534331"/>
              <a:gd name="connsiteY39" fmla="*/ 3830343 h 5270897"/>
              <a:gd name="connsiteX40" fmla="*/ 302152 w 4534331"/>
              <a:gd name="connsiteY40" fmla="*/ 0 h 5270897"/>
              <a:gd name="connsiteX41" fmla="*/ 3291735 w 4534331"/>
              <a:gd name="connsiteY41" fmla="*/ 171441 h 5270897"/>
              <a:gd name="connsiteX42" fmla="*/ 4117066 w 4534331"/>
              <a:gd name="connsiteY42" fmla="*/ 226420 h 5270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4534331" h="5270897">
                <a:moveTo>
                  <a:pt x="4488693" y="246796"/>
                </a:moveTo>
                <a:lnTo>
                  <a:pt x="4516455" y="268550"/>
                </a:lnTo>
                <a:cubicBezTo>
                  <a:pt x="4515867" y="279110"/>
                  <a:pt x="4515278" y="289668"/>
                  <a:pt x="4514689" y="300227"/>
                </a:cubicBezTo>
                <a:lnTo>
                  <a:pt x="4517598" y="301940"/>
                </a:lnTo>
                <a:cubicBezTo>
                  <a:pt x="4527156" y="303643"/>
                  <a:pt x="4536316" y="290647"/>
                  <a:pt x="4533956" y="333441"/>
                </a:cubicBezTo>
                <a:cubicBezTo>
                  <a:pt x="4523360" y="353882"/>
                  <a:pt x="4516375" y="372813"/>
                  <a:pt x="4511788" y="390953"/>
                </a:cubicBezTo>
                <a:lnTo>
                  <a:pt x="4508315" y="414519"/>
                </a:lnTo>
                <a:lnTo>
                  <a:pt x="4503231" y="505644"/>
                </a:lnTo>
                <a:cubicBezTo>
                  <a:pt x="4503015" y="521080"/>
                  <a:pt x="4502800" y="536517"/>
                  <a:pt x="4502584" y="551953"/>
                </a:cubicBezTo>
                <a:cubicBezTo>
                  <a:pt x="4502314" y="556866"/>
                  <a:pt x="4501225" y="567371"/>
                  <a:pt x="4499498" y="580350"/>
                </a:cubicBezTo>
                <a:lnTo>
                  <a:pt x="4498831" y="584522"/>
                </a:lnTo>
                <a:lnTo>
                  <a:pt x="4485949" y="815495"/>
                </a:lnTo>
                <a:lnTo>
                  <a:pt x="4487655" y="820318"/>
                </a:lnTo>
                <a:cubicBezTo>
                  <a:pt x="4488154" y="827845"/>
                  <a:pt x="4487078" y="835888"/>
                  <a:pt x="4485513" y="844093"/>
                </a:cubicBezTo>
                <a:lnTo>
                  <a:pt x="4483919" y="851860"/>
                </a:lnTo>
                <a:lnTo>
                  <a:pt x="4477708" y="963230"/>
                </a:lnTo>
                <a:lnTo>
                  <a:pt x="4479776" y="964128"/>
                </a:lnTo>
                <a:cubicBezTo>
                  <a:pt x="4481211" y="970471"/>
                  <a:pt x="4483990" y="977827"/>
                  <a:pt x="4483878" y="1000225"/>
                </a:cubicBezTo>
                <a:cubicBezTo>
                  <a:pt x="4473085" y="1027463"/>
                  <a:pt x="4493456" y="1064724"/>
                  <a:pt x="4479100" y="1098522"/>
                </a:cubicBezTo>
                <a:cubicBezTo>
                  <a:pt x="4478172" y="1101630"/>
                  <a:pt x="4477358" y="1106364"/>
                  <a:pt x="4476746" y="1111831"/>
                </a:cubicBezTo>
                <a:lnTo>
                  <a:pt x="4476455" y="1116310"/>
                </a:lnTo>
                <a:lnTo>
                  <a:pt x="846131" y="513049"/>
                </a:lnTo>
                <a:lnTo>
                  <a:pt x="55505" y="5270897"/>
                </a:lnTo>
                <a:lnTo>
                  <a:pt x="0" y="5267834"/>
                </a:lnTo>
                <a:lnTo>
                  <a:pt x="4306" y="5227664"/>
                </a:lnTo>
                <a:lnTo>
                  <a:pt x="8508" y="5221075"/>
                </a:lnTo>
                <a:cubicBezTo>
                  <a:pt x="9036" y="5219975"/>
                  <a:pt x="8685" y="5219248"/>
                  <a:pt x="8776" y="5218335"/>
                </a:cubicBezTo>
                <a:lnTo>
                  <a:pt x="9045" y="5215593"/>
                </a:lnTo>
                <a:cubicBezTo>
                  <a:pt x="9222" y="5213767"/>
                  <a:pt x="9587" y="5211738"/>
                  <a:pt x="9580" y="5210111"/>
                </a:cubicBezTo>
                <a:cubicBezTo>
                  <a:pt x="9524" y="5199667"/>
                  <a:pt x="8446" y="5212599"/>
                  <a:pt x="9266" y="5204221"/>
                </a:cubicBezTo>
                <a:cubicBezTo>
                  <a:pt x="9073" y="5203170"/>
                  <a:pt x="8749" y="5202289"/>
                  <a:pt x="8685" y="5201072"/>
                </a:cubicBezTo>
                <a:cubicBezTo>
                  <a:pt x="8643" y="5200303"/>
                  <a:pt x="8992" y="5199100"/>
                  <a:pt x="8952" y="5198330"/>
                </a:cubicBezTo>
                <a:cubicBezTo>
                  <a:pt x="8573" y="5191202"/>
                  <a:pt x="8023" y="5198725"/>
                  <a:pt x="8638" y="5192440"/>
                </a:cubicBezTo>
                <a:lnTo>
                  <a:pt x="8057" y="5189292"/>
                </a:lnTo>
                <a:cubicBezTo>
                  <a:pt x="6648" y="5181667"/>
                  <a:pt x="6611" y="5185882"/>
                  <a:pt x="7430" y="5177511"/>
                </a:cubicBezTo>
                <a:cubicBezTo>
                  <a:pt x="7236" y="5176462"/>
                  <a:pt x="6914" y="5175579"/>
                  <a:pt x="6848" y="5174363"/>
                </a:cubicBezTo>
                <a:cubicBezTo>
                  <a:pt x="6807" y="5173594"/>
                  <a:pt x="7237" y="5172285"/>
                  <a:pt x="7115" y="5171621"/>
                </a:cubicBezTo>
                <a:cubicBezTo>
                  <a:pt x="6842" y="5170137"/>
                  <a:pt x="4677" y="5170560"/>
                  <a:pt x="5686" y="5168064"/>
                </a:cubicBezTo>
                <a:lnTo>
                  <a:pt x="11075" y="5104615"/>
                </a:lnTo>
                <a:lnTo>
                  <a:pt x="78405" y="3830343"/>
                </a:lnTo>
                <a:lnTo>
                  <a:pt x="302152" y="0"/>
                </a:lnTo>
                <a:cubicBezTo>
                  <a:pt x="625536" y="31145"/>
                  <a:pt x="2655916" y="133704"/>
                  <a:pt x="3291735" y="171441"/>
                </a:cubicBezTo>
                <a:lnTo>
                  <a:pt x="4117066" y="226420"/>
                </a:lnTo>
                <a:close/>
              </a:path>
            </a:pathLst>
          </a:custGeom>
          <a:solidFill>
            <a:srgbClr val="0000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23" name="Group 22">
            <a:extLst>
              <a:ext uri="{FF2B5EF4-FFF2-40B4-BE49-F238E27FC236}">
                <a16:creationId xmlns:a16="http://schemas.microsoft.com/office/drawing/2014/main" id="{89DE5CA0-A7C9-46BC-B801-8D13190EA15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74436" y="6388259"/>
            <a:ext cx="358083" cy="368964"/>
            <a:chOff x="4135740" y="1795926"/>
            <a:chExt cx="558732" cy="575710"/>
          </a:xfrm>
        </p:grpSpPr>
        <p:grpSp>
          <p:nvGrpSpPr>
            <p:cNvPr id="24" name="Group 23">
              <a:extLst>
                <a:ext uri="{FF2B5EF4-FFF2-40B4-BE49-F238E27FC236}">
                  <a16:creationId xmlns:a16="http://schemas.microsoft.com/office/drawing/2014/main" id="{408FA087-D27B-4F5B-978D-06587F9FD2B8}"/>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4135740" y="1795926"/>
              <a:ext cx="558732" cy="575710"/>
              <a:chOff x="1028007" y="1706560"/>
              <a:chExt cx="575710" cy="575710"/>
            </a:xfrm>
          </p:grpSpPr>
          <p:cxnSp>
            <p:nvCxnSpPr>
              <p:cNvPr id="26" name="Straight Connector 25">
                <a:extLst>
                  <a:ext uri="{FF2B5EF4-FFF2-40B4-BE49-F238E27FC236}">
                    <a16:creationId xmlns:a16="http://schemas.microsoft.com/office/drawing/2014/main" id="{938CA980-4316-4B39-87F5-9206AF20747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28007" y="1994415"/>
                <a:ext cx="57571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53FB568-F4DF-41B0-A34F-76C7EE3379B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16200000">
                <a:off x="1028007" y="1994415"/>
                <a:ext cx="57571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5" name="Oval 24">
              <a:extLst>
                <a:ext uri="{FF2B5EF4-FFF2-40B4-BE49-F238E27FC236}">
                  <a16:creationId xmlns:a16="http://schemas.microsoft.com/office/drawing/2014/main" id="{CDB55374-F96D-46C8-897B-0E9795469D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36389" y="1946248"/>
              <a:ext cx="157434" cy="157434"/>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Freeform: Shape 28">
            <a:extLst>
              <a:ext uri="{FF2B5EF4-FFF2-40B4-BE49-F238E27FC236}">
                <a16:creationId xmlns:a16="http://schemas.microsoft.com/office/drawing/2014/main" id="{996B0B6E-CC11-46D4-82E8-3F9B18E542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2776">
            <a:off x="7295690" y="1176485"/>
            <a:ext cx="4305535" cy="5325441"/>
          </a:xfrm>
          <a:custGeom>
            <a:avLst/>
            <a:gdLst>
              <a:gd name="connsiteX0" fmla="*/ 127458 w 4457507"/>
              <a:gd name="connsiteY0" fmla="*/ 103043 h 5515902"/>
              <a:gd name="connsiteX1" fmla="*/ 118742 w 4457507"/>
              <a:gd name="connsiteY1" fmla="*/ 3939905 h 5515902"/>
              <a:gd name="connsiteX2" fmla="*/ 122936 w 4457507"/>
              <a:gd name="connsiteY2" fmla="*/ 5215949 h 5515902"/>
              <a:gd name="connsiteX3" fmla="*/ 121112 w 4457507"/>
              <a:gd name="connsiteY3" fmla="*/ 5279599 h 5515902"/>
              <a:gd name="connsiteX4" fmla="*/ 122738 w 4457507"/>
              <a:gd name="connsiteY4" fmla="*/ 5283070 h 5515902"/>
              <a:gd name="connsiteX5" fmla="*/ 122625 w 4457507"/>
              <a:gd name="connsiteY5" fmla="*/ 5285823 h 5515902"/>
              <a:gd name="connsiteX6" fmla="*/ 123382 w 4457507"/>
              <a:gd name="connsiteY6" fmla="*/ 5288933 h 5515902"/>
              <a:gd name="connsiteX7" fmla="*/ 124669 w 4457507"/>
              <a:gd name="connsiteY7" fmla="*/ 5300661 h 5515902"/>
              <a:gd name="connsiteX8" fmla="*/ 125425 w 4457507"/>
              <a:gd name="connsiteY8" fmla="*/ 5303772 h 5515902"/>
              <a:gd name="connsiteX9" fmla="*/ 126069 w 4457507"/>
              <a:gd name="connsiteY9" fmla="*/ 5309635 h 5515902"/>
              <a:gd name="connsiteX10" fmla="*/ 125955 w 4457507"/>
              <a:gd name="connsiteY10" fmla="*/ 5312388 h 5515902"/>
              <a:gd name="connsiteX11" fmla="*/ 126712 w 4457507"/>
              <a:gd name="connsiteY11" fmla="*/ 5315499 h 5515902"/>
              <a:gd name="connsiteX12" fmla="*/ 127356 w 4457507"/>
              <a:gd name="connsiteY12" fmla="*/ 5321362 h 5515902"/>
              <a:gd name="connsiteX13" fmla="*/ 127129 w 4457507"/>
              <a:gd name="connsiteY13" fmla="*/ 5326866 h 5515902"/>
              <a:gd name="connsiteX14" fmla="*/ 127014 w 4457507"/>
              <a:gd name="connsiteY14" fmla="*/ 5329618 h 5515902"/>
              <a:gd name="connsiteX15" fmla="*/ 126900 w 4457507"/>
              <a:gd name="connsiteY15" fmla="*/ 5332368 h 5515902"/>
              <a:gd name="connsiteX16" fmla="*/ 123074 w 4457507"/>
              <a:gd name="connsiteY16" fmla="*/ 5339183 h 5515902"/>
              <a:gd name="connsiteX17" fmla="*/ 121026 w 4457507"/>
              <a:gd name="connsiteY17" fmla="*/ 5379531 h 5515902"/>
              <a:gd name="connsiteX18" fmla="*/ 430538 w 4457507"/>
              <a:gd name="connsiteY18" fmla="*/ 5379238 h 5515902"/>
              <a:gd name="connsiteX19" fmla="*/ 4355361 w 4457507"/>
              <a:gd name="connsiteY19" fmla="*/ 5411414 h 5515902"/>
              <a:gd name="connsiteX20" fmla="*/ 4355306 w 4457507"/>
              <a:gd name="connsiteY20" fmla="*/ 5349018 h 5515902"/>
              <a:gd name="connsiteX21" fmla="*/ 4359780 w 4457507"/>
              <a:gd name="connsiteY21" fmla="*/ 5346069 h 5515902"/>
              <a:gd name="connsiteX22" fmla="*/ 4376306 w 4457507"/>
              <a:gd name="connsiteY22" fmla="*/ 5310763 h 5515902"/>
              <a:gd name="connsiteX23" fmla="*/ 4367882 w 4457507"/>
              <a:gd name="connsiteY23" fmla="*/ 5211003 h 5515902"/>
              <a:gd name="connsiteX24" fmla="*/ 4362441 w 4457507"/>
              <a:gd name="connsiteY24" fmla="*/ 5176871 h 5515902"/>
              <a:gd name="connsiteX25" fmla="*/ 4355121 w 4457507"/>
              <a:gd name="connsiteY25" fmla="*/ 5140605 h 5515902"/>
              <a:gd name="connsiteX26" fmla="*/ 4353716 w 4457507"/>
              <a:gd name="connsiteY26" fmla="*/ 3503001 h 5515902"/>
              <a:gd name="connsiteX27" fmla="*/ 4355640 w 4457507"/>
              <a:gd name="connsiteY27" fmla="*/ 3340314 h 5515902"/>
              <a:gd name="connsiteX28" fmla="*/ 4354169 w 4457507"/>
              <a:gd name="connsiteY28" fmla="*/ 3086943 h 5515902"/>
              <a:gd name="connsiteX29" fmla="*/ 4350863 w 4457507"/>
              <a:gd name="connsiteY29" fmla="*/ 2031603 h 5515902"/>
              <a:gd name="connsiteX30" fmla="*/ 4355379 w 4457507"/>
              <a:gd name="connsiteY30" fmla="*/ 1981807 h 5515902"/>
              <a:gd name="connsiteX31" fmla="*/ 4362696 w 4457507"/>
              <a:gd name="connsiteY31" fmla="*/ 1931205 h 5515902"/>
              <a:gd name="connsiteX32" fmla="*/ 4366817 w 4457507"/>
              <a:gd name="connsiteY32" fmla="*/ 1920396 h 5515902"/>
              <a:gd name="connsiteX33" fmla="*/ 4363276 w 4457507"/>
              <a:gd name="connsiteY33" fmla="*/ 1907788 h 5515902"/>
              <a:gd name="connsiteX34" fmla="*/ 4359810 w 4457507"/>
              <a:gd name="connsiteY34" fmla="*/ 1904041 h 5515902"/>
              <a:gd name="connsiteX35" fmla="*/ 4366646 w 4457507"/>
              <a:gd name="connsiteY35" fmla="*/ 1863789 h 5515902"/>
              <a:gd name="connsiteX36" fmla="*/ 4366834 w 4457507"/>
              <a:gd name="connsiteY36" fmla="*/ 1858923 h 5515902"/>
              <a:gd name="connsiteX37" fmla="*/ 4365829 w 4457507"/>
              <a:gd name="connsiteY37" fmla="*/ 1825376 h 5515902"/>
              <a:gd name="connsiteX38" fmla="*/ 4360756 w 4457507"/>
              <a:gd name="connsiteY38" fmla="*/ 1775480 h 5515902"/>
              <a:gd name="connsiteX39" fmla="*/ 4350764 w 4457507"/>
              <a:gd name="connsiteY39" fmla="*/ 1751897 h 5515902"/>
              <a:gd name="connsiteX40" fmla="*/ 4350710 w 4457507"/>
              <a:gd name="connsiteY40" fmla="*/ 1599932 h 5515902"/>
              <a:gd name="connsiteX41" fmla="*/ 4352750 w 4457507"/>
              <a:gd name="connsiteY41" fmla="*/ 1599691 h 5515902"/>
              <a:gd name="connsiteX42" fmla="*/ 4362203 w 4457507"/>
              <a:gd name="connsiteY42" fmla="*/ 1564292 h 5515902"/>
              <a:gd name="connsiteX43" fmla="*/ 4359725 w 4457507"/>
              <a:gd name="connsiteY43" fmla="*/ 1546992 h 5515902"/>
              <a:gd name="connsiteX44" fmla="*/ 4359144 w 4457507"/>
              <a:gd name="connsiteY44" fmla="*/ 1543968 h 5515902"/>
              <a:gd name="connsiteX45" fmla="*/ 4360158 w 4457507"/>
              <a:gd name="connsiteY45" fmla="*/ 1532721 h 5515902"/>
              <a:gd name="connsiteX46" fmla="*/ 4356271 w 4457507"/>
              <a:gd name="connsiteY46" fmla="*/ 1528488 h 5515902"/>
              <a:gd name="connsiteX47" fmla="*/ 4357838 w 4457507"/>
              <a:gd name="connsiteY47" fmla="*/ 1490397 h 5515902"/>
              <a:gd name="connsiteX48" fmla="*/ 4368153 w 4457507"/>
              <a:gd name="connsiteY48" fmla="*/ 1417799 h 5515902"/>
              <a:gd name="connsiteX49" fmla="*/ 4372393 w 4457507"/>
              <a:gd name="connsiteY49" fmla="*/ 1406611 h 5515902"/>
              <a:gd name="connsiteX50" fmla="*/ 4379105 w 4457507"/>
              <a:gd name="connsiteY50" fmla="*/ 1332589 h 5515902"/>
              <a:gd name="connsiteX51" fmla="*/ 4386422 w 4457507"/>
              <a:gd name="connsiteY51" fmla="*/ 1281989 h 5515902"/>
              <a:gd name="connsiteX52" fmla="*/ 4390544 w 4457507"/>
              <a:gd name="connsiteY52" fmla="*/ 1271180 h 5515902"/>
              <a:gd name="connsiteX53" fmla="*/ 4387002 w 4457507"/>
              <a:gd name="connsiteY53" fmla="*/ 1258572 h 5515902"/>
              <a:gd name="connsiteX54" fmla="*/ 4383536 w 4457507"/>
              <a:gd name="connsiteY54" fmla="*/ 1254825 h 5515902"/>
              <a:gd name="connsiteX55" fmla="*/ 4390372 w 4457507"/>
              <a:gd name="connsiteY55" fmla="*/ 1214574 h 5515902"/>
              <a:gd name="connsiteX56" fmla="*/ 4390560 w 4457507"/>
              <a:gd name="connsiteY56" fmla="*/ 1209707 h 5515902"/>
              <a:gd name="connsiteX57" fmla="*/ 4389554 w 4457507"/>
              <a:gd name="connsiteY57" fmla="*/ 1176159 h 5515902"/>
              <a:gd name="connsiteX58" fmla="*/ 4384483 w 4457507"/>
              <a:gd name="connsiteY58" fmla="*/ 1126265 h 5515902"/>
              <a:gd name="connsiteX59" fmla="*/ 4372782 w 4457507"/>
              <a:gd name="connsiteY59" fmla="*/ 1074492 h 5515902"/>
              <a:gd name="connsiteX60" fmla="*/ 4368023 w 4457507"/>
              <a:gd name="connsiteY60" fmla="*/ 1044600 h 5515902"/>
              <a:gd name="connsiteX61" fmla="*/ 4362564 w 4457507"/>
              <a:gd name="connsiteY61" fmla="*/ 1023807 h 5515902"/>
              <a:gd name="connsiteX62" fmla="*/ 4359409 w 4457507"/>
              <a:gd name="connsiteY62" fmla="*/ 965734 h 5515902"/>
              <a:gd name="connsiteX63" fmla="*/ 4358670 w 4457507"/>
              <a:gd name="connsiteY63" fmla="*/ 867323 h 5515902"/>
              <a:gd name="connsiteX64" fmla="*/ 4352551 w 4457507"/>
              <a:gd name="connsiteY64" fmla="*/ 831512 h 5515902"/>
              <a:gd name="connsiteX65" fmla="*/ 4350436 w 4457507"/>
              <a:gd name="connsiteY65" fmla="*/ 830732 h 5515902"/>
              <a:gd name="connsiteX66" fmla="*/ 4350396 w 4457507"/>
              <a:gd name="connsiteY66" fmla="*/ 719189 h 5515902"/>
              <a:gd name="connsiteX67" fmla="*/ 4351552 w 4457507"/>
              <a:gd name="connsiteY67" fmla="*/ 711345 h 5515902"/>
              <a:gd name="connsiteX68" fmla="*/ 4352358 w 4457507"/>
              <a:gd name="connsiteY68" fmla="*/ 687487 h 5515902"/>
              <a:gd name="connsiteX69" fmla="*/ 4350384 w 4457507"/>
              <a:gd name="connsiteY69" fmla="*/ 682767 h 5515902"/>
              <a:gd name="connsiteX70" fmla="*/ 4350301 w 4457507"/>
              <a:gd name="connsiteY70" fmla="*/ 451435 h 5515902"/>
              <a:gd name="connsiteX71" fmla="*/ 4350733 w 4457507"/>
              <a:gd name="connsiteY71" fmla="*/ 447233 h 5515902"/>
              <a:gd name="connsiteX72" fmla="*/ 4352222 w 4457507"/>
              <a:gd name="connsiteY72" fmla="*/ 418707 h 5515902"/>
              <a:gd name="connsiteX73" fmla="*/ 4350273 w 4457507"/>
              <a:gd name="connsiteY73" fmla="*/ 372435 h 5515902"/>
              <a:gd name="connsiteX74" fmla="*/ 4350241 w 4457507"/>
              <a:gd name="connsiteY74" fmla="*/ 281168 h 5515902"/>
              <a:gd name="connsiteX75" fmla="*/ 4352388 w 4457507"/>
              <a:gd name="connsiteY75" fmla="*/ 257444 h 5515902"/>
              <a:gd name="connsiteX76" fmla="*/ 4371298 w 4457507"/>
              <a:gd name="connsiteY76" fmla="*/ 198781 h 5515902"/>
              <a:gd name="connsiteX77" fmla="*/ 4353201 w 4457507"/>
              <a:gd name="connsiteY77" fmla="*/ 168246 h 5515902"/>
              <a:gd name="connsiteX78" fmla="*/ 4350200 w 4457507"/>
              <a:gd name="connsiteY78" fmla="*/ 166699 h 5515902"/>
              <a:gd name="connsiteX79" fmla="*/ 4350188 w 4457507"/>
              <a:gd name="connsiteY79" fmla="*/ 134973 h 5515902"/>
              <a:gd name="connsiteX80" fmla="*/ 4321251 w 4457507"/>
              <a:gd name="connsiteY80" fmla="*/ 114809 h 5515902"/>
              <a:gd name="connsiteX81" fmla="*/ 3949065 w 4457507"/>
              <a:gd name="connsiteY81" fmla="*/ 115293 h 5515902"/>
              <a:gd name="connsiteX82" fmla="*/ 3121950 w 4457507"/>
              <a:gd name="connsiteY82" fmla="*/ 106657 h 5515902"/>
              <a:gd name="connsiteX83" fmla="*/ 127458 w 4457507"/>
              <a:gd name="connsiteY83" fmla="*/ 103043 h 5515902"/>
              <a:gd name="connsiteX84" fmla="*/ 0 w 4457507"/>
              <a:gd name="connsiteY84" fmla="*/ 0 h 5515902"/>
              <a:gd name="connsiteX85" fmla="*/ 4457507 w 4457507"/>
              <a:gd name="connsiteY85" fmla="*/ 0 h 5515902"/>
              <a:gd name="connsiteX86" fmla="*/ 4457507 w 4457507"/>
              <a:gd name="connsiteY86" fmla="*/ 5515902 h 5515902"/>
              <a:gd name="connsiteX87" fmla="*/ 0 w 4457507"/>
              <a:gd name="connsiteY87" fmla="*/ 5515902 h 5515902"/>
              <a:gd name="connsiteX0" fmla="*/ 134086 w 4464135"/>
              <a:gd name="connsiteY0" fmla="*/ 114630 h 5527489"/>
              <a:gd name="connsiteX1" fmla="*/ 125370 w 4464135"/>
              <a:gd name="connsiteY1" fmla="*/ 3951492 h 5527489"/>
              <a:gd name="connsiteX2" fmla="*/ 129564 w 4464135"/>
              <a:gd name="connsiteY2" fmla="*/ 5227536 h 5527489"/>
              <a:gd name="connsiteX3" fmla="*/ 127740 w 4464135"/>
              <a:gd name="connsiteY3" fmla="*/ 5291186 h 5527489"/>
              <a:gd name="connsiteX4" fmla="*/ 129366 w 4464135"/>
              <a:gd name="connsiteY4" fmla="*/ 5294657 h 5527489"/>
              <a:gd name="connsiteX5" fmla="*/ 129253 w 4464135"/>
              <a:gd name="connsiteY5" fmla="*/ 5297410 h 5527489"/>
              <a:gd name="connsiteX6" fmla="*/ 130010 w 4464135"/>
              <a:gd name="connsiteY6" fmla="*/ 5300520 h 5527489"/>
              <a:gd name="connsiteX7" fmla="*/ 131297 w 4464135"/>
              <a:gd name="connsiteY7" fmla="*/ 5312248 h 5527489"/>
              <a:gd name="connsiteX8" fmla="*/ 132053 w 4464135"/>
              <a:gd name="connsiteY8" fmla="*/ 5315359 h 5527489"/>
              <a:gd name="connsiteX9" fmla="*/ 132697 w 4464135"/>
              <a:gd name="connsiteY9" fmla="*/ 5321222 h 5527489"/>
              <a:gd name="connsiteX10" fmla="*/ 132583 w 4464135"/>
              <a:gd name="connsiteY10" fmla="*/ 5323975 h 5527489"/>
              <a:gd name="connsiteX11" fmla="*/ 133340 w 4464135"/>
              <a:gd name="connsiteY11" fmla="*/ 5327086 h 5527489"/>
              <a:gd name="connsiteX12" fmla="*/ 133984 w 4464135"/>
              <a:gd name="connsiteY12" fmla="*/ 5332949 h 5527489"/>
              <a:gd name="connsiteX13" fmla="*/ 133757 w 4464135"/>
              <a:gd name="connsiteY13" fmla="*/ 5338453 h 5527489"/>
              <a:gd name="connsiteX14" fmla="*/ 133642 w 4464135"/>
              <a:gd name="connsiteY14" fmla="*/ 5341205 h 5527489"/>
              <a:gd name="connsiteX15" fmla="*/ 133528 w 4464135"/>
              <a:gd name="connsiteY15" fmla="*/ 5343955 h 5527489"/>
              <a:gd name="connsiteX16" fmla="*/ 129702 w 4464135"/>
              <a:gd name="connsiteY16" fmla="*/ 5350770 h 5527489"/>
              <a:gd name="connsiteX17" fmla="*/ 127654 w 4464135"/>
              <a:gd name="connsiteY17" fmla="*/ 5391118 h 5527489"/>
              <a:gd name="connsiteX18" fmla="*/ 437166 w 4464135"/>
              <a:gd name="connsiteY18" fmla="*/ 5390825 h 5527489"/>
              <a:gd name="connsiteX19" fmla="*/ 4361989 w 4464135"/>
              <a:gd name="connsiteY19" fmla="*/ 5423001 h 5527489"/>
              <a:gd name="connsiteX20" fmla="*/ 4361934 w 4464135"/>
              <a:gd name="connsiteY20" fmla="*/ 5360605 h 5527489"/>
              <a:gd name="connsiteX21" fmla="*/ 4366408 w 4464135"/>
              <a:gd name="connsiteY21" fmla="*/ 5357656 h 5527489"/>
              <a:gd name="connsiteX22" fmla="*/ 4382934 w 4464135"/>
              <a:gd name="connsiteY22" fmla="*/ 5322350 h 5527489"/>
              <a:gd name="connsiteX23" fmla="*/ 4374510 w 4464135"/>
              <a:gd name="connsiteY23" fmla="*/ 5222590 h 5527489"/>
              <a:gd name="connsiteX24" fmla="*/ 4369069 w 4464135"/>
              <a:gd name="connsiteY24" fmla="*/ 5188458 h 5527489"/>
              <a:gd name="connsiteX25" fmla="*/ 4361749 w 4464135"/>
              <a:gd name="connsiteY25" fmla="*/ 5152192 h 5527489"/>
              <a:gd name="connsiteX26" fmla="*/ 4360344 w 4464135"/>
              <a:gd name="connsiteY26" fmla="*/ 3514588 h 5527489"/>
              <a:gd name="connsiteX27" fmla="*/ 4362268 w 4464135"/>
              <a:gd name="connsiteY27" fmla="*/ 3351901 h 5527489"/>
              <a:gd name="connsiteX28" fmla="*/ 4360797 w 4464135"/>
              <a:gd name="connsiteY28" fmla="*/ 3098530 h 5527489"/>
              <a:gd name="connsiteX29" fmla="*/ 4357491 w 4464135"/>
              <a:gd name="connsiteY29" fmla="*/ 2043190 h 5527489"/>
              <a:gd name="connsiteX30" fmla="*/ 4362007 w 4464135"/>
              <a:gd name="connsiteY30" fmla="*/ 1993394 h 5527489"/>
              <a:gd name="connsiteX31" fmla="*/ 4369324 w 4464135"/>
              <a:gd name="connsiteY31" fmla="*/ 1942792 h 5527489"/>
              <a:gd name="connsiteX32" fmla="*/ 4373445 w 4464135"/>
              <a:gd name="connsiteY32" fmla="*/ 1931983 h 5527489"/>
              <a:gd name="connsiteX33" fmla="*/ 4369904 w 4464135"/>
              <a:gd name="connsiteY33" fmla="*/ 1919375 h 5527489"/>
              <a:gd name="connsiteX34" fmla="*/ 4366438 w 4464135"/>
              <a:gd name="connsiteY34" fmla="*/ 1915628 h 5527489"/>
              <a:gd name="connsiteX35" fmla="*/ 4373274 w 4464135"/>
              <a:gd name="connsiteY35" fmla="*/ 1875376 h 5527489"/>
              <a:gd name="connsiteX36" fmla="*/ 4373462 w 4464135"/>
              <a:gd name="connsiteY36" fmla="*/ 1870510 h 5527489"/>
              <a:gd name="connsiteX37" fmla="*/ 4372457 w 4464135"/>
              <a:gd name="connsiteY37" fmla="*/ 1836963 h 5527489"/>
              <a:gd name="connsiteX38" fmla="*/ 4367384 w 4464135"/>
              <a:gd name="connsiteY38" fmla="*/ 1787067 h 5527489"/>
              <a:gd name="connsiteX39" fmla="*/ 4357392 w 4464135"/>
              <a:gd name="connsiteY39" fmla="*/ 1763484 h 5527489"/>
              <a:gd name="connsiteX40" fmla="*/ 4357338 w 4464135"/>
              <a:gd name="connsiteY40" fmla="*/ 1611519 h 5527489"/>
              <a:gd name="connsiteX41" fmla="*/ 4359378 w 4464135"/>
              <a:gd name="connsiteY41" fmla="*/ 1611278 h 5527489"/>
              <a:gd name="connsiteX42" fmla="*/ 4368831 w 4464135"/>
              <a:gd name="connsiteY42" fmla="*/ 1575879 h 5527489"/>
              <a:gd name="connsiteX43" fmla="*/ 4366353 w 4464135"/>
              <a:gd name="connsiteY43" fmla="*/ 1558579 h 5527489"/>
              <a:gd name="connsiteX44" fmla="*/ 4365772 w 4464135"/>
              <a:gd name="connsiteY44" fmla="*/ 1555555 h 5527489"/>
              <a:gd name="connsiteX45" fmla="*/ 4366786 w 4464135"/>
              <a:gd name="connsiteY45" fmla="*/ 1544308 h 5527489"/>
              <a:gd name="connsiteX46" fmla="*/ 4362899 w 4464135"/>
              <a:gd name="connsiteY46" fmla="*/ 1540075 h 5527489"/>
              <a:gd name="connsiteX47" fmla="*/ 4364466 w 4464135"/>
              <a:gd name="connsiteY47" fmla="*/ 1501984 h 5527489"/>
              <a:gd name="connsiteX48" fmla="*/ 4374781 w 4464135"/>
              <a:gd name="connsiteY48" fmla="*/ 1429386 h 5527489"/>
              <a:gd name="connsiteX49" fmla="*/ 4379021 w 4464135"/>
              <a:gd name="connsiteY49" fmla="*/ 1418198 h 5527489"/>
              <a:gd name="connsiteX50" fmla="*/ 4385733 w 4464135"/>
              <a:gd name="connsiteY50" fmla="*/ 1344176 h 5527489"/>
              <a:gd name="connsiteX51" fmla="*/ 4393050 w 4464135"/>
              <a:gd name="connsiteY51" fmla="*/ 1293576 h 5527489"/>
              <a:gd name="connsiteX52" fmla="*/ 4397172 w 4464135"/>
              <a:gd name="connsiteY52" fmla="*/ 1282767 h 5527489"/>
              <a:gd name="connsiteX53" fmla="*/ 4393630 w 4464135"/>
              <a:gd name="connsiteY53" fmla="*/ 1270159 h 5527489"/>
              <a:gd name="connsiteX54" fmla="*/ 4390164 w 4464135"/>
              <a:gd name="connsiteY54" fmla="*/ 1266412 h 5527489"/>
              <a:gd name="connsiteX55" fmla="*/ 4397000 w 4464135"/>
              <a:gd name="connsiteY55" fmla="*/ 1226161 h 5527489"/>
              <a:gd name="connsiteX56" fmla="*/ 4397188 w 4464135"/>
              <a:gd name="connsiteY56" fmla="*/ 1221294 h 5527489"/>
              <a:gd name="connsiteX57" fmla="*/ 4396182 w 4464135"/>
              <a:gd name="connsiteY57" fmla="*/ 1187746 h 5527489"/>
              <a:gd name="connsiteX58" fmla="*/ 4391111 w 4464135"/>
              <a:gd name="connsiteY58" fmla="*/ 1137852 h 5527489"/>
              <a:gd name="connsiteX59" fmla="*/ 4379410 w 4464135"/>
              <a:gd name="connsiteY59" fmla="*/ 1086079 h 5527489"/>
              <a:gd name="connsiteX60" fmla="*/ 4374651 w 4464135"/>
              <a:gd name="connsiteY60" fmla="*/ 1056187 h 5527489"/>
              <a:gd name="connsiteX61" fmla="*/ 4369192 w 4464135"/>
              <a:gd name="connsiteY61" fmla="*/ 1035394 h 5527489"/>
              <a:gd name="connsiteX62" fmla="*/ 4366037 w 4464135"/>
              <a:gd name="connsiteY62" fmla="*/ 977321 h 5527489"/>
              <a:gd name="connsiteX63" fmla="*/ 4365298 w 4464135"/>
              <a:gd name="connsiteY63" fmla="*/ 878910 h 5527489"/>
              <a:gd name="connsiteX64" fmla="*/ 4359179 w 4464135"/>
              <a:gd name="connsiteY64" fmla="*/ 843099 h 5527489"/>
              <a:gd name="connsiteX65" fmla="*/ 4357064 w 4464135"/>
              <a:gd name="connsiteY65" fmla="*/ 842319 h 5527489"/>
              <a:gd name="connsiteX66" fmla="*/ 4357024 w 4464135"/>
              <a:gd name="connsiteY66" fmla="*/ 730776 h 5527489"/>
              <a:gd name="connsiteX67" fmla="*/ 4358180 w 4464135"/>
              <a:gd name="connsiteY67" fmla="*/ 722932 h 5527489"/>
              <a:gd name="connsiteX68" fmla="*/ 4358986 w 4464135"/>
              <a:gd name="connsiteY68" fmla="*/ 699074 h 5527489"/>
              <a:gd name="connsiteX69" fmla="*/ 4357012 w 4464135"/>
              <a:gd name="connsiteY69" fmla="*/ 694354 h 5527489"/>
              <a:gd name="connsiteX70" fmla="*/ 4356929 w 4464135"/>
              <a:gd name="connsiteY70" fmla="*/ 463022 h 5527489"/>
              <a:gd name="connsiteX71" fmla="*/ 4357361 w 4464135"/>
              <a:gd name="connsiteY71" fmla="*/ 458820 h 5527489"/>
              <a:gd name="connsiteX72" fmla="*/ 4358850 w 4464135"/>
              <a:gd name="connsiteY72" fmla="*/ 430294 h 5527489"/>
              <a:gd name="connsiteX73" fmla="*/ 4356901 w 4464135"/>
              <a:gd name="connsiteY73" fmla="*/ 384022 h 5527489"/>
              <a:gd name="connsiteX74" fmla="*/ 4356869 w 4464135"/>
              <a:gd name="connsiteY74" fmla="*/ 292755 h 5527489"/>
              <a:gd name="connsiteX75" fmla="*/ 4359016 w 4464135"/>
              <a:gd name="connsiteY75" fmla="*/ 269031 h 5527489"/>
              <a:gd name="connsiteX76" fmla="*/ 4377926 w 4464135"/>
              <a:gd name="connsiteY76" fmla="*/ 210368 h 5527489"/>
              <a:gd name="connsiteX77" fmla="*/ 4359829 w 4464135"/>
              <a:gd name="connsiteY77" fmla="*/ 179833 h 5527489"/>
              <a:gd name="connsiteX78" fmla="*/ 4356828 w 4464135"/>
              <a:gd name="connsiteY78" fmla="*/ 178286 h 5527489"/>
              <a:gd name="connsiteX79" fmla="*/ 4356816 w 4464135"/>
              <a:gd name="connsiteY79" fmla="*/ 146560 h 5527489"/>
              <a:gd name="connsiteX80" fmla="*/ 4327879 w 4464135"/>
              <a:gd name="connsiteY80" fmla="*/ 126396 h 5527489"/>
              <a:gd name="connsiteX81" fmla="*/ 3955693 w 4464135"/>
              <a:gd name="connsiteY81" fmla="*/ 126880 h 5527489"/>
              <a:gd name="connsiteX82" fmla="*/ 3128578 w 4464135"/>
              <a:gd name="connsiteY82" fmla="*/ 118244 h 5527489"/>
              <a:gd name="connsiteX83" fmla="*/ 134086 w 4464135"/>
              <a:gd name="connsiteY83" fmla="*/ 114630 h 5527489"/>
              <a:gd name="connsiteX84" fmla="*/ 0 w 4464135"/>
              <a:gd name="connsiteY84" fmla="*/ 0 h 5527489"/>
              <a:gd name="connsiteX85" fmla="*/ 4464135 w 4464135"/>
              <a:gd name="connsiteY85" fmla="*/ 11587 h 5527489"/>
              <a:gd name="connsiteX86" fmla="*/ 4464135 w 4464135"/>
              <a:gd name="connsiteY86" fmla="*/ 5527489 h 5527489"/>
              <a:gd name="connsiteX87" fmla="*/ 6628 w 4464135"/>
              <a:gd name="connsiteY87" fmla="*/ 5527489 h 5527489"/>
              <a:gd name="connsiteX88" fmla="*/ 0 w 4464135"/>
              <a:gd name="connsiteY88" fmla="*/ 0 h 5527489"/>
              <a:gd name="connsiteX0" fmla="*/ 139379 w 4469428"/>
              <a:gd name="connsiteY0" fmla="*/ 114630 h 5528158"/>
              <a:gd name="connsiteX1" fmla="*/ 130663 w 4469428"/>
              <a:gd name="connsiteY1" fmla="*/ 3951492 h 5528158"/>
              <a:gd name="connsiteX2" fmla="*/ 134857 w 4469428"/>
              <a:gd name="connsiteY2" fmla="*/ 5227536 h 5528158"/>
              <a:gd name="connsiteX3" fmla="*/ 133033 w 4469428"/>
              <a:gd name="connsiteY3" fmla="*/ 5291186 h 5528158"/>
              <a:gd name="connsiteX4" fmla="*/ 134659 w 4469428"/>
              <a:gd name="connsiteY4" fmla="*/ 5294657 h 5528158"/>
              <a:gd name="connsiteX5" fmla="*/ 134546 w 4469428"/>
              <a:gd name="connsiteY5" fmla="*/ 5297410 h 5528158"/>
              <a:gd name="connsiteX6" fmla="*/ 135303 w 4469428"/>
              <a:gd name="connsiteY6" fmla="*/ 5300520 h 5528158"/>
              <a:gd name="connsiteX7" fmla="*/ 136590 w 4469428"/>
              <a:gd name="connsiteY7" fmla="*/ 5312248 h 5528158"/>
              <a:gd name="connsiteX8" fmla="*/ 137346 w 4469428"/>
              <a:gd name="connsiteY8" fmla="*/ 5315359 h 5528158"/>
              <a:gd name="connsiteX9" fmla="*/ 137990 w 4469428"/>
              <a:gd name="connsiteY9" fmla="*/ 5321222 h 5528158"/>
              <a:gd name="connsiteX10" fmla="*/ 137876 w 4469428"/>
              <a:gd name="connsiteY10" fmla="*/ 5323975 h 5528158"/>
              <a:gd name="connsiteX11" fmla="*/ 138633 w 4469428"/>
              <a:gd name="connsiteY11" fmla="*/ 5327086 h 5528158"/>
              <a:gd name="connsiteX12" fmla="*/ 139277 w 4469428"/>
              <a:gd name="connsiteY12" fmla="*/ 5332949 h 5528158"/>
              <a:gd name="connsiteX13" fmla="*/ 139050 w 4469428"/>
              <a:gd name="connsiteY13" fmla="*/ 5338453 h 5528158"/>
              <a:gd name="connsiteX14" fmla="*/ 138935 w 4469428"/>
              <a:gd name="connsiteY14" fmla="*/ 5341205 h 5528158"/>
              <a:gd name="connsiteX15" fmla="*/ 138821 w 4469428"/>
              <a:gd name="connsiteY15" fmla="*/ 5343955 h 5528158"/>
              <a:gd name="connsiteX16" fmla="*/ 134995 w 4469428"/>
              <a:gd name="connsiteY16" fmla="*/ 5350770 h 5528158"/>
              <a:gd name="connsiteX17" fmla="*/ 132947 w 4469428"/>
              <a:gd name="connsiteY17" fmla="*/ 5391118 h 5528158"/>
              <a:gd name="connsiteX18" fmla="*/ 442459 w 4469428"/>
              <a:gd name="connsiteY18" fmla="*/ 5390825 h 5528158"/>
              <a:gd name="connsiteX19" fmla="*/ 4367282 w 4469428"/>
              <a:gd name="connsiteY19" fmla="*/ 5423001 h 5528158"/>
              <a:gd name="connsiteX20" fmla="*/ 4367227 w 4469428"/>
              <a:gd name="connsiteY20" fmla="*/ 5360605 h 5528158"/>
              <a:gd name="connsiteX21" fmla="*/ 4371701 w 4469428"/>
              <a:gd name="connsiteY21" fmla="*/ 5357656 h 5528158"/>
              <a:gd name="connsiteX22" fmla="*/ 4388227 w 4469428"/>
              <a:gd name="connsiteY22" fmla="*/ 5322350 h 5528158"/>
              <a:gd name="connsiteX23" fmla="*/ 4379803 w 4469428"/>
              <a:gd name="connsiteY23" fmla="*/ 5222590 h 5528158"/>
              <a:gd name="connsiteX24" fmla="*/ 4374362 w 4469428"/>
              <a:gd name="connsiteY24" fmla="*/ 5188458 h 5528158"/>
              <a:gd name="connsiteX25" fmla="*/ 4367042 w 4469428"/>
              <a:gd name="connsiteY25" fmla="*/ 5152192 h 5528158"/>
              <a:gd name="connsiteX26" fmla="*/ 4365637 w 4469428"/>
              <a:gd name="connsiteY26" fmla="*/ 3514588 h 5528158"/>
              <a:gd name="connsiteX27" fmla="*/ 4367561 w 4469428"/>
              <a:gd name="connsiteY27" fmla="*/ 3351901 h 5528158"/>
              <a:gd name="connsiteX28" fmla="*/ 4366090 w 4469428"/>
              <a:gd name="connsiteY28" fmla="*/ 3098530 h 5528158"/>
              <a:gd name="connsiteX29" fmla="*/ 4362784 w 4469428"/>
              <a:gd name="connsiteY29" fmla="*/ 2043190 h 5528158"/>
              <a:gd name="connsiteX30" fmla="*/ 4367300 w 4469428"/>
              <a:gd name="connsiteY30" fmla="*/ 1993394 h 5528158"/>
              <a:gd name="connsiteX31" fmla="*/ 4374617 w 4469428"/>
              <a:gd name="connsiteY31" fmla="*/ 1942792 h 5528158"/>
              <a:gd name="connsiteX32" fmla="*/ 4378738 w 4469428"/>
              <a:gd name="connsiteY32" fmla="*/ 1931983 h 5528158"/>
              <a:gd name="connsiteX33" fmla="*/ 4375197 w 4469428"/>
              <a:gd name="connsiteY33" fmla="*/ 1919375 h 5528158"/>
              <a:gd name="connsiteX34" fmla="*/ 4371731 w 4469428"/>
              <a:gd name="connsiteY34" fmla="*/ 1915628 h 5528158"/>
              <a:gd name="connsiteX35" fmla="*/ 4378567 w 4469428"/>
              <a:gd name="connsiteY35" fmla="*/ 1875376 h 5528158"/>
              <a:gd name="connsiteX36" fmla="*/ 4378755 w 4469428"/>
              <a:gd name="connsiteY36" fmla="*/ 1870510 h 5528158"/>
              <a:gd name="connsiteX37" fmla="*/ 4377750 w 4469428"/>
              <a:gd name="connsiteY37" fmla="*/ 1836963 h 5528158"/>
              <a:gd name="connsiteX38" fmla="*/ 4372677 w 4469428"/>
              <a:gd name="connsiteY38" fmla="*/ 1787067 h 5528158"/>
              <a:gd name="connsiteX39" fmla="*/ 4362685 w 4469428"/>
              <a:gd name="connsiteY39" fmla="*/ 1763484 h 5528158"/>
              <a:gd name="connsiteX40" fmla="*/ 4362631 w 4469428"/>
              <a:gd name="connsiteY40" fmla="*/ 1611519 h 5528158"/>
              <a:gd name="connsiteX41" fmla="*/ 4364671 w 4469428"/>
              <a:gd name="connsiteY41" fmla="*/ 1611278 h 5528158"/>
              <a:gd name="connsiteX42" fmla="*/ 4374124 w 4469428"/>
              <a:gd name="connsiteY42" fmla="*/ 1575879 h 5528158"/>
              <a:gd name="connsiteX43" fmla="*/ 4371646 w 4469428"/>
              <a:gd name="connsiteY43" fmla="*/ 1558579 h 5528158"/>
              <a:gd name="connsiteX44" fmla="*/ 4371065 w 4469428"/>
              <a:gd name="connsiteY44" fmla="*/ 1555555 h 5528158"/>
              <a:gd name="connsiteX45" fmla="*/ 4372079 w 4469428"/>
              <a:gd name="connsiteY45" fmla="*/ 1544308 h 5528158"/>
              <a:gd name="connsiteX46" fmla="*/ 4368192 w 4469428"/>
              <a:gd name="connsiteY46" fmla="*/ 1540075 h 5528158"/>
              <a:gd name="connsiteX47" fmla="*/ 4369759 w 4469428"/>
              <a:gd name="connsiteY47" fmla="*/ 1501984 h 5528158"/>
              <a:gd name="connsiteX48" fmla="*/ 4380074 w 4469428"/>
              <a:gd name="connsiteY48" fmla="*/ 1429386 h 5528158"/>
              <a:gd name="connsiteX49" fmla="*/ 4384314 w 4469428"/>
              <a:gd name="connsiteY49" fmla="*/ 1418198 h 5528158"/>
              <a:gd name="connsiteX50" fmla="*/ 4391026 w 4469428"/>
              <a:gd name="connsiteY50" fmla="*/ 1344176 h 5528158"/>
              <a:gd name="connsiteX51" fmla="*/ 4398343 w 4469428"/>
              <a:gd name="connsiteY51" fmla="*/ 1293576 h 5528158"/>
              <a:gd name="connsiteX52" fmla="*/ 4402465 w 4469428"/>
              <a:gd name="connsiteY52" fmla="*/ 1282767 h 5528158"/>
              <a:gd name="connsiteX53" fmla="*/ 4398923 w 4469428"/>
              <a:gd name="connsiteY53" fmla="*/ 1270159 h 5528158"/>
              <a:gd name="connsiteX54" fmla="*/ 4395457 w 4469428"/>
              <a:gd name="connsiteY54" fmla="*/ 1266412 h 5528158"/>
              <a:gd name="connsiteX55" fmla="*/ 4402293 w 4469428"/>
              <a:gd name="connsiteY55" fmla="*/ 1226161 h 5528158"/>
              <a:gd name="connsiteX56" fmla="*/ 4402481 w 4469428"/>
              <a:gd name="connsiteY56" fmla="*/ 1221294 h 5528158"/>
              <a:gd name="connsiteX57" fmla="*/ 4401475 w 4469428"/>
              <a:gd name="connsiteY57" fmla="*/ 1187746 h 5528158"/>
              <a:gd name="connsiteX58" fmla="*/ 4396404 w 4469428"/>
              <a:gd name="connsiteY58" fmla="*/ 1137852 h 5528158"/>
              <a:gd name="connsiteX59" fmla="*/ 4384703 w 4469428"/>
              <a:gd name="connsiteY59" fmla="*/ 1086079 h 5528158"/>
              <a:gd name="connsiteX60" fmla="*/ 4379944 w 4469428"/>
              <a:gd name="connsiteY60" fmla="*/ 1056187 h 5528158"/>
              <a:gd name="connsiteX61" fmla="*/ 4374485 w 4469428"/>
              <a:gd name="connsiteY61" fmla="*/ 1035394 h 5528158"/>
              <a:gd name="connsiteX62" fmla="*/ 4371330 w 4469428"/>
              <a:gd name="connsiteY62" fmla="*/ 977321 h 5528158"/>
              <a:gd name="connsiteX63" fmla="*/ 4370591 w 4469428"/>
              <a:gd name="connsiteY63" fmla="*/ 878910 h 5528158"/>
              <a:gd name="connsiteX64" fmla="*/ 4364472 w 4469428"/>
              <a:gd name="connsiteY64" fmla="*/ 843099 h 5528158"/>
              <a:gd name="connsiteX65" fmla="*/ 4362357 w 4469428"/>
              <a:gd name="connsiteY65" fmla="*/ 842319 h 5528158"/>
              <a:gd name="connsiteX66" fmla="*/ 4362317 w 4469428"/>
              <a:gd name="connsiteY66" fmla="*/ 730776 h 5528158"/>
              <a:gd name="connsiteX67" fmla="*/ 4363473 w 4469428"/>
              <a:gd name="connsiteY67" fmla="*/ 722932 h 5528158"/>
              <a:gd name="connsiteX68" fmla="*/ 4364279 w 4469428"/>
              <a:gd name="connsiteY68" fmla="*/ 699074 h 5528158"/>
              <a:gd name="connsiteX69" fmla="*/ 4362305 w 4469428"/>
              <a:gd name="connsiteY69" fmla="*/ 694354 h 5528158"/>
              <a:gd name="connsiteX70" fmla="*/ 4362222 w 4469428"/>
              <a:gd name="connsiteY70" fmla="*/ 463022 h 5528158"/>
              <a:gd name="connsiteX71" fmla="*/ 4362654 w 4469428"/>
              <a:gd name="connsiteY71" fmla="*/ 458820 h 5528158"/>
              <a:gd name="connsiteX72" fmla="*/ 4364143 w 4469428"/>
              <a:gd name="connsiteY72" fmla="*/ 430294 h 5528158"/>
              <a:gd name="connsiteX73" fmla="*/ 4362194 w 4469428"/>
              <a:gd name="connsiteY73" fmla="*/ 384022 h 5528158"/>
              <a:gd name="connsiteX74" fmla="*/ 4362162 w 4469428"/>
              <a:gd name="connsiteY74" fmla="*/ 292755 h 5528158"/>
              <a:gd name="connsiteX75" fmla="*/ 4364309 w 4469428"/>
              <a:gd name="connsiteY75" fmla="*/ 269031 h 5528158"/>
              <a:gd name="connsiteX76" fmla="*/ 4383219 w 4469428"/>
              <a:gd name="connsiteY76" fmla="*/ 210368 h 5528158"/>
              <a:gd name="connsiteX77" fmla="*/ 4365122 w 4469428"/>
              <a:gd name="connsiteY77" fmla="*/ 179833 h 5528158"/>
              <a:gd name="connsiteX78" fmla="*/ 4362121 w 4469428"/>
              <a:gd name="connsiteY78" fmla="*/ 178286 h 5528158"/>
              <a:gd name="connsiteX79" fmla="*/ 4362109 w 4469428"/>
              <a:gd name="connsiteY79" fmla="*/ 146560 h 5528158"/>
              <a:gd name="connsiteX80" fmla="*/ 4333172 w 4469428"/>
              <a:gd name="connsiteY80" fmla="*/ 126396 h 5528158"/>
              <a:gd name="connsiteX81" fmla="*/ 3960986 w 4469428"/>
              <a:gd name="connsiteY81" fmla="*/ 126880 h 5528158"/>
              <a:gd name="connsiteX82" fmla="*/ 3133871 w 4469428"/>
              <a:gd name="connsiteY82" fmla="*/ 118244 h 5528158"/>
              <a:gd name="connsiteX83" fmla="*/ 139379 w 4469428"/>
              <a:gd name="connsiteY83" fmla="*/ 114630 h 5528158"/>
              <a:gd name="connsiteX84" fmla="*/ 5293 w 4469428"/>
              <a:gd name="connsiteY84" fmla="*/ 0 h 5528158"/>
              <a:gd name="connsiteX85" fmla="*/ 4469428 w 4469428"/>
              <a:gd name="connsiteY85" fmla="*/ 11587 h 5528158"/>
              <a:gd name="connsiteX86" fmla="*/ 4469428 w 4469428"/>
              <a:gd name="connsiteY86" fmla="*/ 5527489 h 5528158"/>
              <a:gd name="connsiteX87" fmla="*/ 0 w 4469428"/>
              <a:gd name="connsiteY87" fmla="*/ 5528158 h 5528158"/>
              <a:gd name="connsiteX88" fmla="*/ 5293 w 4469428"/>
              <a:gd name="connsiteY88" fmla="*/ 0 h 5528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4469428" h="5528158">
                <a:moveTo>
                  <a:pt x="139379" y="114630"/>
                </a:moveTo>
                <a:cubicBezTo>
                  <a:pt x="136474" y="1393584"/>
                  <a:pt x="133568" y="2672538"/>
                  <a:pt x="130663" y="3951492"/>
                </a:cubicBezTo>
                <a:lnTo>
                  <a:pt x="134857" y="5227536"/>
                </a:lnTo>
                <a:lnTo>
                  <a:pt x="133033" y="5291186"/>
                </a:lnTo>
                <a:cubicBezTo>
                  <a:pt x="132165" y="5293735"/>
                  <a:pt x="134303" y="5293191"/>
                  <a:pt x="134659" y="5294657"/>
                </a:cubicBezTo>
                <a:cubicBezTo>
                  <a:pt x="134818" y="5295314"/>
                  <a:pt x="134461" y="5296645"/>
                  <a:pt x="134546" y="5297410"/>
                </a:cubicBezTo>
                <a:cubicBezTo>
                  <a:pt x="134680" y="5298621"/>
                  <a:pt x="135050" y="5299484"/>
                  <a:pt x="135303" y="5300520"/>
                </a:cubicBezTo>
                <a:cubicBezTo>
                  <a:pt x="134955" y="5308925"/>
                  <a:pt x="134756" y="5304714"/>
                  <a:pt x="136590" y="5312248"/>
                </a:cubicBezTo>
                <a:lnTo>
                  <a:pt x="137346" y="5315359"/>
                </a:lnTo>
                <a:cubicBezTo>
                  <a:pt x="137085" y="5321668"/>
                  <a:pt x="137212" y="5314126"/>
                  <a:pt x="137990" y="5321222"/>
                </a:cubicBezTo>
                <a:cubicBezTo>
                  <a:pt x="138073" y="5321988"/>
                  <a:pt x="137792" y="5323209"/>
                  <a:pt x="137876" y="5323975"/>
                </a:cubicBezTo>
                <a:cubicBezTo>
                  <a:pt x="138009" y="5325186"/>
                  <a:pt x="138382" y="5326048"/>
                  <a:pt x="138633" y="5327086"/>
                </a:cubicBezTo>
                <a:cubicBezTo>
                  <a:pt x="138285" y="5335497"/>
                  <a:pt x="138636" y="5322525"/>
                  <a:pt x="139277" y="5332949"/>
                </a:cubicBezTo>
                <a:cubicBezTo>
                  <a:pt x="139376" y="5334574"/>
                  <a:pt x="139125" y="5336619"/>
                  <a:pt x="139050" y="5338453"/>
                </a:cubicBezTo>
                <a:cubicBezTo>
                  <a:pt x="139012" y="5339370"/>
                  <a:pt x="138973" y="5340288"/>
                  <a:pt x="138935" y="5341205"/>
                </a:cubicBezTo>
                <a:cubicBezTo>
                  <a:pt x="138896" y="5342122"/>
                  <a:pt x="139287" y="5342828"/>
                  <a:pt x="138821" y="5343955"/>
                </a:cubicBezTo>
                <a:lnTo>
                  <a:pt x="134995" y="5350770"/>
                </a:lnTo>
                <a:cubicBezTo>
                  <a:pt x="134312" y="5364219"/>
                  <a:pt x="133630" y="5377669"/>
                  <a:pt x="132947" y="5391118"/>
                </a:cubicBezTo>
                <a:lnTo>
                  <a:pt x="442459" y="5390825"/>
                </a:lnTo>
                <a:lnTo>
                  <a:pt x="4367282" y="5423001"/>
                </a:lnTo>
                <a:cubicBezTo>
                  <a:pt x="4370202" y="5399252"/>
                  <a:pt x="4367245" y="5381403"/>
                  <a:pt x="4367227" y="5360605"/>
                </a:cubicBezTo>
                <a:lnTo>
                  <a:pt x="4371701" y="5357656"/>
                </a:lnTo>
                <a:cubicBezTo>
                  <a:pt x="4379637" y="5348721"/>
                  <a:pt x="4388234" y="5329909"/>
                  <a:pt x="4388227" y="5322350"/>
                </a:cubicBezTo>
                <a:cubicBezTo>
                  <a:pt x="4367368" y="5279378"/>
                  <a:pt x="4382114" y="5244904"/>
                  <a:pt x="4379803" y="5222590"/>
                </a:cubicBezTo>
                <a:cubicBezTo>
                  <a:pt x="4377491" y="5200274"/>
                  <a:pt x="4380559" y="5196016"/>
                  <a:pt x="4374362" y="5188458"/>
                </a:cubicBezTo>
                <a:lnTo>
                  <a:pt x="4367042" y="5152192"/>
                </a:lnTo>
                <a:cubicBezTo>
                  <a:pt x="4366574" y="4606324"/>
                  <a:pt x="4366105" y="4060456"/>
                  <a:pt x="4365637" y="3514588"/>
                </a:cubicBezTo>
                <a:cubicBezTo>
                  <a:pt x="4371865" y="3495812"/>
                  <a:pt x="4373799" y="3345640"/>
                  <a:pt x="4367561" y="3351901"/>
                </a:cubicBezTo>
                <a:cubicBezTo>
                  <a:pt x="4366094" y="3273341"/>
                  <a:pt x="4367556" y="3177091"/>
                  <a:pt x="4366090" y="3098530"/>
                </a:cubicBezTo>
                <a:cubicBezTo>
                  <a:pt x="4350280" y="2752657"/>
                  <a:pt x="4363886" y="2394970"/>
                  <a:pt x="4362784" y="2043190"/>
                </a:cubicBezTo>
                <a:lnTo>
                  <a:pt x="4367300" y="1993394"/>
                </a:lnTo>
                <a:lnTo>
                  <a:pt x="4374617" y="1942792"/>
                </a:lnTo>
                <a:lnTo>
                  <a:pt x="4378738" y="1931983"/>
                </a:lnTo>
                <a:lnTo>
                  <a:pt x="4375197" y="1919375"/>
                </a:lnTo>
                <a:cubicBezTo>
                  <a:pt x="4374156" y="1917827"/>
                  <a:pt x="4372987" y="1916564"/>
                  <a:pt x="4371731" y="1915628"/>
                </a:cubicBezTo>
                <a:lnTo>
                  <a:pt x="4378567" y="1875376"/>
                </a:lnTo>
                <a:cubicBezTo>
                  <a:pt x="4378630" y="1873754"/>
                  <a:pt x="4378692" y="1872132"/>
                  <a:pt x="4378755" y="1870510"/>
                </a:cubicBezTo>
                <a:lnTo>
                  <a:pt x="4377750" y="1836963"/>
                </a:lnTo>
                <a:lnTo>
                  <a:pt x="4372677" y="1787067"/>
                </a:lnTo>
                <a:lnTo>
                  <a:pt x="4362685" y="1763484"/>
                </a:lnTo>
                <a:lnTo>
                  <a:pt x="4362631" y="1611519"/>
                </a:lnTo>
                <a:lnTo>
                  <a:pt x="4364671" y="1611278"/>
                </a:lnTo>
                <a:cubicBezTo>
                  <a:pt x="4366758" y="1602131"/>
                  <a:pt x="4359453" y="1573438"/>
                  <a:pt x="4374124" y="1575879"/>
                </a:cubicBezTo>
                <a:cubicBezTo>
                  <a:pt x="4373751" y="1570076"/>
                  <a:pt x="4372775" y="1564350"/>
                  <a:pt x="4371646" y="1558579"/>
                </a:cubicBezTo>
                <a:cubicBezTo>
                  <a:pt x="4371453" y="1557570"/>
                  <a:pt x="4371259" y="1556563"/>
                  <a:pt x="4371065" y="1555555"/>
                </a:cubicBezTo>
                <a:lnTo>
                  <a:pt x="4372079" y="1544308"/>
                </a:lnTo>
                <a:lnTo>
                  <a:pt x="4368192" y="1540075"/>
                </a:lnTo>
                <a:cubicBezTo>
                  <a:pt x="4368714" y="1527378"/>
                  <a:pt x="4369237" y="1514681"/>
                  <a:pt x="4369759" y="1501984"/>
                </a:cubicBezTo>
                <a:cubicBezTo>
                  <a:pt x="4380299" y="1485701"/>
                  <a:pt x="4375432" y="1454918"/>
                  <a:pt x="4380074" y="1429386"/>
                </a:cubicBezTo>
                <a:lnTo>
                  <a:pt x="4384314" y="1418198"/>
                </a:lnTo>
                <a:lnTo>
                  <a:pt x="4391026" y="1344176"/>
                </a:lnTo>
                <a:lnTo>
                  <a:pt x="4398343" y="1293576"/>
                </a:lnTo>
                <a:lnTo>
                  <a:pt x="4402465" y="1282767"/>
                </a:lnTo>
                <a:lnTo>
                  <a:pt x="4398923" y="1270159"/>
                </a:lnTo>
                <a:cubicBezTo>
                  <a:pt x="4397882" y="1268610"/>
                  <a:pt x="4396712" y="1267349"/>
                  <a:pt x="4395457" y="1266412"/>
                </a:cubicBezTo>
                <a:lnTo>
                  <a:pt x="4402293" y="1226161"/>
                </a:lnTo>
                <a:cubicBezTo>
                  <a:pt x="4402355" y="1224538"/>
                  <a:pt x="4402419" y="1222916"/>
                  <a:pt x="4402481" y="1221294"/>
                </a:cubicBezTo>
                <a:cubicBezTo>
                  <a:pt x="4402146" y="1210111"/>
                  <a:pt x="4401811" y="1198928"/>
                  <a:pt x="4401475" y="1187746"/>
                </a:cubicBezTo>
                <a:lnTo>
                  <a:pt x="4396404" y="1137852"/>
                </a:lnTo>
                <a:cubicBezTo>
                  <a:pt x="4392504" y="1121351"/>
                  <a:pt x="4376596" y="1106460"/>
                  <a:pt x="4384703" y="1086079"/>
                </a:cubicBezTo>
                <a:cubicBezTo>
                  <a:pt x="4375710" y="1090599"/>
                  <a:pt x="4387543" y="1061876"/>
                  <a:pt x="4379944" y="1056187"/>
                </a:cubicBezTo>
                <a:cubicBezTo>
                  <a:pt x="4373628" y="1052847"/>
                  <a:pt x="4375745" y="1043354"/>
                  <a:pt x="4374485" y="1035394"/>
                </a:cubicBezTo>
                <a:cubicBezTo>
                  <a:pt x="4368596" y="1028447"/>
                  <a:pt x="4368321" y="989938"/>
                  <a:pt x="4371330" y="977321"/>
                </a:cubicBezTo>
                <a:cubicBezTo>
                  <a:pt x="4383769" y="942771"/>
                  <a:pt x="4361342" y="906710"/>
                  <a:pt x="4370591" y="878910"/>
                </a:cubicBezTo>
                <a:cubicBezTo>
                  <a:pt x="4369448" y="856541"/>
                  <a:pt x="4366261" y="849352"/>
                  <a:pt x="4364472" y="843099"/>
                </a:cubicBezTo>
                <a:lnTo>
                  <a:pt x="4362357" y="842319"/>
                </a:lnTo>
                <a:cubicBezTo>
                  <a:pt x="4362344" y="805138"/>
                  <a:pt x="4362330" y="767957"/>
                  <a:pt x="4362317" y="730776"/>
                </a:cubicBezTo>
                <a:lnTo>
                  <a:pt x="4363473" y="722932"/>
                </a:lnTo>
                <a:cubicBezTo>
                  <a:pt x="4364576" y="714652"/>
                  <a:pt x="4365200" y="706561"/>
                  <a:pt x="4364279" y="699074"/>
                </a:cubicBezTo>
                <a:lnTo>
                  <a:pt x="4362305" y="694354"/>
                </a:lnTo>
                <a:cubicBezTo>
                  <a:pt x="4362277" y="617243"/>
                  <a:pt x="4362250" y="540133"/>
                  <a:pt x="4362222" y="463022"/>
                </a:cubicBezTo>
                <a:lnTo>
                  <a:pt x="4362654" y="458820"/>
                </a:lnTo>
                <a:cubicBezTo>
                  <a:pt x="4363650" y="445764"/>
                  <a:pt x="4364149" y="435215"/>
                  <a:pt x="4364143" y="430294"/>
                </a:cubicBezTo>
                <a:cubicBezTo>
                  <a:pt x="4363494" y="414870"/>
                  <a:pt x="4362843" y="399446"/>
                  <a:pt x="4362194" y="384022"/>
                </a:cubicBezTo>
                <a:cubicBezTo>
                  <a:pt x="4362183" y="353600"/>
                  <a:pt x="4362173" y="323177"/>
                  <a:pt x="4362162" y="292755"/>
                </a:cubicBezTo>
                <a:lnTo>
                  <a:pt x="4364309" y="269031"/>
                </a:lnTo>
                <a:cubicBezTo>
                  <a:pt x="4367872" y="250663"/>
                  <a:pt x="4373785" y="231370"/>
                  <a:pt x="4383219" y="210368"/>
                </a:cubicBezTo>
                <a:cubicBezTo>
                  <a:pt x="4383177" y="167508"/>
                  <a:pt x="4374760" y="180998"/>
                  <a:pt x="4365122" y="179833"/>
                </a:cubicBezTo>
                <a:lnTo>
                  <a:pt x="4362121" y="178286"/>
                </a:lnTo>
                <a:cubicBezTo>
                  <a:pt x="4362117" y="167710"/>
                  <a:pt x="4362114" y="157135"/>
                  <a:pt x="4362109" y="146560"/>
                </a:cubicBezTo>
                <a:lnTo>
                  <a:pt x="4333172" y="126396"/>
                </a:lnTo>
                <a:lnTo>
                  <a:pt x="3960986" y="126880"/>
                </a:lnTo>
                <a:lnTo>
                  <a:pt x="3133871" y="118244"/>
                </a:lnTo>
                <a:lnTo>
                  <a:pt x="139379" y="114630"/>
                </a:lnTo>
                <a:close/>
                <a:moveTo>
                  <a:pt x="5293" y="0"/>
                </a:moveTo>
                <a:lnTo>
                  <a:pt x="4469428" y="11587"/>
                </a:lnTo>
                <a:lnTo>
                  <a:pt x="4469428" y="5527489"/>
                </a:lnTo>
                <a:lnTo>
                  <a:pt x="0" y="5528158"/>
                </a:lnTo>
                <a:cubicBezTo>
                  <a:pt x="0" y="3689524"/>
                  <a:pt x="5293" y="1838634"/>
                  <a:pt x="5293"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E80537C-5E67-4185-94E7-D0828C0FAD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22665">
            <a:off x="11013944" y="5321142"/>
            <a:ext cx="444795" cy="1782644"/>
          </a:xfrm>
          <a:custGeom>
            <a:avLst/>
            <a:gdLst>
              <a:gd name="connsiteX0" fmla="*/ 0 w 555597"/>
              <a:gd name="connsiteY0" fmla="*/ 83880 h 1999290"/>
              <a:gd name="connsiteX1" fmla="*/ 49282 w 555597"/>
              <a:gd name="connsiteY1" fmla="*/ 71215 h 1999290"/>
              <a:gd name="connsiteX2" fmla="*/ 174397 w 555597"/>
              <a:gd name="connsiteY2" fmla="*/ 45224 h 1999290"/>
              <a:gd name="connsiteX3" fmla="*/ 242049 w 555597"/>
              <a:gd name="connsiteY3" fmla="*/ 54744 h 1999290"/>
              <a:gd name="connsiteX4" fmla="*/ 326503 w 555597"/>
              <a:gd name="connsiteY4" fmla="*/ 39434 h 1999290"/>
              <a:gd name="connsiteX5" fmla="*/ 343350 w 555597"/>
              <a:gd name="connsiteY5" fmla="*/ 40491 h 1999290"/>
              <a:gd name="connsiteX6" fmla="*/ 349790 w 555597"/>
              <a:gd name="connsiteY6" fmla="*/ 52348 h 1999290"/>
              <a:gd name="connsiteX7" fmla="*/ 355722 w 555597"/>
              <a:gd name="connsiteY7" fmla="*/ 54552 h 1999290"/>
              <a:gd name="connsiteX8" fmla="*/ 374741 w 555597"/>
              <a:gd name="connsiteY8" fmla="*/ 39676 h 1999290"/>
              <a:gd name="connsiteX9" fmla="*/ 469664 w 555597"/>
              <a:gd name="connsiteY9" fmla="*/ 48453 h 1999290"/>
              <a:gd name="connsiteX10" fmla="*/ 521607 w 555597"/>
              <a:gd name="connsiteY10" fmla="*/ 10408 h 1999290"/>
              <a:gd name="connsiteX11" fmla="*/ 555597 w 555597"/>
              <a:gd name="connsiteY11" fmla="*/ 0 h 1999290"/>
              <a:gd name="connsiteX12" fmla="*/ 555597 w 555597"/>
              <a:gd name="connsiteY12" fmla="*/ 1995494 h 1999290"/>
              <a:gd name="connsiteX13" fmla="*/ 537215 w 555597"/>
              <a:gd name="connsiteY13" fmla="*/ 1991185 h 1999290"/>
              <a:gd name="connsiteX14" fmla="*/ 479386 w 555597"/>
              <a:gd name="connsiteY14" fmla="*/ 1992931 h 1999290"/>
              <a:gd name="connsiteX15" fmla="*/ 462617 w 555597"/>
              <a:gd name="connsiteY15" fmla="*/ 1999290 h 1999290"/>
              <a:gd name="connsiteX16" fmla="*/ 420522 w 555597"/>
              <a:gd name="connsiteY16" fmla="*/ 1999290 h 1999290"/>
              <a:gd name="connsiteX17" fmla="*/ 382909 w 555597"/>
              <a:gd name="connsiteY17" fmla="*/ 1988738 h 1999290"/>
              <a:gd name="connsiteX18" fmla="*/ 295360 w 555597"/>
              <a:gd name="connsiteY18" fmla="*/ 1977122 h 1999290"/>
              <a:gd name="connsiteX19" fmla="*/ 256969 w 555597"/>
              <a:gd name="connsiteY19" fmla="*/ 1970444 h 1999290"/>
              <a:gd name="connsiteX20" fmla="*/ 227096 w 555597"/>
              <a:gd name="connsiteY20" fmla="*/ 1951548 h 1999290"/>
              <a:gd name="connsiteX21" fmla="*/ 222890 w 555597"/>
              <a:gd name="connsiteY21" fmla="*/ 1935696 h 1999290"/>
              <a:gd name="connsiteX22" fmla="*/ 202274 w 555597"/>
              <a:gd name="connsiteY22" fmla="*/ 1929911 h 1999290"/>
              <a:gd name="connsiteX23" fmla="*/ 197448 w 555597"/>
              <a:gd name="connsiteY23" fmla="*/ 1925621 h 1999290"/>
              <a:gd name="connsiteX24" fmla="*/ 169099 w 555597"/>
              <a:gd name="connsiteY24" fmla="*/ 1903786 h 1999290"/>
              <a:gd name="connsiteX25" fmla="*/ 92344 w 555597"/>
              <a:gd name="connsiteY25" fmla="*/ 1925464 h 1999290"/>
              <a:gd name="connsiteX26" fmla="*/ 11266 w 555597"/>
              <a:gd name="connsiteY26" fmla="*/ 1895947 h 1999290"/>
              <a:gd name="connsiteX27" fmla="*/ 0 w 555597"/>
              <a:gd name="connsiteY27" fmla="*/ 1893933 h 1999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55597" h="1999290">
                <a:moveTo>
                  <a:pt x="0" y="83880"/>
                </a:moveTo>
                <a:lnTo>
                  <a:pt x="49282" y="71215"/>
                </a:lnTo>
                <a:cubicBezTo>
                  <a:pt x="91656" y="63184"/>
                  <a:pt x="135655" y="58277"/>
                  <a:pt x="174397" y="45224"/>
                </a:cubicBezTo>
                <a:cubicBezTo>
                  <a:pt x="225837" y="94025"/>
                  <a:pt x="195077" y="47856"/>
                  <a:pt x="242049" y="54744"/>
                </a:cubicBezTo>
                <a:lnTo>
                  <a:pt x="326503" y="39434"/>
                </a:lnTo>
                <a:lnTo>
                  <a:pt x="343350" y="40491"/>
                </a:lnTo>
                <a:lnTo>
                  <a:pt x="349790" y="52348"/>
                </a:lnTo>
                <a:lnTo>
                  <a:pt x="355722" y="54552"/>
                </a:lnTo>
                <a:lnTo>
                  <a:pt x="374741" y="39676"/>
                </a:lnTo>
                <a:cubicBezTo>
                  <a:pt x="402796" y="31662"/>
                  <a:pt x="441033" y="50452"/>
                  <a:pt x="469664" y="48453"/>
                </a:cubicBezTo>
                <a:cubicBezTo>
                  <a:pt x="478380" y="29604"/>
                  <a:pt x="496522" y="19255"/>
                  <a:pt x="521607" y="10408"/>
                </a:cubicBezTo>
                <a:lnTo>
                  <a:pt x="555597" y="0"/>
                </a:lnTo>
                <a:lnTo>
                  <a:pt x="555597" y="1995494"/>
                </a:lnTo>
                <a:lnTo>
                  <a:pt x="537215" y="1991185"/>
                </a:lnTo>
                <a:cubicBezTo>
                  <a:pt x="514565" y="1988101"/>
                  <a:pt x="490837" y="1988688"/>
                  <a:pt x="479386" y="1992931"/>
                </a:cubicBezTo>
                <a:lnTo>
                  <a:pt x="462617" y="1999290"/>
                </a:lnTo>
                <a:lnTo>
                  <a:pt x="420522" y="1999290"/>
                </a:lnTo>
                <a:lnTo>
                  <a:pt x="382909" y="1988738"/>
                </a:lnTo>
                <a:cubicBezTo>
                  <a:pt x="350860" y="1976654"/>
                  <a:pt x="320299" y="1963332"/>
                  <a:pt x="295360" y="1977122"/>
                </a:cubicBezTo>
                <a:cubicBezTo>
                  <a:pt x="281004" y="1978006"/>
                  <a:pt x="268406" y="1975325"/>
                  <a:pt x="256969" y="1970444"/>
                </a:cubicBezTo>
                <a:lnTo>
                  <a:pt x="227096" y="1951548"/>
                </a:lnTo>
                <a:lnTo>
                  <a:pt x="222890" y="1935696"/>
                </a:lnTo>
                <a:lnTo>
                  <a:pt x="202274" y="1929911"/>
                </a:lnTo>
                <a:lnTo>
                  <a:pt x="197448" y="1925621"/>
                </a:lnTo>
                <a:cubicBezTo>
                  <a:pt x="188240" y="1917376"/>
                  <a:pt x="178991" y="1909643"/>
                  <a:pt x="169099" y="1903786"/>
                </a:cubicBezTo>
                <a:cubicBezTo>
                  <a:pt x="158518" y="1969055"/>
                  <a:pt x="83191" y="1864739"/>
                  <a:pt x="92344" y="1925464"/>
                </a:cubicBezTo>
                <a:cubicBezTo>
                  <a:pt x="36140" y="1904645"/>
                  <a:pt x="59596" y="1967908"/>
                  <a:pt x="11266" y="1895947"/>
                </a:cubicBezTo>
                <a:lnTo>
                  <a:pt x="0" y="1893933"/>
                </a:lnTo>
                <a:close/>
              </a:path>
            </a:pathLst>
          </a:custGeom>
          <a:blipFill dpi="0" rotWithShape="1">
            <a:blip r:embed="rId4">
              <a:alphaModFix amt="84000"/>
            </a:blip>
            <a:srcRect/>
            <a:tile tx="0" ty="0" sx="100000" sy="100000" flip="none" algn="tl"/>
          </a:blipFill>
          <a:ln>
            <a:noFill/>
          </a:ln>
          <a:effectLst>
            <a:outerShdw blurRad="63500" dist="12700" dir="8100000" algn="tr"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3807460067"/>
      </p:ext>
    </p:extLst>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971D6BC-B7AE-3E8F-7A85-61B063174AE9}"/>
              </a:ext>
            </a:extLst>
          </p:cNvPr>
          <p:cNvPicPr>
            <a:picLocks noChangeAspect="1"/>
          </p:cNvPicPr>
          <p:nvPr/>
        </p:nvPicPr>
        <p:blipFill>
          <a:blip r:embed="rId2"/>
          <a:stretch>
            <a:fillRect/>
          </a:stretch>
        </p:blipFill>
        <p:spPr>
          <a:xfrm>
            <a:off x="270794" y="1643743"/>
            <a:ext cx="11650411" cy="4361074"/>
          </a:xfrm>
          <a:prstGeom prst="rect">
            <a:avLst/>
          </a:prstGeom>
        </p:spPr>
      </p:pic>
      <p:sp>
        <p:nvSpPr>
          <p:cNvPr id="4" name="TextBox 3">
            <a:extLst>
              <a:ext uri="{FF2B5EF4-FFF2-40B4-BE49-F238E27FC236}">
                <a16:creationId xmlns:a16="http://schemas.microsoft.com/office/drawing/2014/main" id="{56B62CB1-BA56-8CE0-8A0D-A6465F93E32D}"/>
              </a:ext>
            </a:extLst>
          </p:cNvPr>
          <p:cNvSpPr txBox="1"/>
          <p:nvPr/>
        </p:nvSpPr>
        <p:spPr>
          <a:xfrm>
            <a:off x="968829" y="576943"/>
            <a:ext cx="9993085" cy="400110"/>
          </a:xfrm>
          <a:prstGeom prst="rect">
            <a:avLst/>
          </a:prstGeom>
          <a:noFill/>
        </p:spPr>
        <p:txBody>
          <a:bodyPr wrap="square" rtlCol="0">
            <a:spAutoFit/>
          </a:bodyPr>
          <a:lstStyle/>
          <a:p>
            <a:pPr algn="ctr"/>
            <a:r>
              <a:rPr lang="en-GB" sz="2000" dirty="0"/>
              <a:t>Rights are captured in Schemes of Work and Medium Term Planning</a:t>
            </a:r>
          </a:p>
        </p:txBody>
      </p:sp>
    </p:spTree>
    <p:extLst>
      <p:ext uri="{BB962C8B-B14F-4D97-AF65-F5344CB8AC3E}">
        <p14:creationId xmlns:p14="http://schemas.microsoft.com/office/powerpoint/2010/main" val="1447716688"/>
      </p:ext>
    </p:extLst>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1376373-257A-1B05-2F13-DC7D48B9E10F}"/>
              </a:ext>
            </a:extLst>
          </p:cNvPr>
          <p:cNvPicPr>
            <a:picLocks noChangeAspect="1"/>
          </p:cNvPicPr>
          <p:nvPr/>
        </p:nvPicPr>
        <p:blipFill>
          <a:blip r:embed="rId2"/>
          <a:stretch>
            <a:fillRect/>
          </a:stretch>
        </p:blipFill>
        <p:spPr>
          <a:xfrm>
            <a:off x="457200" y="587829"/>
            <a:ext cx="11018517" cy="3240741"/>
          </a:xfrm>
          <a:prstGeom prst="rect">
            <a:avLst/>
          </a:prstGeom>
        </p:spPr>
      </p:pic>
      <p:sp>
        <p:nvSpPr>
          <p:cNvPr id="6" name="TextBox 5">
            <a:extLst>
              <a:ext uri="{FF2B5EF4-FFF2-40B4-BE49-F238E27FC236}">
                <a16:creationId xmlns:a16="http://schemas.microsoft.com/office/drawing/2014/main" id="{251AA7F2-E833-57A4-39F3-418DEC7E135E}"/>
              </a:ext>
            </a:extLst>
          </p:cNvPr>
          <p:cNvSpPr txBox="1"/>
          <p:nvPr/>
        </p:nvSpPr>
        <p:spPr>
          <a:xfrm>
            <a:off x="674914" y="4582886"/>
            <a:ext cx="10450286" cy="461665"/>
          </a:xfrm>
          <a:prstGeom prst="rect">
            <a:avLst/>
          </a:prstGeom>
          <a:noFill/>
        </p:spPr>
        <p:txBody>
          <a:bodyPr wrap="square" rtlCol="0">
            <a:spAutoFit/>
          </a:bodyPr>
          <a:lstStyle/>
          <a:p>
            <a:pPr algn="ctr"/>
            <a:r>
              <a:rPr lang="en-GB" sz="2400" dirty="0"/>
              <a:t>Rights are also captured in weekly English and Maths planning</a:t>
            </a:r>
          </a:p>
        </p:txBody>
      </p:sp>
    </p:spTree>
    <p:extLst>
      <p:ext uri="{BB962C8B-B14F-4D97-AF65-F5344CB8AC3E}">
        <p14:creationId xmlns:p14="http://schemas.microsoft.com/office/powerpoint/2010/main" val="623885994"/>
      </p:ext>
    </p:extLst>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6D35B5C-7CCC-4CC4-F9F7-91B312E7957B}"/>
              </a:ext>
            </a:extLst>
          </p:cNvPr>
          <p:cNvPicPr>
            <a:picLocks noChangeAspect="1"/>
          </p:cNvPicPr>
          <p:nvPr/>
        </p:nvPicPr>
        <p:blipFill>
          <a:blip r:embed="rId2"/>
          <a:stretch>
            <a:fillRect/>
          </a:stretch>
        </p:blipFill>
        <p:spPr>
          <a:xfrm>
            <a:off x="518271" y="1284514"/>
            <a:ext cx="10739960" cy="5069058"/>
          </a:xfrm>
          <a:prstGeom prst="rect">
            <a:avLst/>
          </a:prstGeom>
        </p:spPr>
      </p:pic>
      <p:sp>
        <p:nvSpPr>
          <p:cNvPr id="4" name="TextBox 3">
            <a:extLst>
              <a:ext uri="{FF2B5EF4-FFF2-40B4-BE49-F238E27FC236}">
                <a16:creationId xmlns:a16="http://schemas.microsoft.com/office/drawing/2014/main" id="{0D6194B7-03E3-163A-D25B-7CA69574C574}"/>
              </a:ext>
            </a:extLst>
          </p:cNvPr>
          <p:cNvSpPr txBox="1"/>
          <p:nvPr/>
        </p:nvSpPr>
        <p:spPr>
          <a:xfrm>
            <a:off x="2449286" y="304800"/>
            <a:ext cx="7402285" cy="369332"/>
          </a:xfrm>
          <a:prstGeom prst="rect">
            <a:avLst/>
          </a:prstGeom>
          <a:noFill/>
        </p:spPr>
        <p:txBody>
          <a:bodyPr wrap="square" rtlCol="0">
            <a:spAutoFit/>
          </a:bodyPr>
          <a:lstStyle/>
          <a:p>
            <a:pPr algn="ctr"/>
            <a:r>
              <a:rPr lang="en-GB" dirty="0"/>
              <a:t>Example of our Assembly plan including Rights</a:t>
            </a:r>
          </a:p>
        </p:txBody>
      </p:sp>
    </p:spTree>
    <p:extLst>
      <p:ext uri="{BB962C8B-B14F-4D97-AF65-F5344CB8AC3E}">
        <p14:creationId xmlns:p14="http://schemas.microsoft.com/office/powerpoint/2010/main" val="917614499"/>
      </p:ext>
    </p:extLst>
  </p:cSld>
  <p:clrMapOvr>
    <a:masterClrMapping/>
  </p:clrMapOvr>
  <p:transition spd="slow">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logo of a puzzle piece&#10;&#10;Description automatically generated">
            <a:extLst>
              <a:ext uri="{FF2B5EF4-FFF2-40B4-BE49-F238E27FC236}">
                <a16:creationId xmlns:a16="http://schemas.microsoft.com/office/drawing/2014/main" id="{E78AB328-3369-431B-AA3A-47B72D311F51}"/>
              </a:ext>
            </a:extLst>
          </p:cNvPr>
          <p:cNvPicPr/>
          <p:nvPr/>
        </p:nvPicPr>
        <p:blipFill>
          <a:blip r:embed="rId2" cstate="print">
            <a:extLst>
              <a:ext uri="{28A0092B-C50C-407E-A947-70E740481C1C}">
                <a14:useLocalDpi xmlns:a14="http://schemas.microsoft.com/office/drawing/2010/main" val="0"/>
              </a:ext>
            </a:extLst>
          </a:blip>
          <a:srcRect/>
          <a:stretch>
            <a:fillRect/>
          </a:stretch>
        </p:blipFill>
        <p:spPr>
          <a:xfrm>
            <a:off x="757077" y="227810"/>
            <a:ext cx="888843" cy="849442"/>
          </a:xfrm>
          <a:prstGeom prst="rect">
            <a:avLst/>
          </a:prstGeom>
          <a:noFill/>
          <a:ln>
            <a:noFill/>
            <a:prstDash/>
          </a:ln>
        </p:spPr>
      </p:pic>
      <p:sp>
        <p:nvSpPr>
          <p:cNvPr id="6" name="TextBox 5">
            <a:extLst>
              <a:ext uri="{FF2B5EF4-FFF2-40B4-BE49-F238E27FC236}">
                <a16:creationId xmlns:a16="http://schemas.microsoft.com/office/drawing/2014/main" id="{2CB8AEA7-7907-43E8-A48C-F2D165B5EA64}"/>
              </a:ext>
            </a:extLst>
          </p:cNvPr>
          <p:cNvSpPr txBox="1"/>
          <p:nvPr/>
        </p:nvSpPr>
        <p:spPr>
          <a:xfrm>
            <a:off x="3433019" y="546288"/>
            <a:ext cx="6097978" cy="400110"/>
          </a:xfrm>
          <a:prstGeom prst="rect">
            <a:avLst/>
          </a:prstGeom>
          <a:noFill/>
        </p:spPr>
        <p:txBody>
          <a:bodyPr wrap="square">
            <a:spAutoFit/>
          </a:bodyPr>
          <a:lstStyle/>
          <a:p>
            <a:pPr algn="ctr"/>
            <a:r>
              <a:rPr lang="en-GB" sz="2000" kern="1400" spc="-50" dirty="0">
                <a:solidFill>
                  <a:srgbClr val="0070C0"/>
                </a:solidFill>
                <a:effectLst/>
                <a:latin typeface="Century Gothic" panose="020B0502020202020204" pitchFamily="34" charset="0"/>
                <a:ea typeface="Times New Roman" panose="02020603050405020304" pitchFamily="18" charset="0"/>
                <a:cs typeface="Times New Roman" panose="02020603050405020304" pitchFamily="18" charset="0"/>
              </a:rPr>
              <a:t>The Meadows School – Rights Respecting School </a:t>
            </a:r>
            <a:endParaRPr lang="en-GB" sz="2000" dirty="0"/>
          </a:p>
        </p:txBody>
      </p:sp>
      <p:pic>
        <p:nvPicPr>
          <p:cNvPr id="7" name="Picture 6">
            <a:extLst>
              <a:ext uri="{FF2B5EF4-FFF2-40B4-BE49-F238E27FC236}">
                <a16:creationId xmlns:a16="http://schemas.microsoft.com/office/drawing/2014/main" id="{CAA6C674-A21E-4D5D-AD86-C7F0582A3B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940" y="1295400"/>
            <a:ext cx="1771560" cy="1384031"/>
          </a:xfrm>
          <a:prstGeom prst="rect">
            <a:avLst/>
          </a:prstGeom>
        </p:spPr>
      </p:pic>
      <p:pic>
        <p:nvPicPr>
          <p:cNvPr id="8" name="Picture 7">
            <a:extLst>
              <a:ext uri="{FF2B5EF4-FFF2-40B4-BE49-F238E27FC236}">
                <a16:creationId xmlns:a16="http://schemas.microsoft.com/office/drawing/2014/main" id="{7C2CE9B2-8E90-4B80-A8A0-3D5E5A7A7D1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74056" y="1295400"/>
            <a:ext cx="1771562" cy="1384031"/>
          </a:xfrm>
          <a:prstGeom prst="rect">
            <a:avLst/>
          </a:prstGeom>
        </p:spPr>
      </p:pic>
      <p:pic>
        <p:nvPicPr>
          <p:cNvPr id="9" name="Picture 8">
            <a:extLst>
              <a:ext uri="{FF2B5EF4-FFF2-40B4-BE49-F238E27FC236}">
                <a16:creationId xmlns:a16="http://schemas.microsoft.com/office/drawing/2014/main" id="{57EA03EC-5287-47E1-BF85-BFEBA7EDACE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24173" y="1295400"/>
            <a:ext cx="1771562" cy="1384031"/>
          </a:xfrm>
          <a:prstGeom prst="rect">
            <a:avLst/>
          </a:prstGeom>
        </p:spPr>
      </p:pic>
      <p:pic>
        <p:nvPicPr>
          <p:cNvPr id="10" name="Picture 9">
            <a:extLst>
              <a:ext uri="{FF2B5EF4-FFF2-40B4-BE49-F238E27FC236}">
                <a16:creationId xmlns:a16="http://schemas.microsoft.com/office/drawing/2014/main" id="{79EEBD81-51F7-4E27-92D7-49645677BB7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33406" y="1295400"/>
            <a:ext cx="1771562" cy="1384031"/>
          </a:xfrm>
          <a:prstGeom prst="rect">
            <a:avLst/>
          </a:prstGeom>
        </p:spPr>
      </p:pic>
      <p:pic>
        <p:nvPicPr>
          <p:cNvPr id="11" name="Picture 10">
            <a:extLst>
              <a:ext uri="{FF2B5EF4-FFF2-40B4-BE49-F238E27FC236}">
                <a16:creationId xmlns:a16="http://schemas.microsoft.com/office/drawing/2014/main" id="{69DE0102-E0C4-4991-9EC9-596D99A4E4A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042639" y="1295400"/>
            <a:ext cx="1771562" cy="1384031"/>
          </a:xfrm>
          <a:prstGeom prst="rect">
            <a:avLst/>
          </a:prstGeom>
        </p:spPr>
      </p:pic>
      <p:pic>
        <p:nvPicPr>
          <p:cNvPr id="12" name="Picture 11">
            <a:extLst>
              <a:ext uri="{FF2B5EF4-FFF2-40B4-BE49-F238E27FC236}">
                <a16:creationId xmlns:a16="http://schemas.microsoft.com/office/drawing/2014/main" id="{F2EEF77F-EE0E-48AC-8594-8B6750C0483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951872" y="1295400"/>
            <a:ext cx="1771562" cy="1384031"/>
          </a:xfrm>
          <a:prstGeom prst="rect">
            <a:avLst/>
          </a:prstGeom>
        </p:spPr>
      </p:pic>
      <p:sp>
        <p:nvSpPr>
          <p:cNvPr id="14" name="TextBox 13">
            <a:extLst>
              <a:ext uri="{FF2B5EF4-FFF2-40B4-BE49-F238E27FC236}">
                <a16:creationId xmlns:a16="http://schemas.microsoft.com/office/drawing/2014/main" id="{6CECF30D-08C3-4621-A7C6-380E5B509154}"/>
              </a:ext>
            </a:extLst>
          </p:cNvPr>
          <p:cNvSpPr txBox="1"/>
          <p:nvPr/>
        </p:nvSpPr>
        <p:spPr>
          <a:xfrm>
            <a:off x="9951872" y="2697524"/>
            <a:ext cx="1771562" cy="3323987"/>
          </a:xfrm>
          <a:prstGeom prst="rect">
            <a:avLst/>
          </a:prstGeom>
          <a:noFill/>
        </p:spPr>
        <p:txBody>
          <a:bodyPr wrap="square" rtlCol="0">
            <a:spAutoFit/>
          </a:bodyPr>
          <a:lstStyle/>
          <a:p>
            <a:pPr algn="ctr"/>
            <a:r>
              <a:rPr lang="en-US" sz="1400" b="0" i="0" u="none" strike="noStrike" baseline="0" dirty="0">
                <a:solidFill>
                  <a:srgbClr val="7030A0"/>
                </a:solidFill>
                <a:latin typeface="Century Gothic" panose="020B0502020202020204" pitchFamily="34" charset="0"/>
              </a:rPr>
              <a:t>We ensure that </a:t>
            </a:r>
          </a:p>
          <a:p>
            <a:pPr algn="ctr"/>
            <a:r>
              <a:rPr lang="en-US" sz="1400" b="0" i="0" u="none" strike="noStrike" baseline="0" dirty="0">
                <a:solidFill>
                  <a:srgbClr val="7030A0"/>
                </a:solidFill>
                <a:latin typeface="Century Gothic" panose="020B0502020202020204" pitchFamily="34" charset="0"/>
              </a:rPr>
              <a:t>the UN Convention on the Rights of the Child is at the heart</a:t>
            </a:r>
          </a:p>
          <a:p>
            <a:pPr algn="ctr"/>
            <a:r>
              <a:rPr lang="en-US" sz="1400" b="0" i="0" u="none" strike="noStrike" baseline="0" dirty="0">
                <a:solidFill>
                  <a:srgbClr val="7030A0"/>
                </a:solidFill>
                <a:latin typeface="Century Gothic" panose="020B0502020202020204" pitchFamily="34" charset="0"/>
              </a:rPr>
              <a:t>of our school’s ethos and culture to improve well-being</a:t>
            </a:r>
          </a:p>
          <a:p>
            <a:pPr algn="ctr"/>
            <a:r>
              <a:rPr lang="en-US" sz="1400" b="0" i="0" u="none" strike="noStrike" baseline="0" dirty="0">
                <a:solidFill>
                  <a:srgbClr val="7030A0"/>
                </a:solidFill>
                <a:latin typeface="Century Gothic" panose="020B0502020202020204" pitchFamily="34" charset="0"/>
              </a:rPr>
              <a:t>and develop every child’s talents and abilities to their full</a:t>
            </a:r>
          </a:p>
          <a:p>
            <a:pPr algn="ctr"/>
            <a:r>
              <a:rPr lang="en-GB" sz="1400" b="0" i="0" u="none" strike="noStrike" baseline="0" dirty="0">
                <a:solidFill>
                  <a:srgbClr val="7030A0"/>
                </a:solidFill>
                <a:latin typeface="Century Gothic" panose="020B0502020202020204" pitchFamily="34" charset="0"/>
              </a:rPr>
              <a:t>potential.</a:t>
            </a:r>
            <a:endParaRPr lang="en-GB" sz="1400" dirty="0">
              <a:solidFill>
                <a:srgbClr val="7030A0"/>
              </a:solidFill>
              <a:latin typeface="Century Gothic" panose="020B0502020202020204" pitchFamily="34" charset="0"/>
            </a:endParaRPr>
          </a:p>
        </p:txBody>
      </p:sp>
      <p:sp>
        <p:nvSpPr>
          <p:cNvPr id="15" name="TextBox 14">
            <a:extLst>
              <a:ext uri="{FF2B5EF4-FFF2-40B4-BE49-F238E27FC236}">
                <a16:creationId xmlns:a16="http://schemas.microsoft.com/office/drawing/2014/main" id="{5A2C7842-D160-4028-807A-000B1E12FCE1}"/>
              </a:ext>
            </a:extLst>
          </p:cNvPr>
          <p:cNvSpPr txBox="1"/>
          <p:nvPr/>
        </p:nvSpPr>
        <p:spPr>
          <a:xfrm>
            <a:off x="323940" y="2682136"/>
            <a:ext cx="1771560" cy="3539430"/>
          </a:xfrm>
          <a:prstGeom prst="rect">
            <a:avLst/>
          </a:prstGeom>
          <a:noFill/>
        </p:spPr>
        <p:txBody>
          <a:bodyPr wrap="square" rtlCol="0">
            <a:spAutoFit/>
          </a:bodyPr>
          <a:lstStyle/>
          <a:p>
            <a:pPr algn="ctr"/>
            <a:r>
              <a:rPr lang="en-US" sz="1400" b="0" i="0" u="none" strike="noStrike" baseline="0" dirty="0">
                <a:solidFill>
                  <a:srgbClr val="002060"/>
                </a:solidFill>
                <a:latin typeface="Century Gothic" panose="020B0502020202020204" pitchFamily="34" charset="0"/>
              </a:rPr>
              <a:t>We work collaboratively to ensure children’s rights are learned, taught, practiced,</a:t>
            </a:r>
          </a:p>
          <a:p>
            <a:pPr algn="ctr"/>
            <a:r>
              <a:rPr lang="en-US" sz="1400" b="0" i="0" u="none" strike="noStrike" baseline="0" dirty="0">
                <a:solidFill>
                  <a:srgbClr val="002060"/>
                </a:solidFill>
                <a:latin typeface="Century Gothic" panose="020B0502020202020204" pitchFamily="34" charset="0"/>
              </a:rPr>
              <a:t>respected, protected and promoted. Young people and</a:t>
            </a:r>
          </a:p>
          <a:p>
            <a:pPr algn="ctr"/>
            <a:r>
              <a:rPr lang="en-US" sz="1400" b="0" i="0" u="none" strike="noStrike" baseline="0" dirty="0">
                <a:solidFill>
                  <a:srgbClr val="002060"/>
                </a:solidFill>
                <a:latin typeface="Century Gothic" panose="020B0502020202020204" pitchFamily="34" charset="0"/>
              </a:rPr>
              <a:t>the school community learn about children’s rights by</a:t>
            </a:r>
          </a:p>
          <a:p>
            <a:pPr algn="ctr"/>
            <a:r>
              <a:rPr lang="en-US" sz="1400" b="0" i="0" u="none" strike="noStrike" baseline="0" dirty="0">
                <a:solidFill>
                  <a:srgbClr val="002060"/>
                </a:solidFill>
                <a:latin typeface="Century Gothic" panose="020B0502020202020204" pitchFamily="34" charset="0"/>
              </a:rPr>
              <a:t>putting them into practice every day.</a:t>
            </a:r>
            <a:endParaRPr lang="en-GB" sz="1400" dirty="0">
              <a:solidFill>
                <a:srgbClr val="002060"/>
              </a:solidFill>
              <a:latin typeface="Century Gothic" panose="020B0502020202020204" pitchFamily="34" charset="0"/>
            </a:endParaRPr>
          </a:p>
        </p:txBody>
      </p:sp>
      <p:sp>
        <p:nvSpPr>
          <p:cNvPr id="16" name="TextBox 15">
            <a:extLst>
              <a:ext uri="{FF2B5EF4-FFF2-40B4-BE49-F238E27FC236}">
                <a16:creationId xmlns:a16="http://schemas.microsoft.com/office/drawing/2014/main" id="{3E17E644-FF44-4006-B8FE-B9BA08AE8904}"/>
              </a:ext>
            </a:extLst>
          </p:cNvPr>
          <p:cNvSpPr txBox="1"/>
          <p:nvPr/>
        </p:nvSpPr>
        <p:spPr>
          <a:xfrm>
            <a:off x="8042640" y="2679431"/>
            <a:ext cx="1771560" cy="3293209"/>
          </a:xfrm>
          <a:prstGeom prst="rect">
            <a:avLst/>
          </a:prstGeom>
          <a:noFill/>
        </p:spPr>
        <p:txBody>
          <a:bodyPr wrap="square" rtlCol="0">
            <a:spAutoFit/>
          </a:bodyPr>
          <a:lstStyle/>
          <a:p>
            <a:pPr algn="ctr"/>
            <a:r>
              <a:rPr lang="en-US" sz="1600" b="0" i="0" u="none" strike="noStrike" baseline="0" dirty="0">
                <a:solidFill>
                  <a:srgbClr val="00B0F0"/>
                </a:solidFill>
                <a:latin typeface="Century Gothic" panose="020B0502020202020204" pitchFamily="34" charset="0"/>
              </a:rPr>
              <a:t>Through embedding children’s rights we aim to Increase levels of respect for each other, leading to</a:t>
            </a:r>
          </a:p>
          <a:p>
            <a:pPr algn="ctr"/>
            <a:r>
              <a:rPr lang="en-US" sz="1600" b="0" i="0" u="none" strike="noStrike" baseline="0" dirty="0">
                <a:solidFill>
                  <a:srgbClr val="00B0F0"/>
                </a:solidFill>
                <a:latin typeface="Century Gothic" panose="020B0502020202020204" pitchFamily="34" charset="0"/>
              </a:rPr>
              <a:t>improved relationships with other pupils and with staff.</a:t>
            </a:r>
            <a:endParaRPr lang="en-GB" sz="1600" dirty="0">
              <a:solidFill>
                <a:srgbClr val="00B0F0"/>
              </a:solidFill>
              <a:latin typeface="Century Gothic" panose="020B0502020202020204" pitchFamily="34" charset="0"/>
            </a:endParaRPr>
          </a:p>
        </p:txBody>
      </p:sp>
      <p:sp>
        <p:nvSpPr>
          <p:cNvPr id="17" name="TextBox 16">
            <a:extLst>
              <a:ext uri="{FF2B5EF4-FFF2-40B4-BE49-F238E27FC236}">
                <a16:creationId xmlns:a16="http://schemas.microsoft.com/office/drawing/2014/main" id="{A853465A-B36F-4438-8A75-7FE63D1BFD0F}"/>
              </a:ext>
            </a:extLst>
          </p:cNvPr>
          <p:cNvSpPr txBox="1"/>
          <p:nvPr/>
        </p:nvSpPr>
        <p:spPr>
          <a:xfrm>
            <a:off x="6133406" y="2736400"/>
            <a:ext cx="1771560" cy="3323987"/>
          </a:xfrm>
          <a:prstGeom prst="rect">
            <a:avLst/>
          </a:prstGeom>
          <a:noFill/>
        </p:spPr>
        <p:txBody>
          <a:bodyPr wrap="square" rtlCol="0">
            <a:spAutoFit/>
          </a:bodyPr>
          <a:lstStyle/>
          <a:p>
            <a:pPr algn="ctr"/>
            <a:r>
              <a:rPr lang="en-US" sz="1400" dirty="0">
                <a:solidFill>
                  <a:srgbClr val="FF0000"/>
                </a:solidFill>
                <a:latin typeface="Century Gothic" panose="020B0502020202020204" pitchFamily="34" charset="0"/>
              </a:rPr>
              <a:t>We teach about rights to provide our students with a</a:t>
            </a:r>
            <a:r>
              <a:rPr lang="en-US" sz="1400" b="0" i="0" u="none" strike="noStrike" baseline="0" dirty="0">
                <a:solidFill>
                  <a:srgbClr val="FF0000"/>
                </a:solidFill>
                <a:latin typeface="Century Gothic" panose="020B0502020202020204" pitchFamily="34" charset="0"/>
              </a:rPr>
              <a:t> wider and deeper understanding of the world in</a:t>
            </a:r>
          </a:p>
          <a:p>
            <a:pPr algn="ctr"/>
            <a:r>
              <a:rPr lang="en-GB" sz="1400" b="0" i="0" u="none" strike="noStrike" baseline="0" dirty="0">
                <a:solidFill>
                  <a:srgbClr val="FF0000"/>
                </a:solidFill>
                <a:latin typeface="Century Gothic" panose="020B0502020202020204" pitchFamily="34" charset="0"/>
              </a:rPr>
              <a:t>which they live so that they develop </a:t>
            </a:r>
            <a:r>
              <a:rPr lang="en-US" sz="1400" b="0" i="0" u="none" strike="noStrike" baseline="0" dirty="0">
                <a:solidFill>
                  <a:srgbClr val="FF0000"/>
                </a:solidFill>
                <a:latin typeface="Century Gothic" panose="020B0502020202020204" pitchFamily="34" charset="0"/>
              </a:rPr>
              <a:t>understanding and respect of religions, cultures,</a:t>
            </a:r>
          </a:p>
          <a:p>
            <a:pPr algn="ctr"/>
            <a:r>
              <a:rPr lang="en-US" sz="1400" b="0" i="0" u="none" strike="noStrike" baseline="0" dirty="0">
                <a:solidFill>
                  <a:srgbClr val="FF0000"/>
                </a:solidFill>
                <a:latin typeface="Century Gothic" panose="020B0502020202020204" pitchFamily="34" charset="0"/>
              </a:rPr>
              <a:t>beliefs and abilities different to their own.</a:t>
            </a:r>
          </a:p>
        </p:txBody>
      </p:sp>
      <p:sp>
        <p:nvSpPr>
          <p:cNvPr id="18" name="TextBox 17">
            <a:extLst>
              <a:ext uri="{FF2B5EF4-FFF2-40B4-BE49-F238E27FC236}">
                <a16:creationId xmlns:a16="http://schemas.microsoft.com/office/drawing/2014/main" id="{2A0320BB-B916-4BBA-AFD2-9200C9A66B72}"/>
              </a:ext>
            </a:extLst>
          </p:cNvPr>
          <p:cNvSpPr txBox="1"/>
          <p:nvPr/>
        </p:nvSpPr>
        <p:spPr>
          <a:xfrm>
            <a:off x="2274056" y="2697524"/>
            <a:ext cx="1771560" cy="3293209"/>
          </a:xfrm>
          <a:prstGeom prst="rect">
            <a:avLst/>
          </a:prstGeom>
          <a:noFill/>
        </p:spPr>
        <p:txBody>
          <a:bodyPr wrap="square" rtlCol="0">
            <a:spAutoFit/>
          </a:bodyPr>
          <a:lstStyle/>
          <a:p>
            <a:pPr algn="ctr"/>
            <a:r>
              <a:rPr lang="en-US" sz="1600" b="0" i="0" u="none" strike="noStrike" baseline="0" dirty="0">
                <a:solidFill>
                  <a:srgbClr val="00B050"/>
                </a:solidFill>
                <a:latin typeface="Century Gothic" panose="020B0502020202020204" pitchFamily="34" charset="0"/>
              </a:rPr>
              <a:t>Our rights </a:t>
            </a:r>
            <a:r>
              <a:rPr lang="en-US" sz="1600" dirty="0">
                <a:solidFill>
                  <a:srgbClr val="00B050"/>
                </a:solidFill>
                <a:latin typeface="Century Gothic" panose="020B0502020202020204" pitchFamily="34" charset="0"/>
              </a:rPr>
              <a:t>r</a:t>
            </a:r>
            <a:r>
              <a:rPr lang="en-US" sz="1600" b="0" i="0" u="none" strike="noStrike" baseline="0" dirty="0">
                <a:solidFill>
                  <a:srgbClr val="00B050"/>
                </a:solidFill>
                <a:latin typeface="Century Gothic" panose="020B0502020202020204" pitchFamily="34" charset="0"/>
              </a:rPr>
              <a:t>especting approach ensures a sense of security as the language and</a:t>
            </a:r>
          </a:p>
          <a:p>
            <a:pPr algn="ctr"/>
            <a:r>
              <a:rPr lang="en-US" sz="1600" b="0" i="0" u="none" strike="noStrike" baseline="0" dirty="0" err="1">
                <a:solidFill>
                  <a:srgbClr val="00B050"/>
                </a:solidFill>
                <a:latin typeface="Century Gothic" panose="020B0502020202020204" pitchFamily="34" charset="0"/>
              </a:rPr>
              <a:t>behaviour</a:t>
            </a:r>
            <a:r>
              <a:rPr lang="en-US" sz="1600" b="0" i="0" u="none" strike="noStrike" baseline="0" dirty="0">
                <a:solidFill>
                  <a:srgbClr val="00B050"/>
                </a:solidFill>
                <a:latin typeface="Century Gothic" panose="020B0502020202020204" pitchFamily="34" charset="0"/>
              </a:rPr>
              <a:t> is used and communicated consistently throughout the school.</a:t>
            </a:r>
            <a:endParaRPr lang="en-GB" sz="1600" dirty="0">
              <a:solidFill>
                <a:srgbClr val="00B050"/>
              </a:solidFill>
              <a:latin typeface="Century Gothic" panose="020B0502020202020204" pitchFamily="34" charset="0"/>
            </a:endParaRPr>
          </a:p>
        </p:txBody>
      </p:sp>
      <p:sp>
        <p:nvSpPr>
          <p:cNvPr id="19" name="TextBox 18">
            <a:extLst>
              <a:ext uri="{FF2B5EF4-FFF2-40B4-BE49-F238E27FC236}">
                <a16:creationId xmlns:a16="http://schemas.microsoft.com/office/drawing/2014/main" id="{4C30E3F0-D5CE-4FD7-9ED3-782D581AA1B1}"/>
              </a:ext>
            </a:extLst>
          </p:cNvPr>
          <p:cNvSpPr txBox="1"/>
          <p:nvPr/>
        </p:nvSpPr>
        <p:spPr>
          <a:xfrm>
            <a:off x="4224174" y="2679431"/>
            <a:ext cx="1771560" cy="3554819"/>
          </a:xfrm>
          <a:prstGeom prst="rect">
            <a:avLst/>
          </a:prstGeom>
          <a:noFill/>
        </p:spPr>
        <p:txBody>
          <a:bodyPr wrap="square" rtlCol="0">
            <a:spAutoFit/>
          </a:bodyPr>
          <a:lstStyle/>
          <a:p>
            <a:r>
              <a:rPr lang="en-GB" sz="1500" dirty="0">
                <a:solidFill>
                  <a:srgbClr val="E98517"/>
                </a:solidFill>
                <a:latin typeface="Century Gothic" panose="020B0502020202020204" pitchFamily="34" charset="0"/>
              </a:rPr>
              <a:t>Through teaching children about their rights, we aim to support our learners to be confident, happy individuals who are able to make informed, independent decisions around all things that affect them. </a:t>
            </a:r>
          </a:p>
        </p:txBody>
      </p:sp>
      <p:pic>
        <p:nvPicPr>
          <p:cNvPr id="3" name="Picture 4" descr="Unicef Rights Respecting Schools Logo">
            <a:extLst>
              <a:ext uri="{FF2B5EF4-FFF2-40B4-BE49-F238E27FC236}">
                <a16:creationId xmlns:a16="http://schemas.microsoft.com/office/drawing/2014/main" id="{A2E3031A-000C-D7E0-DAAB-F334026832FA}"/>
              </a:ext>
            </a:extLst>
          </p:cNvPr>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10336662" y="247940"/>
            <a:ext cx="981434" cy="8091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8648510"/>
      </p:ext>
    </p:extLst>
  </p:cSld>
  <p:clrMapOvr>
    <a:masterClrMapping/>
  </p:clrMapOvr>
  <p:transition spd="slow">
    <p:wipe/>
  </p:transition>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23F5135F-115E-423C-BE4A-B56C35DC9F3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74436" y="6388259"/>
            <a:ext cx="358083" cy="368964"/>
            <a:chOff x="4135740" y="1795926"/>
            <a:chExt cx="558732" cy="575710"/>
          </a:xfrm>
        </p:grpSpPr>
        <p:grpSp>
          <p:nvGrpSpPr>
            <p:cNvPr id="13" name="Group 12">
              <a:extLst>
                <a:ext uri="{FF2B5EF4-FFF2-40B4-BE49-F238E27FC236}">
                  <a16:creationId xmlns:a16="http://schemas.microsoft.com/office/drawing/2014/main" id="{82C1E318-0F1F-4920-8C7D-FBAC66631B54}"/>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4135740" y="1795926"/>
              <a:ext cx="558732" cy="575710"/>
              <a:chOff x="1028007" y="1706560"/>
              <a:chExt cx="575710" cy="575710"/>
            </a:xfrm>
          </p:grpSpPr>
          <p:cxnSp>
            <p:nvCxnSpPr>
              <p:cNvPr id="15" name="Straight Connector 14">
                <a:extLst>
                  <a:ext uri="{FF2B5EF4-FFF2-40B4-BE49-F238E27FC236}">
                    <a16:creationId xmlns:a16="http://schemas.microsoft.com/office/drawing/2014/main" id="{DE4A7237-B6EB-4FB7-8B68-7C27438D477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28007" y="1994415"/>
                <a:ext cx="57571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84E00FDE-0838-4B5B-A782-6B6C92DB0A8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16200000">
                <a:off x="1028007" y="1994415"/>
                <a:ext cx="57571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4" name="Oval 13">
              <a:extLst>
                <a:ext uri="{FF2B5EF4-FFF2-40B4-BE49-F238E27FC236}">
                  <a16:creationId xmlns:a16="http://schemas.microsoft.com/office/drawing/2014/main" id="{2BC1B2F3-8E83-4A70-B103-979C67EECE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36389" y="1946248"/>
              <a:ext cx="157434" cy="157434"/>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useBgFill="1">
        <p:nvSpPr>
          <p:cNvPr id="18" name="Rectangle 17">
            <a:extLst>
              <a:ext uri="{FF2B5EF4-FFF2-40B4-BE49-F238E27FC236}">
                <a16:creationId xmlns:a16="http://schemas.microsoft.com/office/drawing/2014/main" id="{9F63AA5A-E6E1-46DA-AB40-C58233393E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04BA3935-5258-425A-B52A-BBF28BCE0E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954543">
            <a:off x="5841135" y="2004561"/>
            <a:ext cx="5944186" cy="4144984"/>
          </a:xfrm>
          <a:prstGeom prst="rect">
            <a:avLst/>
          </a:prstGeom>
          <a:solidFill>
            <a:schemeClr val="tx1"/>
          </a:solidFill>
          <a:ln>
            <a:noFill/>
          </a:ln>
          <a:effectLst>
            <a:outerShdw blurRad="508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29E1A098-7C97-4E3D-B817-1CEA96C1E8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354543">
            <a:off x="6848623" y="1238882"/>
            <a:ext cx="3929209" cy="5694989"/>
          </a:xfrm>
          <a:custGeom>
            <a:avLst/>
            <a:gdLst>
              <a:gd name="connsiteX0" fmla="*/ 4130173 w 4133905"/>
              <a:gd name="connsiteY0" fmla="*/ 29860 h 6008991"/>
              <a:gd name="connsiteX1" fmla="*/ 4130172 w 4133905"/>
              <a:gd name="connsiteY1" fmla="*/ 5205802 h 6008991"/>
              <a:gd name="connsiteX2" fmla="*/ 4121373 w 4133905"/>
              <a:gd name="connsiteY2" fmla="*/ 5226838 h 6008991"/>
              <a:gd name="connsiteX3" fmla="*/ 4120758 w 4133905"/>
              <a:gd name="connsiteY3" fmla="*/ 5227094 h 6008991"/>
              <a:gd name="connsiteX4" fmla="*/ 4120715 w 4133905"/>
              <a:gd name="connsiteY4" fmla="*/ 5253724 h 6008991"/>
              <a:gd name="connsiteX5" fmla="*/ 4118441 w 4133905"/>
              <a:gd name="connsiteY5" fmla="*/ 5979216 h 6008991"/>
              <a:gd name="connsiteX6" fmla="*/ 4088583 w 4133905"/>
              <a:gd name="connsiteY6" fmla="*/ 6008990 h 6008991"/>
              <a:gd name="connsiteX7" fmla="*/ 4048036 w 4133905"/>
              <a:gd name="connsiteY7" fmla="*/ 6008990 h 6008991"/>
              <a:gd name="connsiteX8" fmla="*/ 4048034 w 4133905"/>
              <a:gd name="connsiteY8" fmla="*/ 6008991 h 6008991"/>
              <a:gd name="connsiteX9" fmla="*/ 46751 w 4133905"/>
              <a:gd name="connsiteY9" fmla="*/ 6008991 h 6008991"/>
              <a:gd name="connsiteX10" fmla="*/ 20989 w 4133905"/>
              <a:gd name="connsiteY10" fmla="*/ 5991582 h 6008991"/>
              <a:gd name="connsiteX11" fmla="*/ 20989 w 4133905"/>
              <a:gd name="connsiteY11" fmla="*/ 5200472 h 6008991"/>
              <a:gd name="connsiteX12" fmla="*/ 13740 w 4133905"/>
              <a:gd name="connsiteY12" fmla="*/ 5174650 h 6008991"/>
              <a:gd name="connsiteX13" fmla="*/ 20989 w 4133905"/>
              <a:gd name="connsiteY13" fmla="*/ 5148088 h 6008991"/>
              <a:gd name="connsiteX14" fmla="*/ 20989 w 4133905"/>
              <a:gd name="connsiteY14" fmla="*/ 4794139 h 6008991"/>
              <a:gd name="connsiteX15" fmla="*/ 20989 w 4133905"/>
              <a:gd name="connsiteY15" fmla="*/ 4747157 h 6008991"/>
              <a:gd name="connsiteX16" fmla="*/ 13263 w 4133905"/>
              <a:gd name="connsiteY16" fmla="*/ 4720915 h 6008991"/>
              <a:gd name="connsiteX17" fmla="*/ 4410 w 4133905"/>
              <a:gd name="connsiteY17" fmla="*/ 4694086 h 6008991"/>
              <a:gd name="connsiteX18" fmla="*/ 592 w 4133905"/>
              <a:gd name="connsiteY18" fmla="*/ 4668231 h 6008991"/>
              <a:gd name="connsiteX19" fmla="*/ 0 w 4133905"/>
              <a:gd name="connsiteY19" fmla="*/ 4648327 h 6008991"/>
              <a:gd name="connsiteX20" fmla="*/ 5225 w 4133905"/>
              <a:gd name="connsiteY20" fmla="*/ 4627475 h 6008991"/>
              <a:gd name="connsiteX21" fmla="*/ 3051 w 4133905"/>
              <a:gd name="connsiteY21" fmla="*/ 4613399 h 6008991"/>
              <a:gd name="connsiteX22" fmla="*/ 8650 w 4133905"/>
              <a:gd name="connsiteY22" fmla="*/ 4587183 h 6008991"/>
              <a:gd name="connsiteX23" fmla="*/ 13808 w 4133905"/>
              <a:gd name="connsiteY23" fmla="*/ 4548834 h 6008991"/>
              <a:gd name="connsiteX24" fmla="*/ 19306 w 4133905"/>
              <a:gd name="connsiteY24" fmla="*/ 4522434 h 6008991"/>
              <a:gd name="connsiteX25" fmla="*/ 20989 w 4133905"/>
              <a:gd name="connsiteY25" fmla="*/ 4517345 h 6008991"/>
              <a:gd name="connsiteX26" fmla="*/ 20989 w 4133905"/>
              <a:gd name="connsiteY26" fmla="*/ 4344603 h 6008991"/>
              <a:gd name="connsiteX27" fmla="*/ 19107 w 4133905"/>
              <a:gd name="connsiteY27" fmla="*/ 4331860 h 6008991"/>
              <a:gd name="connsiteX28" fmla="*/ 20989 w 4133905"/>
              <a:gd name="connsiteY28" fmla="*/ 4288870 h 6008991"/>
              <a:gd name="connsiteX29" fmla="*/ 18426 w 4133905"/>
              <a:gd name="connsiteY29" fmla="*/ 4282627 h 6008991"/>
              <a:gd name="connsiteX30" fmla="*/ 20989 w 4133905"/>
              <a:gd name="connsiteY30" fmla="*/ 4240597 h 6008991"/>
              <a:gd name="connsiteX31" fmla="*/ 18813 w 4133905"/>
              <a:gd name="connsiteY31" fmla="*/ 4194547 h 6008991"/>
              <a:gd name="connsiteX32" fmla="*/ 12962 w 4133905"/>
              <a:gd name="connsiteY32" fmla="*/ 4191108 h 6008991"/>
              <a:gd name="connsiteX33" fmla="*/ 12447 w 4133905"/>
              <a:gd name="connsiteY33" fmla="*/ 4181009 h 6008991"/>
              <a:gd name="connsiteX34" fmla="*/ 12560 w 4133905"/>
              <a:gd name="connsiteY34" fmla="*/ 4165109 h 6008991"/>
              <a:gd name="connsiteX35" fmla="*/ 18700 w 4133905"/>
              <a:gd name="connsiteY35" fmla="*/ 4129496 h 6008991"/>
              <a:gd name="connsiteX36" fmla="*/ 18477 w 4133905"/>
              <a:gd name="connsiteY36" fmla="*/ 3924440 h 6008991"/>
              <a:gd name="connsiteX37" fmla="*/ 16141 w 4133905"/>
              <a:gd name="connsiteY37" fmla="*/ 3920672 h 6008991"/>
              <a:gd name="connsiteX38" fmla="*/ 12323 w 4133905"/>
              <a:gd name="connsiteY38" fmla="*/ 3894817 h 6008991"/>
              <a:gd name="connsiteX39" fmla="*/ 11731 w 4133905"/>
              <a:gd name="connsiteY39" fmla="*/ 3874914 h 6008991"/>
              <a:gd name="connsiteX40" fmla="*/ 16957 w 4133905"/>
              <a:gd name="connsiteY40" fmla="*/ 3854061 h 6008991"/>
              <a:gd name="connsiteX41" fmla="*/ 14783 w 4133905"/>
              <a:gd name="connsiteY41" fmla="*/ 3839985 h 6008991"/>
              <a:gd name="connsiteX42" fmla="*/ 18367 w 4133905"/>
              <a:gd name="connsiteY42" fmla="*/ 3823206 h 6008991"/>
              <a:gd name="connsiteX43" fmla="*/ 15069 w 4133905"/>
              <a:gd name="connsiteY43" fmla="*/ 793415 h 6008991"/>
              <a:gd name="connsiteX44" fmla="*/ 22173 w 4133905"/>
              <a:gd name="connsiteY44" fmla="*/ 783048 h 6008991"/>
              <a:gd name="connsiteX45" fmla="*/ 27627 w 4133905"/>
              <a:gd name="connsiteY45" fmla="*/ 779222 h 6008991"/>
              <a:gd name="connsiteX46" fmla="*/ 26800 w 4133905"/>
              <a:gd name="connsiteY46" fmla="*/ 20002 h 6008991"/>
              <a:gd name="connsiteX47" fmla="*/ 44155 w 4133905"/>
              <a:gd name="connsiteY47" fmla="*/ 2441 h 6008991"/>
              <a:gd name="connsiteX48" fmla="*/ 58493 w 4133905"/>
              <a:gd name="connsiteY48" fmla="*/ 174 h 6008991"/>
              <a:gd name="connsiteX49" fmla="*/ 870768 w 4133905"/>
              <a:gd name="connsiteY49" fmla="*/ 11 h 6008991"/>
              <a:gd name="connsiteX50" fmla="*/ 890555 w 4133905"/>
              <a:gd name="connsiteY50" fmla="*/ 10 h 6008991"/>
              <a:gd name="connsiteX51" fmla="*/ 890573 w 4133905"/>
              <a:gd name="connsiteY51" fmla="*/ 1 h 6008991"/>
              <a:gd name="connsiteX52" fmla="*/ 4100315 w 4133905"/>
              <a:gd name="connsiteY52" fmla="*/ 0 h 6008991"/>
              <a:gd name="connsiteX53" fmla="*/ 4130173 w 4133905"/>
              <a:gd name="connsiteY53" fmla="*/ 29860 h 6008991"/>
              <a:gd name="connsiteX0" fmla="*/ 4130173 w 4133905"/>
              <a:gd name="connsiteY0" fmla="*/ 29860 h 6008991"/>
              <a:gd name="connsiteX1" fmla="*/ 4130172 w 4133905"/>
              <a:gd name="connsiteY1" fmla="*/ 5205802 h 6008991"/>
              <a:gd name="connsiteX2" fmla="*/ 4121373 w 4133905"/>
              <a:gd name="connsiteY2" fmla="*/ 5226838 h 6008991"/>
              <a:gd name="connsiteX3" fmla="*/ 4120758 w 4133905"/>
              <a:gd name="connsiteY3" fmla="*/ 5227094 h 6008991"/>
              <a:gd name="connsiteX4" fmla="*/ 4118441 w 4133905"/>
              <a:gd name="connsiteY4" fmla="*/ 5979216 h 6008991"/>
              <a:gd name="connsiteX5" fmla="*/ 4088583 w 4133905"/>
              <a:gd name="connsiteY5" fmla="*/ 6008990 h 6008991"/>
              <a:gd name="connsiteX6" fmla="*/ 4048036 w 4133905"/>
              <a:gd name="connsiteY6" fmla="*/ 6008990 h 6008991"/>
              <a:gd name="connsiteX7" fmla="*/ 4048034 w 4133905"/>
              <a:gd name="connsiteY7" fmla="*/ 6008991 h 6008991"/>
              <a:gd name="connsiteX8" fmla="*/ 46751 w 4133905"/>
              <a:gd name="connsiteY8" fmla="*/ 6008991 h 6008991"/>
              <a:gd name="connsiteX9" fmla="*/ 20989 w 4133905"/>
              <a:gd name="connsiteY9" fmla="*/ 5991582 h 6008991"/>
              <a:gd name="connsiteX10" fmla="*/ 20989 w 4133905"/>
              <a:gd name="connsiteY10" fmla="*/ 5200472 h 6008991"/>
              <a:gd name="connsiteX11" fmla="*/ 13740 w 4133905"/>
              <a:gd name="connsiteY11" fmla="*/ 5174650 h 6008991"/>
              <a:gd name="connsiteX12" fmla="*/ 20989 w 4133905"/>
              <a:gd name="connsiteY12" fmla="*/ 5148088 h 6008991"/>
              <a:gd name="connsiteX13" fmla="*/ 20989 w 4133905"/>
              <a:gd name="connsiteY13" fmla="*/ 4794139 h 6008991"/>
              <a:gd name="connsiteX14" fmla="*/ 20989 w 4133905"/>
              <a:gd name="connsiteY14" fmla="*/ 4747157 h 6008991"/>
              <a:gd name="connsiteX15" fmla="*/ 13263 w 4133905"/>
              <a:gd name="connsiteY15" fmla="*/ 4720915 h 6008991"/>
              <a:gd name="connsiteX16" fmla="*/ 4410 w 4133905"/>
              <a:gd name="connsiteY16" fmla="*/ 4694086 h 6008991"/>
              <a:gd name="connsiteX17" fmla="*/ 592 w 4133905"/>
              <a:gd name="connsiteY17" fmla="*/ 4668231 h 6008991"/>
              <a:gd name="connsiteX18" fmla="*/ 0 w 4133905"/>
              <a:gd name="connsiteY18" fmla="*/ 4648327 h 6008991"/>
              <a:gd name="connsiteX19" fmla="*/ 5225 w 4133905"/>
              <a:gd name="connsiteY19" fmla="*/ 4627475 h 6008991"/>
              <a:gd name="connsiteX20" fmla="*/ 3051 w 4133905"/>
              <a:gd name="connsiteY20" fmla="*/ 4613399 h 6008991"/>
              <a:gd name="connsiteX21" fmla="*/ 8650 w 4133905"/>
              <a:gd name="connsiteY21" fmla="*/ 4587183 h 6008991"/>
              <a:gd name="connsiteX22" fmla="*/ 13808 w 4133905"/>
              <a:gd name="connsiteY22" fmla="*/ 4548834 h 6008991"/>
              <a:gd name="connsiteX23" fmla="*/ 19306 w 4133905"/>
              <a:gd name="connsiteY23" fmla="*/ 4522434 h 6008991"/>
              <a:gd name="connsiteX24" fmla="*/ 20989 w 4133905"/>
              <a:gd name="connsiteY24" fmla="*/ 4517345 h 6008991"/>
              <a:gd name="connsiteX25" fmla="*/ 20989 w 4133905"/>
              <a:gd name="connsiteY25" fmla="*/ 4344603 h 6008991"/>
              <a:gd name="connsiteX26" fmla="*/ 19107 w 4133905"/>
              <a:gd name="connsiteY26" fmla="*/ 4331860 h 6008991"/>
              <a:gd name="connsiteX27" fmla="*/ 20989 w 4133905"/>
              <a:gd name="connsiteY27" fmla="*/ 4288870 h 6008991"/>
              <a:gd name="connsiteX28" fmla="*/ 18426 w 4133905"/>
              <a:gd name="connsiteY28" fmla="*/ 4282627 h 6008991"/>
              <a:gd name="connsiteX29" fmla="*/ 20989 w 4133905"/>
              <a:gd name="connsiteY29" fmla="*/ 4240597 h 6008991"/>
              <a:gd name="connsiteX30" fmla="*/ 18813 w 4133905"/>
              <a:gd name="connsiteY30" fmla="*/ 4194547 h 6008991"/>
              <a:gd name="connsiteX31" fmla="*/ 12962 w 4133905"/>
              <a:gd name="connsiteY31" fmla="*/ 4191108 h 6008991"/>
              <a:gd name="connsiteX32" fmla="*/ 12447 w 4133905"/>
              <a:gd name="connsiteY32" fmla="*/ 4181009 h 6008991"/>
              <a:gd name="connsiteX33" fmla="*/ 12560 w 4133905"/>
              <a:gd name="connsiteY33" fmla="*/ 4165109 h 6008991"/>
              <a:gd name="connsiteX34" fmla="*/ 18700 w 4133905"/>
              <a:gd name="connsiteY34" fmla="*/ 4129496 h 6008991"/>
              <a:gd name="connsiteX35" fmla="*/ 18477 w 4133905"/>
              <a:gd name="connsiteY35" fmla="*/ 3924440 h 6008991"/>
              <a:gd name="connsiteX36" fmla="*/ 16141 w 4133905"/>
              <a:gd name="connsiteY36" fmla="*/ 3920672 h 6008991"/>
              <a:gd name="connsiteX37" fmla="*/ 12323 w 4133905"/>
              <a:gd name="connsiteY37" fmla="*/ 3894817 h 6008991"/>
              <a:gd name="connsiteX38" fmla="*/ 11731 w 4133905"/>
              <a:gd name="connsiteY38" fmla="*/ 3874914 h 6008991"/>
              <a:gd name="connsiteX39" fmla="*/ 16957 w 4133905"/>
              <a:gd name="connsiteY39" fmla="*/ 3854061 h 6008991"/>
              <a:gd name="connsiteX40" fmla="*/ 14783 w 4133905"/>
              <a:gd name="connsiteY40" fmla="*/ 3839985 h 6008991"/>
              <a:gd name="connsiteX41" fmla="*/ 18367 w 4133905"/>
              <a:gd name="connsiteY41" fmla="*/ 3823206 h 6008991"/>
              <a:gd name="connsiteX42" fmla="*/ 15069 w 4133905"/>
              <a:gd name="connsiteY42" fmla="*/ 793415 h 6008991"/>
              <a:gd name="connsiteX43" fmla="*/ 22173 w 4133905"/>
              <a:gd name="connsiteY43" fmla="*/ 783048 h 6008991"/>
              <a:gd name="connsiteX44" fmla="*/ 27627 w 4133905"/>
              <a:gd name="connsiteY44" fmla="*/ 779222 h 6008991"/>
              <a:gd name="connsiteX45" fmla="*/ 26800 w 4133905"/>
              <a:gd name="connsiteY45" fmla="*/ 20002 h 6008991"/>
              <a:gd name="connsiteX46" fmla="*/ 44155 w 4133905"/>
              <a:gd name="connsiteY46" fmla="*/ 2441 h 6008991"/>
              <a:gd name="connsiteX47" fmla="*/ 58493 w 4133905"/>
              <a:gd name="connsiteY47" fmla="*/ 174 h 6008991"/>
              <a:gd name="connsiteX48" fmla="*/ 870768 w 4133905"/>
              <a:gd name="connsiteY48" fmla="*/ 11 h 6008991"/>
              <a:gd name="connsiteX49" fmla="*/ 890555 w 4133905"/>
              <a:gd name="connsiteY49" fmla="*/ 10 h 6008991"/>
              <a:gd name="connsiteX50" fmla="*/ 890573 w 4133905"/>
              <a:gd name="connsiteY50" fmla="*/ 1 h 6008991"/>
              <a:gd name="connsiteX51" fmla="*/ 4100315 w 4133905"/>
              <a:gd name="connsiteY51" fmla="*/ 0 h 6008991"/>
              <a:gd name="connsiteX52" fmla="*/ 4130173 w 4133905"/>
              <a:gd name="connsiteY52" fmla="*/ 29860 h 6008991"/>
              <a:gd name="connsiteX0" fmla="*/ 4130173 w 4133905"/>
              <a:gd name="connsiteY0" fmla="*/ 29860 h 6008991"/>
              <a:gd name="connsiteX1" fmla="*/ 4130172 w 4133905"/>
              <a:gd name="connsiteY1" fmla="*/ 5205802 h 6008991"/>
              <a:gd name="connsiteX2" fmla="*/ 4121373 w 4133905"/>
              <a:gd name="connsiteY2" fmla="*/ 5226838 h 6008991"/>
              <a:gd name="connsiteX3" fmla="*/ 4118441 w 4133905"/>
              <a:gd name="connsiteY3" fmla="*/ 5979216 h 6008991"/>
              <a:gd name="connsiteX4" fmla="*/ 4088583 w 4133905"/>
              <a:gd name="connsiteY4" fmla="*/ 6008990 h 6008991"/>
              <a:gd name="connsiteX5" fmla="*/ 4048036 w 4133905"/>
              <a:gd name="connsiteY5" fmla="*/ 6008990 h 6008991"/>
              <a:gd name="connsiteX6" fmla="*/ 4048034 w 4133905"/>
              <a:gd name="connsiteY6" fmla="*/ 6008991 h 6008991"/>
              <a:gd name="connsiteX7" fmla="*/ 46751 w 4133905"/>
              <a:gd name="connsiteY7" fmla="*/ 6008991 h 6008991"/>
              <a:gd name="connsiteX8" fmla="*/ 20989 w 4133905"/>
              <a:gd name="connsiteY8" fmla="*/ 5991582 h 6008991"/>
              <a:gd name="connsiteX9" fmla="*/ 20989 w 4133905"/>
              <a:gd name="connsiteY9" fmla="*/ 5200472 h 6008991"/>
              <a:gd name="connsiteX10" fmla="*/ 13740 w 4133905"/>
              <a:gd name="connsiteY10" fmla="*/ 5174650 h 6008991"/>
              <a:gd name="connsiteX11" fmla="*/ 20989 w 4133905"/>
              <a:gd name="connsiteY11" fmla="*/ 5148088 h 6008991"/>
              <a:gd name="connsiteX12" fmla="*/ 20989 w 4133905"/>
              <a:gd name="connsiteY12" fmla="*/ 4794139 h 6008991"/>
              <a:gd name="connsiteX13" fmla="*/ 20989 w 4133905"/>
              <a:gd name="connsiteY13" fmla="*/ 4747157 h 6008991"/>
              <a:gd name="connsiteX14" fmla="*/ 13263 w 4133905"/>
              <a:gd name="connsiteY14" fmla="*/ 4720915 h 6008991"/>
              <a:gd name="connsiteX15" fmla="*/ 4410 w 4133905"/>
              <a:gd name="connsiteY15" fmla="*/ 4694086 h 6008991"/>
              <a:gd name="connsiteX16" fmla="*/ 592 w 4133905"/>
              <a:gd name="connsiteY16" fmla="*/ 4668231 h 6008991"/>
              <a:gd name="connsiteX17" fmla="*/ 0 w 4133905"/>
              <a:gd name="connsiteY17" fmla="*/ 4648327 h 6008991"/>
              <a:gd name="connsiteX18" fmla="*/ 5225 w 4133905"/>
              <a:gd name="connsiteY18" fmla="*/ 4627475 h 6008991"/>
              <a:gd name="connsiteX19" fmla="*/ 3051 w 4133905"/>
              <a:gd name="connsiteY19" fmla="*/ 4613399 h 6008991"/>
              <a:gd name="connsiteX20" fmla="*/ 8650 w 4133905"/>
              <a:gd name="connsiteY20" fmla="*/ 4587183 h 6008991"/>
              <a:gd name="connsiteX21" fmla="*/ 13808 w 4133905"/>
              <a:gd name="connsiteY21" fmla="*/ 4548834 h 6008991"/>
              <a:gd name="connsiteX22" fmla="*/ 19306 w 4133905"/>
              <a:gd name="connsiteY22" fmla="*/ 4522434 h 6008991"/>
              <a:gd name="connsiteX23" fmla="*/ 20989 w 4133905"/>
              <a:gd name="connsiteY23" fmla="*/ 4517345 h 6008991"/>
              <a:gd name="connsiteX24" fmla="*/ 20989 w 4133905"/>
              <a:gd name="connsiteY24" fmla="*/ 4344603 h 6008991"/>
              <a:gd name="connsiteX25" fmla="*/ 19107 w 4133905"/>
              <a:gd name="connsiteY25" fmla="*/ 4331860 h 6008991"/>
              <a:gd name="connsiteX26" fmla="*/ 20989 w 4133905"/>
              <a:gd name="connsiteY26" fmla="*/ 4288870 h 6008991"/>
              <a:gd name="connsiteX27" fmla="*/ 18426 w 4133905"/>
              <a:gd name="connsiteY27" fmla="*/ 4282627 h 6008991"/>
              <a:gd name="connsiteX28" fmla="*/ 20989 w 4133905"/>
              <a:gd name="connsiteY28" fmla="*/ 4240597 h 6008991"/>
              <a:gd name="connsiteX29" fmla="*/ 18813 w 4133905"/>
              <a:gd name="connsiteY29" fmla="*/ 4194547 h 6008991"/>
              <a:gd name="connsiteX30" fmla="*/ 12962 w 4133905"/>
              <a:gd name="connsiteY30" fmla="*/ 4191108 h 6008991"/>
              <a:gd name="connsiteX31" fmla="*/ 12447 w 4133905"/>
              <a:gd name="connsiteY31" fmla="*/ 4181009 h 6008991"/>
              <a:gd name="connsiteX32" fmla="*/ 12560 w 4133905"/>
              <a:gd name="connsiteY32" fmla="*/ 4165109 h 6008991"/>
              <a:gd name="connsiteX33" fmla="*/ 18700 w 4133905"/>
              <a:gd name="connsiteY33" fmla="*/ 4129496 h 6008991"/>
              <a:gd name="connsiteX34" fmla="*/ 18477 w 4133905"/>
              <a:gd name="connsiteY34" fmla="*/ 3924440 h 6008991"/>
              <a:gd name="connsiteX35" fmla="*/ 16141 w 4133905"/>
              <a:gd name="connsiteY35" fmla="*/ 3920672 h 6008991"/>
              <a:gd name="connsiteX36" fmla="*/ 12323 w 4133905"/>
              <a:gd name="connsiteY36" fmla="*/ 3894817 h 6008991"/>
              <a:gd name="connsiteX37" fmla="*/ 11731 w 4133905"/>
              <a:gd name="connsiteY37" fmla="*/ 3874914 h 6008991"/>
              <a:gd name="connsiteX38" fmla="*/ 16957 w 4133905"/>
              <a:gd name="connsiteY38" fmla="*/ 3854061 h 6008991"/>
              <a:gd name="connsiteX39" fmla="*/ 14783 w 4133905"/>
              <a:gd name="connsiteY39" fmla="*/ 3839985 h 6008991"/>
              <a:gd name="connsiteX40" fmla="*/ 18367 w 4133905"/>
              <a:gd name="connsiteY40" fmla="*/ 3823206 h 6008991"/>
              <a:gd name="connsiteX41" fmla="*/ 15069 w 4133905"/>
              <a:gd name="connsiteY41" fmla="*/ 793415 h 6008991"/>
              <a:gd name="connsiteX42" fmla="*/ 22173 w 4133905"/>
              <a:gd name="connsiteY42" fmla="*/ 783048 h 6008991"/>
              <a:gd name="connsiteX43" fmla="*/ 27627 w 4133905"/>
              <a:gd name="connsiteY43" fmla="*/ 779222 h 6008991"/>
              <a:gd name="connsiteX44" fmla="*/ 26800 w 4133905"/>
              <a:gd name="connsiteY44" fmla="*/ 20002 h 6008991"/>
              <a:gd name="connsiteX45" fmla="*/ 44155 w 4133905"/>
              <a:gd name="connsiteY45" fmla="*/ 2441 h 6008991"/>
              <a:gd name="connsiteX46" fmla="*/ 58493 w 4133905"/>
              <a:gd name="connsiteY46" fmla="*/ 174 h 6008991"/>
              <a:gd name="connsiteX47" fmla="*/ 870768 w 4133905"/>
              <a:gd name="connsiteY47" fmla="*/ 11 h 6008991"/>
              <a:gd name="connsiteX48" fmla="*/ 890555 w 4133905"/>
              <a:gd name="connsiteY48" fmla="*/ 10 h 6008991"/>
              <a:gd name="connsiteX49" fmla="*/ 890573 w 4133905"/>
              <a:gd name="connsiteY49" fmla="*/ 1 h 6008991"/>
              <a:gd name="connsiteX50" fmla="*/ 4100315 w 4133905"/>
              <a:gd name="connsiteY50" fmla="*/ 0 h 6008991"/>
              <a:gd name="connsiteX51" fmla="*/ 4130173 w 4133905"/>
              <a:gd name="connsiteY51" fmla="*/ 29860 h 6008991"/>
              <a:gd name="connsiteX0" fmla="*/ 4130173 w 4133905"/>
              <a:gd name="connsiteY0" fmla="*/ 29860 h 6008991"/>
              <a:gd name="connsiteX1" fmla="*/ 4130172 w 4133905"/>
              <a:gd name="connsiteY1" fmla="*/ 5205802 h 6008991"/>
              <a:gd name="connsiteX2" fmla="*/ 4118441 w 4133905"/>
              <a:gd name="connsiteY2" fmla="*/ 5979216 h 6008991"/>
              <a:gd name="connsiteX3" fmla="*/ 4088583 w 4133905"/>
              <a:gd name="connsiteY3" fmla="*/ 6008990 h 6008991"/>
              <a:gd name="connsiteX4" fmla="*/ 4048036 w 4133905"/>
              <a:gd name="connsiteY4" fmla="*/ 6008990 h 6008991"/>
              <a:gd name="connsiteX5" fmla="*/ 4048034 w 4133905"/>
              <a:gd name="connsiteY5" fmla="*/ 6008991 h 6008991"/>
              <a:gd name="connsiteX6" fmla="*/ 46751 w 4133905"/>
              <a:gd name="connsiteY6" fmla="*/ 6008991 h 6008991"/>
              <a:gd name="connsiteX7" fmla="*/ 20989 w 4133905"/>
              <a:gd name="connsiteY7" fmla="*/ 5991582 h 6008991"/>
              <a:gd name="connsiteX8" fmla="*/ 20989 w 4133905"/>
              <a:gd name="connsiteY8" fmla="*/ 5200472 h 6008991"/>
              <a:gd name="connsiteX9" fmla="*/ 13740 w 4133905"/>
              <a:gd name="connsiteY9" fmla="*/ 5174650 h 6008991"/>
              <a:gd name="connsiteX10" fmla="*/ 20989 w 4133905"/>
              <a:gd name="connsiteY10" fmla="*/ 5148088 h 6008991"/>
              <a:gd name="connsiteX11" fmla="*/ 20989 w 4133905"/>
              <a:gd name="connsiteY11" fmla="*/ 4794139 h 6008991"/>
              <a:gd name="connsiteX12" fmla="*/ 20989 w 4133905"/>
              <a:gd name="connsiteY12" fmla="*/ 4747157 h 6008991"/>
              <a:gd name="connsiteX13" fmla="*/ 13263 w 4133905"/>
              <a:gd name="connsiteY13" fmla="*/ 4720915 h 6008991"/>
              <a:gd name="connsiteX14" fmla="*/ 4410 w 4133905"/>
              <a:gd name="connsiteY14" fmla="*/ 4694086 h 6008991"/>
              <a:gd name="connsiteX15" fmla="*/ 592 w 4133905"/>
              <a:gd name="connsiteY15" fmla="*/ 4668231 h 6008991"/>
              <a:gd name="connsiteX16" fmla="*/ 0 w 4133905"/>
              <a:gd name="connsiteY16" fmla="*/ 4648327 h 6008991"/>
              <a:gd name="connsiteX17" fmla="*/ 5225 w 4133905"/>
              <a:gd name="connsiteY17" fmla="*/ 4627475 h 6008991"/>
              <a:gd name="connsiteX18" fmla="*/ 3051 w 4133905"/>
              <a:gd name="connsiteY18" fmla="*/ 4613399 h 6008991"/>
              <a:gd name="connsiteX19" fmla="*/ 8650 w 4133905"/>
              <a:gd name="connsiteY19" fmla="*/ 4587183 h 6008991"/>
              <a:gd name="connsiteX20" fmla="*/ 13808 w 4133905"/>
              <a:gd name="connsiteY20" fmla="*/ 4548834 h 6008991"/>
              <a:gd name="connsiteX21" fmla="*/ 19306 w 4133905"/>
              <a:gd name="connsiteY21" fmla="*/ 4522434 h 6008991"/>
              <a:gd name="connsiteX22" fmla="*/ 20989 w 4133905"/>
              <a:gd name="connsiteY22" fmla="*/ 4517345 h 6008991"/>
              <a:gd name="connsiteX23" fmla="*/ 20989 w 4133905"/>
              <a:gd name="connsiteY23" fmla="*/ 4344603 h 6008991"/>
              <a:gd name="connsiteX24" fmla="*/ 19107 w 4133905"/>
              <a:gd name="connsiteY24" fmla="*/ 4331860 h 6008991"/>
              <a:gd name="connsiteX25" fmla="*/ 20989 w 4133905"/>
              <a:gd name="connsiteY25" fmla="*/ 4288870 h 6008991"/>
              <a:gd name="connsiteX26" fmla="*/ 18426 w 4133905"/>
              <a:gd name="connsiteY26" fmla="*/ 4282627 h 6008991"/>
              <a:gd name="connsiteX27" fmla="*/ 20989 w 4133905"/>
              <a:gd name="connsiteY27" fmla="*/ 4240597 h 6008991"/>
              <a:gd name="connsiteX28" fmla="*/ 18813 w 4133905"/>
              <a:gd name="connsiteY28" fmla="*/ 4194547 h 6008991"/>
              <a:gd name="connsiteX29" fmla="*/ 12962 w 4133905"/>
              <a:gd name="connsiteY29" fmla="*/ 4191108 h 6008991"/>
              <a:gd name="connsiteX30" fmla="*/ 12447 w 4133905"/>
              <a:gd name="connsiteY30" fmla="*/ 4181009 h 6008991"/>
              <a:gd name="connsiteX31" fmla="*/ 12560 w 4133905"/>
              <a:gd name="connsiteY31" fmla="*/ 4165109 h 6008991"/>
              <a:gd name="connsiteX32" fmla="*/ 18700 w 4133905"/>
              <a:gd name="connsiteY32" fmla="*/ 4129496 h 6008991"/>
              <a:gd name="connsiteX33" fmla="*/ 18477 w 4133905"/>
              <a:gd name="connsiteY33" fmla="*/ 3924440 h 6008991"/>
              <a:gd name="connsiteX34" fmla="*/ 16141 w 4133905"/>
              <a:gd name="connsiteY34" fmla="*/ 3920672 h 6008991"/>
              <a:gd name="connsiteX35" fmla="*/ 12323 w 4133905"/>
              <a:gd name="connsiteY35" fmla="*/ 3894817 h 6008991"/>
              <a:gd name="connsiteX36" fmla="*/ 11731 w 4133905"/>
              <a:gd name="connsiteY36" fmla="*/ 3874914 h 6008991"/>
              <a:gd name="connsiteX37" fmla="*/ 16957 w 4133905"/>
              <a:gd name="connsiteY37" fmla="*/ 3854061 h 6008991"/>
              <a:gd name="connsiteX38" fmla="*/ 14783 w 4133905"/>
              <a:gd name="connsiteY38" fmla="*/ 3839985 h 6008991"/>
              <a:gd name="connsiteX39" fmla="*/ 18367 w 4133905"/>
              <a:gd name="connsiteY39" fmla="*/ 3823206 h 6008991"/>
              <a:gd name="connsiteX40" fmla="*/ 15069 w 4133905"/>
              <a:gd name="connsiteY40" fmla="*/ 793415 h 6008991"/>
              <a:gd name="connsiteX41" fmla="*/ 22173 w 4133905"/>
              <a:gd name="connsiteY41" fmla="*/ 783048 h 6008991"/>
              <a:gd name="connsiteX42" fmla="*/ 27627 w 4133905"/>
              <a:gd name="connsiteY42" fmla="*/ 779222 h 6008991"/>
              <a:gd name="connsiteX43" fmla="*/ 26800 w 4133905"/>
              <a:gd name="connsiteY43" fmla="*/ 20002 h 6008991"/>
              <a:gd name="connsiteX44" fmla="*/ 44155 w 4133905"/>
              <a:gd name="connsiteY44" fmla="*/ 2441 h 6008991"/>
              <a:gd name="connsiteX45" fmla="*/ 58493 w 4133905"/>
              <a:gd name="connsiteY45" fmla="*/ 174 h 6008991"/>
              <a:gd name="connsiteX46" fmla="*/ 870768 w 4133905"/>
              <a:gd name="connsiteY46" fmla="*/ 11 h 6008991"/>
              <a:gd name="connsiteX47" fmla="*/ 890555 w 4133905"/>
              <a:gd name="connsiteY47" fmla="*/ 10 h 6008991"/>
              <a:gd name="connsiteX48" fmla="*/ 890573 w 4133905"/>
              <a:gd name="connsiteY48" fmla="*/ 1 h 6008991"/>
              <a:gd name="connsiteX49" fmla="*/ 4100315 w 4133905"/>
              <a:gd name="connsiteY49" fmla="*/ 0 h 6008991"/>
              <a:gd name="connsiteX50" fmla="*/ 4130173 w 4133905"/>
              <a:gd name="connsiteY50" fmla="*/ 29860 h 6008991"/>
              <a:gd name="connsiteX0" fmla="*/ 4130173 w 4130840"/>
              <a:gd name="connsiteY0" fmla="*/ 29860 h 6008991"/>
              <a:gd name="connsiteX1" fmla="*/ 4118441 w 4130840"/>
              <a:gd name="connsiteY1" fmla="*/ 5979216 h 6008991"/>
              <a:gd name="connsiteX2" fmla="*/ 4088583 w 4130840"/>
              <a:gd name="connsiteY2" fmla="*/ 6008990 h 6008991"/>
              <a:gd name="connsiteX3" fmla="*/ 4048036 w 4130840"/>
              <a:gd name="connsiteY3" fmla="*/ 6008990 h 6008991"/>
              <a:gd name="connsiteX4" fmla="*/ 4048034 w 4130840"/>
              <a:gd name="connsiteY4" fmla="*/ 6008991 h 6008991"/>
              <a:gd name="connsiteX5" fmla="*/ 46751 w 4130840"/>
              <a:gd name="connsiteY5" fmla="*/ 6008991 h 6008991"/>
              <a:gd name="connsiteX6" fmla="*/ 20989 w 4130840"/>
              <a:gd name="connsiteY6" fmla="*/ 5991582 h 6008991"/>
              <a:gd name="connsiteX7" fmla="*/ 20989 w 4130840"/>
              <a:gd name="connsiteY7" fmla="*/ 5200472 h 6008991"/>
              <a:gd name="connsiteX8" fmla="*/ 13740 w 4130840"/>
              <a:gd name="connsiteY8" fmla="*/ 5174650 h 6008991"/>
              <a:gd name="connsiteX9" fmla="*/ 20989 w 4130840"/>
              <a:gd name="connsiteY9" fmla="*/ 5148088 h 6008991"/>
              <a:gd name="connsiteX10" fmla="*/ 20989 w 4130840"/>
              <a:gd name="connsiteY10" fmla="*/ 4794139 h 6008991"/>
              <a:gd name="connsiteX11" fmla="*/ 20989 w 4130840"/>
              <a:gd name="connsiteY11" fmla="*/ 4747157 h 6008991"/>
              <a:gd name="connsiteX12" fmla="*/ 13263 w 4130840"/>
              <a:gd name="connsiteY12" fmla="*/ 4720915 h 6008991"/>
              <a:gd name="connsiteX13" fmla="*/ 4410 w 4130840"/>
              <a:gd name="connsiteY13" fmla="*/ 4694086 h 6008991"/>
              <a:gd name="connsiteX14" fmla="*/ 592 w 4130840"/>
              <a:gd name="connsiteY14" fmla="*/ 4668231 h 6008991"/>
              <a:gd name="connsiteX15" fmla="*/ 0 w 4130840"/>
              <a:gd name="connsiteY15" fmla="*/ 4648327 h 6008991"/>
              <a:gd name="connsiteX16" fmla="*/ 5225 w 4130840"/>
              <a:gd name="connsiteY16" fmla="*/ 4627475 h 6008991"/>
              <a:gd name="connsiteX17" fmla="*/ 3051 w 4130840"/>
              <a:gd name="connsiteY17" fmla="*/ 4613399 h 6008991"/>
              <a:gd name="connsiteX18" fmla="*/ 8650 w 4130840"/>
              <a:gd name="connsiteY18" fmla="*/ 4587183 h 6008991"/>
              <a:gd name="connsiteX19" fmla="*/ 13808 w 4130840"/>
              <a:gd name="connsiteY19" fmla="*/ 4548834 h 6008991"/>
              <a:gd name="connsiteX20" fmla="*/ 19306 w 4130840"/>
              <a:gd name="connsiteY20" fmla="*/ 4522434 h 6008991"/>
              <a:gd name="connsiteX21" fmla="*/ 20989 w 4130840"/>
              <a:gd name="connsiteY21" fmla="*/ 4517345 h 6008991"/>
              <a:gd name="connsiteX22" fmla="*/ 20989 w 4130840"/>
              <a:gd name="connsiteY22" fmla="*/ 4344603 h 6008991"/>
              <a:gd name="connsiteX23" fmla="*/ 19107 w 4130840"/>
              <a:gd name="connsiteY23" fmla="*/ 4331860 h 6008991"/>
              <a:gd name="connsiteX24" fmla="*/ 20989 w 4130840"/>
              <a:gd name="connsiteY24" fmla="*/ 4288870 h 6008991"/>
              <a:gd name="connsiteX25" fmla="*/ 18426 w 4130840"/>
              <a:gd name="connsiteY25" fmla="*/ 4282627 h 6008991"/>
              <a:gd name="connsiteX26" fmla="*/ 20989 w 4130840"/>
              <a:gd name="connsiteY26" fmla="*/ 4240597 h 6008991"/>
              <a:gd name="connsiteX27" fmla="*/ 18813 w 4130840"/>
              <a:gd name="connsiteY27" fmla="*/ 4194547 h 6008991"/>
              <a:gd name="connsiteX28" fmla="*/ 12962 w 4130840"/>
              <a:gd name="connsiteY28" fmla="*/ 4191108 h 6008991"/>
              <a:gd name="connsiteX29" fmla="*/ 12447 w 4130840"/>
              <a:gd name="connsiteY29" fmla="*/ 4181009 h 6008991"/>
              <a:gd name="connsiteX30" fmla="*/ 12560 w 4130840"/>
              <a:gd name="connsiteY30" fmla="*/ 4165109 h 6008991"/>
              <a:gd name="connsiteX31" fmla="*/ 18700 w 4130840"/>
              <a:gd name="connsiteY31" fmla="*/ 4129496 h 6008991"/>
              <a:gd name="connsiteX32" fmla="*/ 18477 w 4130840"/>
              <a:gd name="connsiteY32" fmla="*/ 3924440 h 6008991"/>
              <a:gd name="connsiteX33" fmla="*/ 16141 w 4130840"/>
              <a:gd name="connsiteY33" fmla="*/ 3920672 h 6008991"/>
              <a:gd name="connsiteX34" fmla="*/ 12323 w 4130840"/>
              <a:gd name="connsiteY34" fmla="*/ 3894817 h 6008991"/>
              <a:gd name="connsiteX35" fmla="*/ 11731 w 4130840"/>
              <a:gd name="connsiteY35" fmla="*/ 3874914 h 6008991"/>
              <a:gd name="connsiteX36" fmla="*/ 16957 w 4130840"/>
              <a:gd name="connsiteY36" fmla="*/ 3854061 h 6008991"/>
              <a:gd name="connsiteX37" fmla="*/ 14783 w 4130840"/>
              <a:gd name="connsiteY37" fmla="*/ 3839985 h 6008991"/>
              <a:gd name="connsiteX38" fmla="*/ 18367 w 4130840"/>
              <a:gd name="connsiteY38" fmla="*/ 3823206 h 6008991"/>
              <a:gd name="connsiteX39" fmla="*/ 15069 w 4130840"/>
              <a:gd name="connsiteY39" fmla="*/ 793415 h 6008991"/>
              <a:gd name="connsiteX40" fmla="*/ 22173 w 4130840"/>
              <a:gd name="connsiteY40" fmla="*/ 783048 h 6008991"/>
              <a:gd name="connsiteX41" fmla="*/ 27627 w 4130840"/>
              <a:gd name="connsiteY41" fmla="*/ 779222 h 6008991"/>
              <a:gd name="connsiteX42" fmla="*/ 26800 w 4130840"/>
              <a:gd name="connsiteY42" fmla="*/ 20002 h 6008991"/>
              <a:gd name="connsiteX43" fmla="*/ 44155 w 4130840"/>
              <a:gd name="connsiteY43" fmla="*/ 2441 h 6008991"/>
              <a:gd name="connsiteX44" fmla="*/ 58493 w 4130840"/>
              <a:gd name="connsiteY44" fmla="*/ 174 h 6008991"/>
              <a:gd name="connsiteX45" fmla="*/ 870768 w 4130840"/>
              <a:gd name="connsiteY45" fmla="*/ 11 h 6008991"/>
              <a:gd name="connsiteX46" fmla="*/ 890555 w 4130840"/>
              <a:gd name="connsiteY46" fmla="*/ 10 h 6008991"/>
              <a:gd name="connsiteX47" fmla="*/ 890573 w 4130840"/>
              <a:gd name="connsiteY47" fmla="*/ 1 h 6008991"/>
              <a:gd name="connsiteX48" fmla="*/ 4100315 w 4130840"/>
              <a:gd name="connsiteY48" fmla="*/ 0 h 6008991"/>
              <a:gd name="connsiteX49" fmla="*/ 4130173 w 4130840"/>
              <a:gd name="connsiteY49" fmla="*/ 29860 h 6008991"/>
              <a:gd name="connsiteX0" fmla="*/ 4130173 w 4130840"/>
              <a:gd name="connsiteY0" fmla="*/ 29860 h 6008991"/>
              <a:gd name="connsiteX1" fmla="*/ 4118441 w 4130840"/>
              <a:gd name="connsiteY1" fmla="*/ 5979216 h 6008991"/>
              <a:gd name="connsiteX2" fmla="*/ 4088583 w 4130840"/>
              <a:gd name="connsiteY2" fmla="*/ 6008990 h 6008991"/>
              <a:gd name="connsiteX3" fmla="*/ 4048036 w 4130840"/>
              <a:gd name="connsiteY3" fmla="*/ 6008990 h 6008991"/>
              <a:gd name="connsiteX4" fmla="*/ 4048034 w 4130840"/>
              <a:gd name="connsiteY4" fmla="*/ 6008991 h 6008991"/>
              <a:gd name="connsiteX5" fmla="*/ 46751 w 4130840"/>
              <a:gd name="connsiteY5" fmla="*/ 6008991 h 6008991"/>
              <a:gd name="connsiteX6" fmla="*/ 20989 w 4130840"/>
              <a:gd name="connsiteY6" fmla="*/ 5991582 h 6008991"/>
              <a:gd name="connsiteX7" fmla="*/ 20989 w 4130840"/>
              <a:gd name="connsiteY7" fmla="*/ 5200472 h 6008991"/>
              <a:gd name="connsiteX8" fmla="*/ 13740 w 4130840"/>
              <a:gd name="connsiteY8" fmla="*/ 5174650 h 6008991"/>
              <a:gd name="connsiteX9" fmla="*/ 20989 w 4130840"/>
              <a:gd name="connsiteY9" fmla="*/ 5148088 h 6008991"/>
              <a:gd name="connsiteX10" fmla="*/ 20989 w 4130840"/>
              <a:gd name="connsiteY10" fmla="*/ 4794139 h 6008991"/>
              <a:gd name="connsiteX11" fmla="*/ 20989 w 4130840"/>
              <a:gd name="connsiteY11" fmla="*/ 4747157 h 6008991"/>
              <a:gd name="connsiteX12" fmla="*/ 13263 w 4130840"/>
              <a:gd name="connsiteY12" fmla="*/ 4720915 h 6008991"/>
              <a:gd name="connsiteX13" fmla="*/ 4410 w 4130840"/>
              <a:gd name="connsiteY13" fmla="*/ 4694086 h 6008991"/>
              <a:gd name="connsiteX14" fmla="*/ 592 w 4130840"/>
              <a:gd name="connsiteY14" fmla="*/ 4668231 h 6008991"/>
              <a:gd name="connsiteX15" fmla="*/ 0 w 4130840"/>
              <a:gd name="connsiteY15" fmla="*/ 4648327 h 6008991"/>
              <a:gd name="connsiteX16" fmla="*/ 5225 w 4130840"/>
              <a:gd name="connsiteY16" fmla="*/ 4627475 h 6008991"/>
              <a:gd name="connsiteX17" fmla="*/ 3051 w 4130840"/>
              <a:gd name="connsiteY17" fmla="*/ 4613399 h 6008991"/>
              <a:gd name="connsiteX18" fmla="*/ 8650 w 4130840"/>
              <a:gd name="connsiteY18" fmla="*/ 4587183 h 6008991"/>
              <a:gd name="connsiteX19" fmla="*/ 13808 w 4130840"/>
              <a:gd name="connsiteY19" fmla="*/ 4548834 h 6008991"/>
              <a:gd name="connsiteX20" fmla="*/ 19306 w 4130840"/>
              <a:gd name="connsiteY20" fmla="*/ 4522434 h 6008991"/>
              <a:gd name="connsiteX21" fmla="*/ 20989 w 4130840"/>
              <a:gd name="connsiteY21" fmla="*/ 4517345 h 6008991"/>
              <a:gd name="connsiteX22" fmla="*/ 20989 w 4130840"/>
              <a:gd name="connsiteY22" fmla="*/ 4344603 h 6008991"/>
              <a:gd name="connsiteX23" fmla="*/ 19107 w 4130840"/>
              <a:gd name="connsiteY23" fmla="*/ 4331860 h 6008991"/>
              <a:gd name="connsiteX24" fmla="*/ 20989 w 4130840"/>
              <a:gd name="connsiteY24" fmla="*/ 4288870 h 6008991"/>
              <a:gd name="connsiteX25" fmla="*/ 18426 w 4130840"/>
              <a:gd name="connsiteY25" fmla="*/ 4282627 h 6008991"/>
              <a:gd name="connsiteX26" fmla="*/ 20989 w 4130840"/>
              <a:gd name="connsiteY26" fmla="*/ 4240597 h 6008991"/>
              <a:gd name="connsiteX27" fmla="*/ 18813 w 4130840"/>
              <a:gd name="connsiteY27" fmla="*/ 4194547 h 6008991"/>
              <a:gd name="connsiteX28" fmla="*/ 12962 w 4130840"/>
              <a:gd name="connsiteY28" fmla="*/ 4191108 h 6008991"/>
              <a:gd name="connsiteX29" fmla="*/ 12447 w 4130840"/>
              <a:gd name="connsiteY29" fmla="*/ 4181009 h 6008991"/>
              <a:gd name="connsiteX30" fmla="*/ 12560 w 4130840"/>
              <a:gd name="connsiteY30" fmla="*/ 4165109 h 6008991"/>
              <a:gd name="connsiteX31" fmla="*/ 18700 w 4130840"/>
              <a:gd name="connsiteY31" fmla="*/ 4129496 h 6008991"/>
              <a:gd name="connsiteX32" fmla="*/ 18477 w 4130840"/>
              <a:gd name="connsiteY32" fmla="*/ 3924440 h 6008991"/>
              <a:gd name="connsiteX33" fmla="*/ 16141 w 4130840"/>
              <a:gd name="connsiteY33" fmla="*/ 3920672 h 6008991"/>
              <a:gd name="connsiteX34" fmla="*/ 12323 w 4130840"/>
              <a:gd name="connsiteY34" fmla="*/ 3894817 h 6008991"/>
              <a:gd name="connsiteX35" fmla="*/ 11731 w 4130840"/>
              <a:gd name="connsiteY35" fmla="*/ 3874914 h 6008991"/>
              <a:gd name="connsiteX36" fmla="*/ 16957 w 4130840"/>
              <a:gd name="connsiteY36" fmla="*/ 3854061 h 6008991"/>
              <a:gd name="connsiteX37" fmla="*/ 14783 w 4130840"/>
              <a:gd name="connsiteY37" fmla="*/ 3839985 h 6008991"/>
              <a:gd name="connsiteX38" fmla="*/ 18367 w 4130840"/>
              <a:gd name="connsiteY38" fmla="*/ 3823206 h 6008991"/>
              <a:gd name="connsiteX39" fmla="*/ 15069 w 4130840"/>
              <a:gd name="connsiteY39" fmla="*/ 793415 h 6008991"/>
              <a:gd name="connsiteX40" fmla="*/ 22173 w 4130840"/>
              <a:gd name="connsiteY40" fmla="*/ 783048 h 6008991"/>
              <a:gd name="connsiteX41" fmla="*/ 26800 w 4130840"/>
              <a:gd name="connsiteY41" fmla="*/ 20002 h 6008991"/>
              <a:gd name="connsiteX42" fmla="*/ 44155 w 4130840"/>
              <a:gd name="connsiteY42" fmla="*/ 2441 h 6008991"/>
              <a:gd name="connsiteX43" fmla="*/ 58493 w 4130840"/>
              <a:gd name="connsiteY43" fmla="*/ 174 h 6008991"/>
              <a:gd name="connsiteX44" fmla="*/ 870768 w 4130840"/>
              <a:gd name="connsiteY44" fmla="*/ 11 h 6008991"/>
              <a:gd name="connsiteX45" fmla="*/ 890555 w 4130840"/>
              <a:gd name="connsiteY45" fmla="*/ 10 h 6008991"/>
              <a:gd name="connsiteX46" fmla="*/ 890573 w 4130840"/>
              <a:gd name="connsiteY46" fmla="*/ 1 h 6008991"/>
              <a:gd name="connsiteX47" fmla="*/ 4100315 w 4130840"/>
              <a:gd name="connsiteY47" fmla="*/ 0 h 6008991"/>
              <a:gd name="connsiteX48" fmla="*/ 4130173 w 4130840"/>
              <a:gd name="connsiteY48" fmla="*/ 29860 h 6008991"/>
              <a:gd name="connsiteX0" fmla="*/ 4130173 w 4130840"/>
              <a:gd name="connsiteY0" fmla="*/ 29860 h 6008991"/>
              <a:gd name="connsiteX1" fmla="*/ 4118441 w 4130840"/>
              <a:gd name="connsiteY1" fmla="*/ 5979216 h 6008991"/>
              <a:gd name="connsiteX2" fmla="*/ 4088583 w 4130840"/>
              <a:gd name="connsiteY2" fmla="*/ 6008990 h 6008991"/>
              <a:gd name="connsiteX3" fmla="*/ 4048036 w 4130840"/>
              <a:gd name="connsiteY3" fmla="*/ 6008990 h 6008991"/>
              <a:gd name="connsiteX4" fmla="*/ 4048034 w 4130840"/>
              <a:gd name="connsiteY4" fmla="*/ 6008991 h 6008991"/>
              <a:gd name="connsiteX5" fmla="*/ 46751 w 4130840"/>
              <a:gd name="connsiteY5" fmla="*/ 6008991 h 6008991"/>
              <a:gd name="connsiteX6" fmla="*/ 20989 w 4130840"/>
              <a:gd name="connsiteY6" fmla="*/ 5991582 h 6008991"/>
              <a:gd name="connsiteX7" fmla="*/ 20989 w 4130840"/>
              <a:gd name="connsiteY7" fmla="*/ 5200472 h 6008991"/>
              <a:gd name="connsiteX8" fmla="*/ 13740 w 4130840"/>
              <a:gd name="connsiteY8" fmla="*/ 5174650 h 6008991"/>
              <a:gd name="connsiteX9" fmla="*/ 20989 w 4130840"/>
              <a:gd name="connsiteY9" fmla="*/ 5148088 h 6008991"/>
              <a:gd name="connsiteX10" fmla="*/ 20989 w 4130840"/>
              <a:gd name="connsiteY10" fmla="*/ 4794139 h 6008991"/>
              <a:gd name="connsiteX11" fmla="*/ 20989 w 4130840"/>
              <a:gd name="connsiteY11" fmla="*/ 4747157 h 6008991"/>
              <a:gd name="connsiteX12" fmla="*/ 13263 w 4130840"/>
              <a:gd name="connsiteY12" fmla="*/ 4720915 h 6008991"/>
              <a:gd name="connsiteX13" fmla="*/ 4410 w 4130840"/>
              <a:gd name="connsiteY13" fmla="*/ 4694086 h 6008991"/>
              <a:gd name="connsiteX14" fmla="*/ 592 w 4130840"/>
              <a:gd name="connsiteY14" fmla="*/ 4668231 h 6008991"/>
              <a:gd name="connsiteX15" fmla="*/ 0 w 4130840"/>
              <a:gd name="connsiteY15" fmla="*/ 4648327 h 6008991"/>
              <a:gd name="connsiteX16" fmla="*/ 5225 w 4130840"/>
              <a:gd name="connsiteY16" fmla="*/ 4627475 h 6008991"/>
              <a:gd name="connsiteX17" fmla="*/ 3051 w 4130840"/>
              <a:gd name="connsiteY17" fmla="*/ 4613399 h 6008991"/>
              <a:gd name="connsiteX18" fmla="*/ 8650 w 4130840"/>
              <a:gd name="connsiteY18" fmla="*/ 4587183 h 6008991"/>
              <a:gd name="connsiteX19" fmla="*/ 13808 w 4130840"/>
              <a:gd name="connsiteY19" fmla="*/ 4548834 h 6008991"/>
              <a:gd name="connsiteX20" fmla="*/ 19306 w 4130840"/>
              <a:gd name="connsiteY20" fmla="*/ 4522434 h 6008991"/>
              <a:gd name="connsiteX21" fmla="*/ 20989 w 4130840"/>
              <a:gd name="connsiteY21" fmla="*/ 4517345 h 6008991"/>
              <a:gd name="connsiteX22" fmla="*/ 20989 w 4130840"/>
              <a:gd name="connsiteY22" fmla="*/ 4344603 h 6008991"/>
              <a:gd name="connsiteX23" fmla="*/ 19107 w 4130840"/>
              <a:gd name="connsiteY23" fmla="*/ 4331860 h 6008991"/>
              <a:gd name="connsiteX24" fmla="*/ 20989 w 4130840"/>
              <a:gd name="connsiteY24" fmla="*/ 4288870 h 6008991"/>
              <a:gd name="connsiteX25" fmla="*/ 18426 w 4130840"/>
              <a:gd name="connsiteY25" fmla="*/ 4282627 h 6008991"/>
              <a:gd name="connsiteX26" fmla="*/ 20989 w 4130840"/>
              <a:gd name="connsiteY26" fmla="*/ 4240597 h 6008991"/>
              <a:gd name="connsiteX27" fmla="*/ 18813 w 4130840"/>
              <a:gd name="connsiteY27" fmla="*/ 4194547 h 6008991"/>
              <a:gd name="connsiteX28" fmla="*/ 12962 w 4130840"/>
              <a:gd name="connsiteY28" fmla="*/ 4191108 h 6008991"/>
              <a:gd name="connsiteX29" fmla="*/ 12447 w 4130840"/>
              <a:gd name="connsiteY29" fmla="*/ 4181009 h 6008991"/>
              <a:gd name="connsiteX30" fmla="*/ 12560 w 4130840"/>
              <a:gd name="connsiteY30" fmla="*/ 4165109 h 6008991"/>
              <a:gd name="connsiteX31" fmla="*/ 18700 w 4130840"/>
              <a:gd name="connsiteY31" fmla="*/ 4129496 h 6008991"/>
              <a:gd name="connsiteX32" fmla="*/ 18477 w 4130840"/>
              <a:gd name="connsiteY32" fmla="*/ 3924440 h 6008991"/>
              <a:gd name="connsiteX33" fmla="*/ 16141 w 4130840"/>
              <a:gd name="connsiteY33" fmla="*/ 3920672 h 6008991"/>
              <a:gd name="connsiteX34" fmla="*/ 12323 w 4130840"/>
              <a:gd name="connsiteY34" fmla="*/ 3894817 h 6008991"/>
              <a:gd name="connsiteX35" fmla="*/ 11731 w 4130840"/>
              <a:gd name="connsiteY35" fmla="*/ 3874914 h 6008991"/>
              <a:gd name="connsiteX36" fmla="*/ 16957 w 4130840"/>
              <a:gd name="connsiteY36" fmla="*/ 3854061 h 6008991"/>
              <a:gd name="connsiteX37" fmla="*/ 14783 w 4130840"/>
              <a:gd name="connsiteY37" fmla="*/ 3839985 h 6008991"/>
              <a:gd name="connsiteX38" fmla="*/ 18367 w 4130840"/>
              <a:gd name="connsiteY38" fmla="*/ 3823206 h 6008991"/>
              <a:gd name="connsiteX39" fmla="*/ 15069 w 4130840"/>
              <a:gd name="connsiteY39" fmla="*/ 793415 h 6008991"/>
              <a:gd name="connsiteX40" fmla="*/ 22173 w 4130840"/>
              <a:gd name="connsiteY40" fmla="*/ 783048 h 6008991"/>
              <a:gd name="connsiteX41" fmla="*/ 26800 w 4130840"/>
              <a:gd name="connsiteY41" fmla="*/ 20002 h 6008991"/>
              <a:gd name="connsiteX42" fmla="*/ 44155 w 4130840"/>
              <a:gd name="connsiteY42" fmla="*/ 2441 h 6008991"/>
              <a:gd name="connsiteX43" fmla="*/ 58493 w 4130840"/>
              <a:gd name="connsiteY43" fmla="*/ 174 h 6008991"/>
              <a:gd name="connsiteX44" fmla="*/ 870768 w 4130840"/>
              <a:gd name="connsiteY44" fmla="*/ 11 h 6008991"/>
              <a:gd name="connsiteX45" fmla="*/ 890555 w 4130840"/>
              <a:gd name="connsiteY45" fmla="*/ 10 h 6008991"/>
              <a:gd name="connsiteX46" fmla="*/ 4100315 w 4130840"/>
              <a:gd name="connsiteY46" fmla="*/ 0 h 6008991"/>
              <a:gd name="connsiteX47" fmla="*/ 4130173 w 4130840"/>
              <a:gd name="connsiteY47" fmla="*/ 29860 h 6008991"/>
              <a:gd name="connsiteX0" fmla="*/ 4130173 w 4130840"/>
              <a:gd name="connsiteY0" fmla="*/ 29860 h 6008991"/>
              <a:gd name="connsiteX1" fmla="*/ 4118441 w 4130840"/>
              <a:gd name="connsiteY1" fmla="*/ 5979216 h 6008991"/>
              <a:gd name="connsiteX2" fmla="*/ 4088583 w 4130840"/>
              <a:gd name="connsiteY2" fmla="*/ 6008990 h 6008991"/>
              <a:gd name="connsiteX3" fmla="*/ 4048036 w 4130840"/>
              <a:gd name="connsiteY3" fmla="*/ 6008990 h 6008991"/>
              <a:gd name="connsiteX4" fmla="*/ 4048034 w 4130840"/>
              <a:gd name="connsiteY4" fmla="*/ 6008991 h 6008991"/>
              <a:gd name="connsiteX5" fmla="*/ 46751 w 4130840"/>
              <a:gd name="connsiteY5" fmla="*/ 6008991 h 6008991"/>
              <a:gd name="connsiteX6" fmla="*/ 20989 w 4130840"/>
              <a:gd name="connsiteY6" fmla="*/ 5991582 h 6008991"/>
              <a:gd name="connsiteX7" fmla="*/ 20989 w 4130840"/>
              <a:gd name="connsiteY7" fmla="*/ 5200472 h 6008991"/>
              <a:gd name="connsiteX8" fmla="*/ 13740 w 4130840"/>
              <a:gd name="connsiteY8" fmla="*/ 5174650 h 6008991"/>
              <a:gd name="connsiteX9" fmla="*/ 20989 w 4130840"/>
              <a:gd name="connsiteY9" fmla="*/ 5148088 h 6008991"/>
              <a:gd name="connsiteX10" fmla="*/ 20989 w 4130840"/>
              <a:gd name="connsiteY10" fmla="*/ 4794139 h 6008991"/>
              <a:gd name="connsiteX11" fmla="*/ 20989 w 4130840"/>
              <a:gd name="connsiteY11" fmla="*/ 4747157 h 6008991"/>
              <a:gd name="connsiteX12" fmla="*/ 13263 w 4130840"/>
              <a:gd name="connsiteY12" fmla="*/ 4720915 h 6008991"/>
              <a:gd name="connsiteX13" fmla="*/ 4410 w 4130840"/>
              <a:gd name="connsiteY13" fmla="*/ 4694086 h 6008991"/>
              <a:gd name="connsiteX14" fmla="*/ 592 w 4130840"/>
              <a:gd name="connsiteY14" fmla="*/ 4668231 h 6008991"/>
              <a:gd name="connsiteX15" fmla="*/ 0 w 4130840"/>
              <a:gd name="connsiteY15" fmla="*/ 4648327 h 6008991"/>
              <a:gd name="connsiteX16" fmla="*/ 5225 w 4130840"/>
              <a:gd name="connsiteY16" fmla="*/ 4627475 h 6008991"/>
              <a:gd name="connsiteX17" fmla="*/ 3051 w 4130840"/>
              <a:gd name="connsiteY17" fmla="*/ 4613399 h 6008991"/>
              <a:gd name="connsiteX18" fmla="*/ 8650 w 4130840"/>
              <a:gd name="connsiteY18" fmla="*/ 4587183 h 6008991"/>
              <a:gd name="connsiteX19" fmla="*/ 13808 w 4130840"/>
              <a:gd name="connsiteY19" fmla="*/ 4548834 h 6008991"/>
              <a:gd name="connsiteX20" fmla="*/ 19306 w 4130840"/>
              <a:gd name="connsiteY20" fmla="*/ 4522434 h 6008991"/>
              <a:gd name="connsiteX21" fmla="*/ 20989 w 4130840"/>
              <a:gd name="connsiteY21" fmla="*/ 4517345 h 6008991"/>
              <a:gd name="connsiteX22" fmla="*/ 20989 w 4130840"/>
              <a:gd name="connsiteY22" fmla="*/ 4344603 h 6008991"/>
              <a:gd name="connsiteX23" fmla="*/ 19107 w 4130840"/>
              <a:gd name="connsiteY23" fmla="*/ 4331860 h 6008991"/>
              <a:gd name="connsiteX24" fmla="*/ 20989 w 4130840"/>
              <a:gd name="connsiteY24" fmla="*/ 4288870 h 6008991"/>
              <a:gd name="connsiteX25" fmla="*/ 18426 w 4130840"/>
              <a:gd name="connsiteY25" fmla="*/ 4282627 h 6008991"/>
              <a:gd name="connsiteX26" fmla="*/ 20989 w 4130840"/>
              <a:gd name="connsiteY26" fmla="*/ 4240597 h 6008991"/>
              <a:gd name="connsiteX27" fmla="*/ 18813 w 4130840"/>
              <a:gd name="connsiteY27" fmla="*/ 4194547 h 6008991"/>
              <a:gd name="connsiteX28" fmla="*/ 12962 w 4130840"/>
              <a:gd name="connsiteY28" fmla="*/ 4191108 h 6008991"/>
              <a:gd name="connsiteX29" fmla="*/ 12447 w 4130840"/>
              <a:gd name="connsiteY29" fmla="*/ 4181009 h 6008991"/>
              <a:gd name="connsiteX30" fmla="*/ 12560 w 4130840"/>
              <a:gd name="connsiteY30" fmla="*/ 4165109 h 6008991"/>
              <a:gd name="connsiteX31" fmla="*/ 18700 w 4130840"/>
              <a:gd name="connsiteY31" fmla="*/ 4129496 h 6008991"/>
              <a:gd name="connsiteX32" fmla="*/ 18477 w 4130840"/>
              <a:gd name="connsiteY32" fmla="*/ 3924440 h 6008991"/>
              <a:gd name="connsiteX33" fmla="*/ 16141 w 4130840"/>
              <a:gd name="connsiteY33" fmla="*/ 3920672 h 6008991"/>
              <a:gd name="connsiteX34" fmla="*/ 12323 w 4130840"/>
              <a:gd name="connsiteY34" fmla="*/ 3894817 h 6008991"/>
              <a:gd name="connsiteX35" fmla="*/ 11731 w 4130840"/>
              <a:gd name="connsiteY35" fmla="*/ 3874914 h 6008991"/>
              <a:gd name="connsiteX36" fmla="*/ 16957 w 4130840"/>
              <a:gd name="connsiteY36" fmla="*/ 3854061 h 6008991"/>
              <a:gd name="connsiteX37" fmla="*/ 14783 w 4130840"/>
              <a:gd name="connsiteY37" fmla="*/ 3839985 h 6008991"/>
              <a:gd name="connsiteX38" fmla="*/ 18367 w 4130840"/>
              <a:gd name="connsiteY38" fmla="*/ 3823206 h 6008991"/>
              <a:gd name="connsiteX39" fmla="*/ 15069 w 4130840"/>
              <a:gd name="connsiteY39" fmla="*/ 793415 h 6008991"/>
              <a:gd name="connsiteX40" fmla="*/ 22173 w 4130840"/>
              <a:gd name="connsiteY40" fmla="*/ 783048 h 6008991"/>
              <a:gd name="connsiteX41" fmla="*/ 26800 w 4130840"/>
              <a:gd name="connsiteY41" fmla="*/ 20002 h 6008991"/>
              <a:gd name="connsiteX42" fmla="*/ 44155 w 4130840"/>
              <a:gd name="connsiteY42" fmla="*/ 2441 h 6008991"/>
              <a:gd name="connsiteX43" fmla="*/ 58493 w 4130840"/>
              <a:gd name="connsiteY43" fmla="*/ 174 h 6008991"/>
              <a:gd name="connsiteX44" fmla="*/ 870768 w 4130840"/>
              <a:gd name="connsiteY44" fmla="*/ 11 h 6008991"/>
              <a:gd name="connsiteX45" fmla="*/ 4100315 w 4130840"/>
              <a:gd name="connsiteY45" fmla="*/ 0 h 6008991"/>
              <a:gd name="connsiteX46" fmla="*/ 4130173 w 4130840"/>
              <a:gd name="connsiteY46" fmla="*/ 29860 h 6008991"/>
              <a:gd name="connsiteX0" fmla="*/ 4130173 w 4130840"/>
              <a:gd name="connsiteY0" fmla="*/ 29860 h 6008991"/>
              <a:gd name="connsiteX1" fmla="*/ 4118441 w 4130840"/>
              <a:gd name="connsiteY1" fmla="*/ 5979216 h 6008991"/>
              <a:gd name="connsiteX2" fmla="*/ 4088583 w 4130840"/>
              <a:gd name="connsiteY2" fmla="*/ 6008990 h 6008991"/>
              <a:gd name="connsiteX3" fmla="*/ 4048036 w 4130840"/>
              <a:gd name="connsiteY3" fmla="*/ 6008990 h 6008991"/>
              <a:gd name="connsiteX4" fmla="*/ 4048034 w 4130840"/>
              <a:gd name="connsiteY4" fmla="*/ 6008991 h 6008991"/>
              <a:gd name="connsiteX5" fmla="*/ 46751 w 4130840"/>
              <a:gd name="connsiteY5" fmla="*/ 6008991 h 6008991"/>
              <a:gd name="connsiteX6" fmla="*/ 20989 w 4130840"/>
              <a:gd name="connsiteY6" fmla="*/ 5991582 h 6008991"/>
              <a:gd name="connsiteX7" fmla="*/ 20989 w 4130840"/>
              <a:gd name="connsiteY7" fmla="*/ 5200472 h 6008991"/>
              <a:gd name="connsiteX8" fmla="*/ 13740 w 4130840"/>
              <a:gd name="connsiteY8" fmla="*/ 5174650 h 6008991"/>
              <a:gd name="connsiteX9" fmla="*/ 20989 w 4130840"/>
              <a:gd name="connsiteY9" fmla="*/ 5148088 h 6008991"/>
              <a:gd name="connsiteX10" fmla="*/ 20989 w 4130840"/>
              <a:gd name="connsiteY10" fmla="*/ 4794139 h 6008991"/>
              <a:gd name="connsiteX11" fmla="*/ 20989 w 4130840"/>
              <a:gd name="connsiteY11" fmla="*/ 4747157 h 6008991"/>
              <a:gd name="connsiteX12" fmla="*/ 13263 w 4130840"/>
              <a:gd name="connsiteY12" fmla="*/ 4720915 h 6008991"/>
              <a:gd name="connsiteX13" fmla="*/ 4410 w 4130840"/>
              <a:gd name="connsiteY13" fmla="*/ 4694086 h 6008991"/>
              <a:gd name="connsiteX14" fmla="*/ 592 w 4130840"/>
              <a:gd name="connsiteY14" fmla="*/ 4668231 h 6008991"/>
              <a:gd name="connsiteX15" fmla="*/ 0 w 4130840"/>
              <a:gd name="connsiteY15" fmla="*/ 4648327 h 6008991"/>
              <a:gd name="connsiteX16" fmla="*/ 5225 w 4130840"/>
              <a:gd name="connsiteY16" fmla="*/ 4627475 h 6008991"/>
              <a:gd name="connsiteX17" fmla="*/ 3051 w 4130840"/>
              <a:gd name="connsiteY17" fmla="*/ 4613399 h 6008991"/>
              <a:gd name="connsiteX18" fmla="*/ 8650 w 4130840"/>
              <a:gd name="connsiteY18" fmla="*/ 4587183 h 6008991"/>
              <a:gd name="connsiteX19" fmla="*/ 13808 w 4130840"/>
              <a:gd name="connsiteY19" fmla="*/ 4548834 h 6008991"/>
              <a:gd name="connsiteX20" fmla="*/ 19306 w 4130840"/>
              <a:gd name="connsiteY20" fmla="*/ 4522434 h 6008991"/>
              <a:gd name="connsiteX21" fmla="*/ 20989 w 4130840"/>
              <a:gd name="connsiteY21" fmla="*/ 4517345 h 6008991"/>
              <a:gd name="connsiteX22" fmla="*/ 20989 w 4130840"/>
              <a:gd name="connsiteY22" fmla="*/ 4344603 h 6008991"/>
              <a:gd name="connsiteX23" fmla="*/ 19107 w 4130840"/>
              <a:gd name="connsiteY23" fmla="*/ 4331860 h 6008991"/>
              <a:gd name="connsiteX24" fmla="*/ 20989 w 4130840"/>
              <a:gd name="connsiteY24" fmla="*/ 4288870 h 6008991"/>
              <a:gd name="connsiteX25" fmla="*/ 18426 w 4130840"/>
              <a:gd name="connsiteY25" fmla="*/ 4282627 h 6008991"/>
              <a:gd name="connsiteX26" fmla="*/ 20989 w 4130840"/>
              <a:gd name="connsiteY26" fmla="*/ 4240597 h 6008991"/>
              <a:gd name="connsiteX27" fmla="*/ 18813 w 4130840"/>
              <a:gd name="connsiteY27" fmla="*/ 4194547 h 6008991"/>
              <a:gd name="connsiteX28" fmla="*/ 12962 w 4130840"/>
              <a:gd name="connsiteY28" fmla="*/ 4191108 h 6008991"/>
              <a:gd name="connsiteX29" fmla="*/ 12447 w 4130840"/>
              <a:gd name="connsiteY29" fmla="*/ 4181009 h 6008991"/>
              <a:gd name="connsiteX30" fmla="*/ 12560 w 4130840"/>
              <a:gd name="connsiteY30" fmla="*/ 4165109 h 6008991"/>
              <a:gd name="connsiteX31" fmla="*/ 18700 w 4130840"/>
              <a:gd name="connsiteY31" fmla="*/ 4129496 h 6008991"/>
              <a:gd name="connsiteX32" fmla="*/ 18477 w 4130840"/>
              <a:gd name="connsiteY32" fmla="*/ 3924440 h 6008991"/>
              <a:gd name="connsiteX33" fmla="*/ 16141 w 4130840"/>
              <a:gd name="connsiteY33" fmla="*/ 3920672 h 6008991"/>
              <a:gd name="connsiteX34" fmla="*/ 12323 w 4130840"/>
              <a:gd name="connsiteY34" fmla="*/ 3894817 h 6008991"/>
              <a:gd name="connsiteX35" fmla="*/ 11731 w 4130840"/>
              <a:gd name="connsiteY35" fmla="*/ 3874914 h 6008991"/>
              <a:gd name="connsiteX36" fmla="*/ 16957 w 4130840"/>
              <a:gd name="connsiteY36" fmla="*/ 3854061 h 6008991"/>
              <a:gd name="connsiteX37" fmla="*/ 14783 w 4130840"/>
              <a:gd name="connsiteY37" fmla="*/ 3839985 h 6008991"/>
              <a:gd name="connsiteX38" fmla="*/ 18367 w 4130840"/>
              <a:gd name="connsiteY38" fmla="*/ 3823206 h 6008991"/>
              <a:gd name="connsiteX39" fmla="*/ 15069 w 4130840"/>
              <a:gd name="connsiteY39" fmla="*/ 793415 h 6008991"/>
              <a:gd name="connsiteX40" fmla="*/ 22173 w 4130840"/>
              <a:gd name="connsiteY40" fmla="*/ 783048 h 6008991"/>
              <a:gd name="connsiteX41" fmla="*/ 26800 w 4130840"/>
              <a:gd name="connsiteY41" fmla="*/ 20002 h 6008991"/>
              <a:gd name="connsiteX42" fmla="*/ 44155 w 4130840"/>
              <a:gd name="connsiteY42" fmla="*/ 2441 h 6008991"/>
              <a:gd name="connsiteX43" fmla="*/ 58493 w 4130840"/>
              <a:gd name="connsiteY43" fmla="*/ 174 h 6008991"/>
              <a:gd name="connsiteX44" fmla="*/ 4100315 w 4130840"/>
              <a:gd name="connsiteY44" fmla="*/ 0 h 6008991"/>
              <a:gd name="connsiteX45" fmla="*/ 4130173 w 4130840"/>
              <a:gd name="connsiteY45" fmla="*/ 29860 h 6008991"/>
              <a:gd name="connsiteX0" fmla="*/ 4130173 w 4130840"/>
              <a:gd name="connsiteY0" fmla="*/ 29860 h 6008991"/>
              <a:gd name="connsiteX1" fmla="*/ 4118441 w 4130840"/>
              <a:gd name="connsiteY1" fmla="*/ 5979216 h 6008991"/>
              <a:gd name="connsiteX2" fmla="*/ 4088583 w 4130840"/>
              <a:gd name="connsiteY2" fmla="*/ 6008990 h 6008991"/>
              <a:gd name="connsiteX3" fmla="*/ 4048036 w 4130840"/>
              <a:gd name="connsiteY3" fmla="*/ 6008990 h 6008991"/>
              <a:gd name="connsiteX4" fmla="*/ 4048034 w 4130840"/>
              <a:gd name="connsiteY4" fmla="*/ 6008991 h 6008991"/>
              <a:gd name="connsiteX5" fmla="*/ 46751 w 4130840"/>
              <a:gd name="connsiteY5" fmla="*/ 6008991 h 6008991"/>
              <a:gd name="connsiteX6" fmla="*/ 20989 w 4130840"/>
              <a:gd name="connsiteY6" fmla="*/ 5991582 h 6008991"/>
              <a:gd name="connsiteX7" fmla="*/ 20989 w 4130840"/>
              <a:gd name="connsiteY7" fmla="*/ 5200472 h 6008991"/>
              <a:gd name="connsiteX8" fmla="*/ 13740 w 4130840"/>
              <a:gd name="connsiteY8" fmla="*/ 5174650 h 6008991"/>
              <a:gd name="connsiteX9" fmla="*/ 20989 w 4130840"/>
              <a:gd name="connsiteY9" fmla="*/ 5148088 h 6008991"/>
              <a:gd name="connsiteX10" fmla="*/ 20989 w 4130840"/>
              <a:gd name="connsiteY10" fmla="*/ 4794139 h 6008991"/>
              <a:gd name="connsiteX11" fmla="*/ 20989 w 4130840"/>
              <a:gd name="connsiteY11" fmla="*/ 4747157 h 6008991"/>
              <a:gd name="connsiteX12" fmla="*/ 13263 w 4130840"/>
              <a:gd name="connsiteY12" fmla="*/ 4720915 h 6008991"/>
              <a:gd name="connsiteX13" fmla="*/ 4410 w 4130840"/>
              <a:gd name="connsiteY13" fmla="*/ 4694086 h 6008991"/>
              <a:gd name="connsiteX14" fmla="*/ 592 w 4130840"/>
              <a:gd name="connsiteY14" fmla="*/ 4668231 h 6008991"/>
              <a:gd name="connsiteX15" fmla="*/ 0 w 4130840"/>
              <a:gd name="connsiteY15" fmla="*/ 4648327 h 6008991"/>
              <a:gd name="connsiteX16" fmla="*/ 5225 w 4130840"/>
              <a:gd name="connsiteY16" fmla="*/ 4627475 h 6008991"/>
              <a:gd name="connsiteX17" fmla="*/ 3051 w 4130840"/>
              <a:gd name="connsiteY17" fmla="*/ 4613399 h 6008991"/>
              <a:gd name="connsiteX18" fmla="*/ 8650 w 4130840"/>
              <a:gd name="connsiteY18" fmla="*/ 4587183 h 6008991"/>
              <a:gd name="connsiteX19" fmla="*/ 13808 w 4130840"/>
              <a:gd name="connsiteY19" fmla="*/ 4548834 h 6008991"/>
              <a:gd name="connsiteX20" fmla="*/ 19306 w 4130840"/>
              <a:gd name="connsiteY20" fmla="*/ 4522434 h 6008991"/>
              <a:gd name="connsiteX21" fmla="*/ 20989 w 4130840"/>
              <a:gd name="connsiteY21" fmla="*/ 4517345 h 6008991"/>
              <a:gd name="connsiteX22" fmla="*/ 20989 w 4130840"/>
              <a:gd name="connsiteY22" fmla="*/ 4344603 h 6008991"/>
              <a:gd name="connsiteX23" fmla="*/ 19107 w 4130840"/>
              <a:gd name="connsiteY23" fmla="*/ 4331860 h 6008991"/>
              <a:gd name="connsiteX24" fmla="*/ 20989 w 4130840"/>
              <a:gd name="connsiteY24" fmla="*/ 4288870 h 6008991"/>
              <a:gd name="connsiteX25" fmla="*/ 18426 w 4130840"/>
              <a:gd name="connsiteY25" fmla="*/ 4282627 h 6008991"/>
              <a:gd name="connsiteX26" fmla="*/ 20989 w 4130840"/>
              <a:gd name="connsiteY26" fmla="*/ 4240597 h 6008991"/>
              <a:gd name="connsiteX27" fmla="*/ 18813 w 4130840"/>
              <a:gd name="connsiteY27" fmla="*/ 4194547 h 6008991"/>
              <a:gd name="connsiteX28" fmla="*/ 12962 w 4130840"/>
              <a:gd name="connsiteY28" fmla="*/ 4191108 h 6008991"/>
              <a:gd name="connsiteX29" fmla="*/ 12447 w 4130840"/>
              <a:gd name="connsiteY29" fmla="*/ 4181009 h 6008991"/>
              <a:gd name="connsiteX30" fmla="*/ 12560 w 4130840"/>
              <a:gd name="connsiteY30" fmla="*/ 4165109 h 6008991"/>
              <a:gd name="connsiteX31" fmla="*/ 18700 w 4130840"/>
              <a:gd name="connsiteY31" fmla="*/ 4129496 h 6008991"/>
              <a:gd name="connsiteX32" fmla="*/ 18477 w 4130840"/>
              <a:gd name="connsiteY32" fmla="*/ 3924440 h 6008991"/>
              <a:gd name="connsiteX33" fmla="*/ 16141 w 4130840"/>
              <a:gd name="connsiteY33" fmla="*/ 3920672 h 6008991"/>
              <a:gd name="connsiteX34" fmla="*/ 12323 w 4130840"/>
              <a:gd name="connsiteY34" fmla="*/ 3894817 h 6008991"/>
              <a:gd name="connsiteX35" fmla="*/ 11731 w 4130840"/>
              <a:gd name="connsiteY35" fmla="*/ 3874914 h 6008991"/>
              <a:gd name="connsiteX36" fmla="*/ 16957 w 4130840"/>
              <a:gd name="connsiteY36" fmla="*/ 3854061 h 6008991"/>
              <a:gd name="connsiteX37" fmla="*/ 14783 w 4130840"/>
              <a:gd name="connsiteY37" fmla="*/ 3839985 h 6008991"/>
              <a:gd name="connsiteX38" fmla="*/ 18367 w 4130840"/>
              <a:gd name="connsiteY38" fmla="*/ 3823206 h 6008991"/>
              <a:gd name="connsiteX39" fmla="*/ 15069 w 4130840"/>
              <a:gd name="connsiteY39" fmla="*/ 793415 h 6008991"/>
              <a:gd name="connsiteX40" fmla="*/ 26800 w 4130840"/>
              <a:gd name="connsiteY40" fmla="*/ 20002 h 6008991"/>
              <a:gd name="connsiteX41" fmla="*/ 44155 w 4130840"/>
              <a:gd name="connsiteY41" fmla="*/ 2441 h 6008991"/>
              <a:gd name="connsiteX42" fmla="*/ 58493 w 4130840"/>
              <a:gd name="connsiteY42" fmla="*/ 174 h 6008991"/>
              <a:gd name="connsiteX43" fmla="*/ 4100315 w 4130840"/>
              <a:gd name="connsiteY43" fmla="*/ 0 h 6008991"/>
              <a:gd name="connsiteX44" fmla="*/ 4130173 w 4130840"/>
              <a:gd name="connsiteY44" fmla="*/ 29860 h 6008991"/>
              <a:gd name="connsiteX0" fmla="*/ 4130173 w 4130840"/>
              <a:gd name="connsiteY0" fmla="*/ 29860 h 6008991"/>
              <a:gd name="connsiteX1" fmla="*/ 4118441 w 4130840"/>
              <a:gd name="connsiteY1" fmla="*/ 5979216 h 6008991"/>
              <a:gd name="connsiteX2" fmla="*/ 4088583 w 4130840"/>
              <a:gd name="connsiteY2" fmla="*/ 6008990 h 6008991"/>
              <a:gd name="connsiteX3" fmla="*/ 4048036 w 4130840"/>
              <a:gd name="connsiteY3" fmla="*/ 6008990 h 6008991"/>
              <a:gd name="connsiteX4" fmla="*/ 4048034 w 4130840"/>
              <a:gd name="connsiteY4" fmla="*/ 6008991 h 6008991"/>
              <a:gd name="connsiteX5" fmla="*/ 46751 w 4130840"/>
              <a:gd name="connsiteY5" fmla="*/ 6008991 h 6008991"/>
              <a:gd name="connsiteX6" fmla="*/ 20989 w 4130840"/>
              <a:gd name="connsiteY6" fmla="*/ 5991582 h 6008991"/>
              <a:gd name="connsiteX7" fmla="*/ 20989 w 4130840"/>
              <a:gd name="connsiteY7" fmla="*/ 5200472 h 6008991"/>
              <a:gd name="connsiteX8" fmla="*/ 13740 w 4130840"/>
              <a:gd name="connsiteY8" fmla="*/ 5174650 h 6008991"/>
              <a:gd name="connsiteX9" fmla="*/ 20989 w 4130840"/>
              <a:gd name="connsiteY9" fmla="*/ 5148088 h 6008991"/>
              <a:gd name="connsiteX10" fmla="*/ 20989 w 4130840"/>
              <a:gd name="connsiteY10" fmla="*/ 4794139 h 6008991"/>
              <a:gd name="connsiteX11" fmla="*/ 20989 w 4130840"/>
              <a:gd name="connsiteY11" fmla="*/ 4747157 h 6008991"/>
              <a:gd name="connsiteX12" fmla="*/ 13263 w 4130840"/>
              <a:gd name="connsiteY12" fmla="*/ 4720915 h 6008991"/>
              <a:gd name="connsiteX13" fmla="*/ 4410 w 4130840"/>
              <a:gd name="connsiteY13" fmla="*/ 4694086 h 6008991"/>
              <a:gd name="connsiteX14" fmla="*/ 592 w 4130840"/>
              <a:gd name="connsiteY14" fmla="*/ 4668231 h 6008991"/>
              <a:gd name="connsiteX15" fmla="*/ 0 w 4130840"/>
              <a:gd name="connsiteY15" fmla="*/ 4648327 h 6008991"/>
              <a:gd name="connsiteX16" fmla="*/ 5225 w 4130840"/>
              <a:gd name="connsiteY16" fmla="*/ 4627475 h 6008991"/>
              <a:gd name="connsiteX17" fmla="*/ 3051 w 4130840"/>
              <a:gd name="connsiteY17" fmla="*/ 4613399 h 6008991"/>
              <a:gd name="connsiteX18" fmla="*/ 8650 w 4130840"/>
              <a:gd name="connsiteY18" fmla="*/ 4587183 h 6008991"/>
              <a:gd name="connsiteX19" fmla="*/ 13808 w 4130840"/>
              <a:gd name="connsiteY19" fmla="*/ 4548834 h 6008991"/>
              <a:gd name="connsiteX20" fmla="*/ 19306 w 4130840"/>
              <a:gd name="connsiteY20" fmla="*/ 4522434 h 6008991"/>
              <a:gd name="connsiteX21" fmla="*/ 20989 w 4130840"/>
              <a:gd name="connsiteY21" fmla="*/ 4517345 h 6008991"/>
              <a:gd name="connsiteX22" fmla="*/ 20989 w 4130840"/>
              <a:gd name="connsiteY22" fmla="*/ 4344603 h 6008991"/>
              <a:gd name="connsiteX23" fmla="*/ 19107 w 4130840"/>
              <a:gd name="connsiteY23" fmla="*/ 4331860 h 6008991"/>
              <a:gd name="connsiteX24" fmla="*/ 20989 w 4130840"/>
              <a:gd name="connsiteY24" fmla="*/ 4288870 h 6008991"/>
              <a:gd name="connsiteX25" fmla="*/ 18426 w 4130840"/>
              <a:gd name="connsiteY25" fmla="*/ 4282627 h 6008991"/>
              <a:gd name="connsiteX26" fmla="*/ 20989 w 4130840"/>
              <a:gd name="connsiteY26" fmla="*/ 4240597 h 6008991"/>
              <a:gd name="connsiteX27" fmla="*/ 18813 w 4130840"/>
              <a:gd name="connsiteY27" fmla="*/ 4194547 h 6008991"/>
              <a:gd name="connsiteX28" fmla="*/ 12962 w 4130840"/>
              <a:gd name="connsiteY28" fmla="*/ 4191108 h 6008991"/>
              <a:gd name="connsiteX29" fmla="*/ 12447 w 4130840"/>
              <a:gd name="connsiteY29" fmla="*/ 4181009 h 6008991"/>
              <a:gd name="connsiteX30" fmla="*/ 12560 w 4130840"/>
              <a:gd name="connsiteY30" fmla="*/ 4165109 h 6008991"/>
              <a:gd name="connsiteX31" fmla="*/ 18700 w 4130840"/>
              <a:gd name="connsiteY31" fmla="*/ 4129496 h 6008991"/>
              <a:gd name="connsiteX32" fmla="*/ 18477 w 4130840"/>
              <a:gd name="connsiteY32" fmla="*/ 3924440 h 6008991"/>
              <a:gd name="connsiteX33" fmla="*/ 16141 w 4130840"/>
              <a:gd name="connsiteY33" fmla="*/ 3920672 h 6008991"/>
              <a:gd name="connsiteX34" fmla="*/ 12323 w 4130840"/>
              <a:gd name="connsiteY34" fmla="*/ 3894817 h 6008991"/>
              <a:gd name="connsiteX35" fmla="*/ 11731 w 4130840"/>
              <a:gd name="connsiteY35" fmla="*/ 3874914 h 6008991"/>
              <a:gd name="connsiteX36" fmla="*/ 16957 w 4130840"/>
              <a:gd name="connsiteY36" fmla="*/ 3854061 h 6008991"/>
              <a:gd name="connsiteX37" fmla="*/ 14783 w 4130840"/>
              <a:gd name="connsiteY37" fmla="*/ 3839985 h 6008991"/>
              <a:gd name="connsiteX38" fmla="*/ 18367 w 4130840"/>
              <a:gd name="connsiteY38" fmla="*/ 3823206 h 6008991"/>
              <a:gd name="connsiteX39" fmla="*/ 26800 w 4130840"/>
              <a:gd name="connsiteY39" fmla="*/ 20002 h 6008991"/>
              <a:gd name="connsiteX40" fmla="*/ 44155 w 4130840"/>
              <a:gd name="connsiteY40" fmla="*/ 2441 h 6008991"/>
              <a:gd name="connsiteX41" fmla="*/ 58493 w 4130840"/>
              <a:gd name="connsiteY41" fmla="*/ 174 h 6008991"/>
              <a:gd name="connsiteX42" fmla="*/ 4100315 w 4130840"/>
              <a:gd name="connsiteY42" fmla="*/ 0 h 6008991"/>
              <a:gd name="connsiteX43" fmla="*/ 4130173 w 4130840"/>
              <a:gd name="connsiteY43" fmla="*/ 29860 h 6008991"/>
              <a:gd name="connsiteX0" fmla="*/ 4130173 w 4130840"/>
              <a:gd name="connsiteY0" fmla="*/ 29860 h 6008991"/>
              <a:gd name="connsiteX1" fmla="*/ 4118441 w 4130840"/>
              <a:gd name="connsiteY1" fmla="*/ 5979216 h 6008991"/>
              <a:gd name="connsiteX2" fmla="*/ 4088583 w 4130840"/>
              <a:gd name="connsiteY2" fmla="*/ 6008990 h 6008991"/>
              <a:gd name="connsiteX3" fmla="*/ 4048036 w 4130840"/>
              <a:gd name="connsiteY3" fmla="*/ 6008990 h 6008991"/>
              <a:gd name="connsiteX4" fmla="*/ 4048034 w 4130840"/>
              <a:gd name="connsiteY4" fmla="*/ 6008991 h 6008991"/>
              <a:gd name="connsiteX5" fmla="*/ 46751 w 4130840"/>
              <a:gd name="connsiteY5" fmla="*/ 6008991 h 6008991"/>
              <a:gd name="connsiteX6" fmla="*/ 20989 w 4130840"/>
              <a:gd name="connsiteY6" fmla="*/ 5991582 h 6008991"/>
              <a:gd name="connsiteX7" fmla="*/ 20989 w 4130840"/>
              <a:gd name="connsiteY7" fmla="*/ 5200472 h 6008991"/>
              <a:gd name="connsiteX8" fmla="*/ 20989 w 4130840"/>
              <a:gd name="connsiteY8" fmla="*/ 5148088 h 6008991"/>
              <a:gd name="connsiteX9" fmla="*/ 20989 w 4130840"/>
              <a:gd name="connsiteY9" fmla="*/ 4794139 h 6008991"/>
              <a:gd name="connsiteX10" fmla="*/ 20989 w 4130840"/>
              <a:gd name="connsiteY10" fmla="*/ 4747157 h 6008991"/>
              <a:gd name="connsiteX11" fmla="*/ 13263 w 4130840"/>
              <a:gd name="connsiteY11" fmla="*/ 4720915 h 6008991"/>
              <a:gd name="connsiteX12" fmla="*/ 4410 w 4130840"/>
              <a:gd name="connsiteY12" fmla="*/ 4694086 h 6008991"/>
              <a:gd name="connsiteX13" fmla="*/ 592 w 4130840"/>
              <a:gd name="connsiteY13" fmla="*/ 4668231 h 6008991"/>
              <a:gd name="connsiteX14" fmla="*/ 0 w 4130840"/>
              <a:gd name="connsiteY14" fmla="*/ 4648327 h 6008991"/>
              <a:gd name="connsiteX15" fmla="*/ 5225 w 4130840"/>
              <a:gd name="connsiteY15" fmla="*/ 4627475 h 6008991"/>
              <a:gd name="connsiteX16" fmla="*/ 3051 w 4130840"/>
              <a:gd name="connsiteY16" fmla="*/ 4613399 h 6008991"/>
              <a:gd name="connsiteX17" fmla="*/ 8650 w 4130840"/>
              <a:gd name="connsiteY17" fmla="*/ 4587183 h 6008991"/>
              <a:gd name="connsiteX18" fmla="*/ 13808 w 4130840"/>
              <a:gd name="connsiteY18" fmla="*/ 4548834 h 6008991"/>
              <a:gd name="connsiteX19" fmla="*/ 19306 w 4130840"/>
              <a:gd name="connsiteY19" fmla="*/ 4522434 h 6008991"/>
              <a:gd name="connsiteX20" fmla="*/ 20989 w 4130840"/>
              <a:gd name="connsiteY20" fmla="*/ 4517345 h 6008991"/>
              <a:gd name="connsiteX21" fmla="*/ 20989 w 4130840"/>
              <a:gd name="connsiteY21" fmla="*/ 4344603 h 6008991"/>
              <a:gd name="connsiteX22" fmla="*/ 19107 w 4130840"/>
              <a:gd name="connsiteY22" fmla="*/ 4331860 h 6008991"/>
              <a:gd name="connsiteX23" fmla="*/ 20989 w 4130840"/>
              <a:gd name="connsiteY23" fmla="*/ 4288870 h 6008991"/>
              <a:gd name="connsiteX24" fmla="*/ 18426 w 4130840"/>
              <a:gd name="connsiteY24" fmla="*/ 4282627 h 6008991"/>
              <a:gd name="connsiteX25" fmla="*/ 20989 w 4130840"/>
              <a:gd name="connsiteY25" fmla="*/ 4240597 h 6008991"/>
              <a:gd name="connsiteX26" fmla="*/ 18813 w 4130840"/>
              <a:gd name="connsiteY26" fmla="*/ 4194547 h 6008991"/>
              <a:gd name="connsiteX27" fmla="*/ 12962 w 4130840"/>
              <a:gd name="connsiteY27" fmla="*/ 4191108 h 6008991"/>
              <a:gd name="connsiteX28" fmla="*/ 12447 w 4130840"/>
              <a:gd name="connsiteY28" fmla="*/ 4181009 h 6008991"/>
              <a:gd name="connsiteX29" fmla="*/ 12560 w 4130840"/>
              <a:gd name="connsiteY29" fmla="*/ 4165109 h 6008991"/>
              <a:gd name="connsiteX30" fmla="*/ 18700 w 4130840"/>
              <a:gd name="connsiteY30" fmla="*/ 4129496 h 6008991"/>
              <a:gd name="connsiteX31" fmla="*/ 18477 w 4130840"/>
              <a:gd name="connsiteY31" fmla="*/ 3924440 h 6008991"/>
              <a:gd name="connsiteX32" fmla="*/ 16141 w 4130840"/>
              <a:gd name="connsiteY32" fmla="*/ 3920672 h 6008991"/>
              <a:gd name="connsiteX33" fmla="*/ 12323 w 4130840"/>
              <a:gd name="connsiteY33" fmla="*/ 3894817 h 6008991"/>
              <a:gd name="connsiteX34" fmla="*/ 11731 w 4130840"/>
              <a:gd name="connsiteY34" fmla="*/ 3874914 h 6008991"/>
              <a:gd name="connsiteX35" fmla="*/ 16957 w 4130840"/>
              <a:gd name="connsiteY35" fmla="*/ 3854061 h 6008991"/>
              <a:gd name="connsiteX36" fmla="*/ 14783 w 4130840"/>
              <a:gd name="connsiteY36" fmla="*/ 3839985 h 6008991"/>
              <a:gd name="connsiteX37" fmla="*/ 18367 w 4130840"/>
              <a:gd name="connsiteY37" fmla="*/ 3823206 h 6008991"/>
              <a:gd name="connsiteX38" fmla="*/ 26800 w 4130840"/>
              <a:gd name="connsiteY38" fmla="*/ 20002 h 6008991"/>
              <a:gd name="connsiteX39" fmla="*/ 44155 w 4130840"/>
              <a:gd name="connsiteY39" fmla="*/ 2441 h 6008991"/>
              <a:gd name="connsiteX40" fmla="*/ 58493 w 4130840"/>
              <a:gd name="connsiteY40" fmla="*/ 174 h 6008991"/>
              <a:gd name="connsiteX41" fmla="*/ 4100315 w 4130840"/>
              <a:gd name="connsiteY41" fmla="*/ 0 h 6008991"/>
              <a:gd name="connsiteX42" fmla="*/ 4130173 w 4130840"/>
              <a:gd name="connsiteY42" fmla="*/ 29860 h 600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4130840" h="6008991">
                <a:moveTo>
                  <a:pt x="4130173" y="29860"/>
                </a:moveTo>
                <a:cubicBezTo>
                  <a:pt x="4133194" y="1026396"/>
                  <a:pt x="4125373" y="4982694"/>
                  <a:pt x="4118441" y="5979216"/>
                </a:cubicBezTo>
                <a:cubicBezTo>
                  <a:pt x="4118348" y="5995656"/>
                  <a:pt x="4105022" y="6008947"/>
                  <a:pt x="4088583" y="6008990"/>
                </a:cubicBezTo>
                <a:lnTo>
                  <a:pt x="4048036" y="6008990"/>
                </a:lnTo>
                <a:cubicBezTo>
                  <a:pt x="4048035" y="6008990"/>
                  <a:pt x="4048035" y="6008991"/>
                  <a:pt x="4048034" y="6008991"/>
                </a:cubicBezTo>
                <a:lnTo>
                  <a:pt x="46751" y="6008991"/>
                </a:lnTo>
                <a:cubicBezTo>
                  <a:pt x="32527" y="6008935"/>
                  <a:pt x="21027" y="6001166"/>
                  <a:pt x="20989" y="5991582"/>
                </a:cubicBezTo>
                <a:lnTo>
                  <a:pt x="20989" y="5200472"/>
                </a:lnTo>
                <a:lnTo>
                  <a:pt x="20989" y="5148088"/>
                </a:lnTo>
                <a:lnTo>
                  <a:pt x="20989" y="4794139"/>
                </a:lnTo>
                <a:lnTo>
                  <a:pt x="20989" y="4747157"/>
                </a:lnTo>
                <a:lnTo>
                  <a:pt x="13263" y="4720915"/>
                </a:lnTo>
                <a:cubicBezTo>
                  <a:pt x="19441" y="4710358"/>
                  <a:pt x="7362" y="4702637"/>
                  <a:pt x="4410" y="4694086"/>
                </a:cubicBezTo>
                <a:lnTo>
                  <a:pt x="592" y="4668231"/>
                </a:lnTo>
                <a:cubicBezTo>
                  <a:pt x="395" y="4661596"/>
                  <a:pt x="197" y="4654962"/>
                  <a:pt x="0" y="4648327"/>
                </a:cubicBezTo>
                <a:lnTo>
                  <a:pt x="5225" y="4627475"/>
                </a:lnTo>
                <a:cubicBezTo>
                  <a:pt x="5733" y="4621653"/>
                  <a:pt x="2480" y="4620114"/>
                  <a:pt x="3051" y="4613399"/>
                </a:cubicBezTo>
                <a:lnTo>
                  <a:pt x="8650" y="4587183"/>
                </a:lnTo>
                <a:lnTo>
                  <a:pt x="13808" y="4548834"/>
                </a:lnTo>
                <a:lnTo>
                  <a:pt x="19306" y="4522434"/>
                </a:lnTo>
                <a:lnTo>
                  <a:pt x="20989" y="4517345"/>
                </a:lnTo>
                <a:lnTo>
                  <a:pt x="20989" y="4344603"/>
                </a:lnTo>
                <a:lnTo>
                  <a:pt x="19107" y="4331860"/>
                </a:lnTo>
                <a:cubicBezTo>
                  <a:pt x="19734" y="4317530"/>
                  <a:pt x="20362" y="4303200"/>
                  <a:pt x="20989" y="4288870"/>
                </a:cubicBezTo>
                <a:lnTo>
                  <a:pt x="18426" y="4282627"/>
                </a:lnTo>
                <a:lnTo>
                  <a:pt x="20989" y="4240597"/>
                </a:lnTo>
                <a:cubicBezTo>
                  <a:pt x="20627" y="4226678"/>
                  <a:pt x="21199" y="4202560"/>
                  <a:pt x="18813" y="4194547"/>
                </a:cubicBezTo>
                <a:lnTo>
                  <a:pt x="12962" y="4191108"/>
                </a:lnTo>
                <a:cubicBezTo>
                  <a:pt x="12790" y="4187742"/>
                  <a:pt x="12619" y="4184375"/>
                  <a:pt x="12447" y="4181009"/>
                </a:cubicBezTo>
                <a:cubicBezTo>
                  <a:pt x="12896" y="4180270"/>
                  <a:pt x="12522" y="4165710"/>
                  <a:pt x="12560" y="4165109"/>
                </a:cubicBezTo>
                <a:lnTo>
                  <a:pt x="18700" y="4129496"/>
                </a:lnTo>
                <a:cubicBezTo>
                  <a:pt x="18626" y="4061144"/>
                  <a:pt x="18551" y="3992792"/>
                  <a:pt x="18477" y="3924440"/>
                </a:cubicBezTo>
                <a:lnTo>
                  <a:pt x="16141" y="3920672"/>
                </a:lnTo>
                <a:lnTo>
                  <a:pt x="12323" y="3894817"/>
                </a:lnTo>
                <a:cubicBezTo>
                  <a:pt x="12126" y="3888183"/>
                  <a:pt x="11928" y="3881548"/>
                  <a:pt x="11731" y="3874914"/>
                </a:cubicBezTo>
                <a:lnTo>
                  <a:pt x="16957" y="3854061"/>
                </a:lnTo>
                <a:cubicBezTo>
                  <a:pt x="17464" y="3848239"/>
                  <a:pt x="14211" y="3846700"/>
                  <a:pt x="14783" y="3839985"/>
                </a:cubicBezTo>
                <a:lnTo>
                  <a:pt x="18367" y="3823206"/>
                </a:lnTo>
                <a:cubicBezTo>
                  <a:pt x="20370" y="3186542"/>
                  <a:pt x="22502" y="656796"/>
                  <a:pt x="26800" y="20002"/>
                </a:cubicBezTo>
                <a:cubicBezTo>
                  <a:pt x="32586" y="9918"/>
                  <a:pt x="34176" y="8295"/>
                  <a:pt x="44155" y="2441"/>
                </a:cubicBezTo>
                <a:lnTo>
                  <a:pt x="58493" y="174"/>
                </a:lnTo>
                <a:lnTo>
                  <a:pt x="4100315" y="0"/>
                </a:lnTo>
                <a:cubicBezTo>
                  <a:pt x="4116788" y="48"/>
                  <a:pt x="4130132" y="13388"/>
                  <a:pt x="4130173" y="29860"/>
                </a:cubicBezTo>
                <a:close/>
              </a:path>
            </a:pathLst>
          </a:custGeom>
          <a:blipFill dpi="0" rotWithShape="1">
            <a:blip r:embed="rId2">
              <a:alphaModFix amt="84000"/>
            </a:blip>
            <a:srcRect/>
            <a:tile tx="0" ty="0" sx="100000" sy="100000" flip="none" algn="tl"/>
          </a:blipFill>
          <a:ln w="9525" cap="flat">
            <a:noFill/>
            <a:prstDash val="solid"/>
            <a:miter/>
          </a:ln>
        </p:spPr>
        <p:txBody>
          <a:bodyPr wrap="square" rtlCol="0" anchor="ctr">
            <a:noAutofit/>
          </a:bodyPr>
          <a:lstStyle/>
          <a:p>
            <a:endParaRPr lang="en-US"/>
          </a:p>
        </p:txBody>
      </p:sp>
      <p:pic>
        <p:nvPicPr>
          <p:cNvPr id="7" name="Picture 6" descr="A diagram of a steering group&#10;&#10;AI-generated content may be incorrect.">
            <a:extLst>
              <a:ext uri="{FF2B5EF4-FFF2-40B4-BE49-F238E27FC236}">
                <a16:creationId xmlns:a16="http://schemas.microsoft.com/office/drawing/2014/main" id="{5A5B6E9D-245B-A28D-ED26-9A1EC53CE6D6}"/>
              </a:ext>
            </a:extLst>
          </p:cNvPr>
          <p:cNvPicPr>
            <a:picLocks noChangeAspect="1"/>
          </p:cNvPicPr>
          <p:nvPr/>
        </p:nvPicPr>
        <p:blipFill>
          <a:blip r:embed="rId3">
            <a:alphaModFix amt="84000"/>
          </a:blip>
          <a:srcRect t="2022" r="2" b="2"/>
          <a:stretch>
            <a:fillRect/>
          </a:stretch>
        </p:blipFill>
        <p:spPr>
          <a:xfrm>
            <a:off x="5884768" y="1998562"/>
            <a:ext cx="5861366" cy="4158614"/>
          </a:xfrm>
          <a:custGeom>
            <a:avLst/>
            <a:gdLst/>
            <a:ahLst/>
            <a:cxnLst/>
            <a:rect l="l" t="t" r="r" b="b"/>
            <a:pathLst>
              <a:path w="5861366" h="4158614">
                <a:moveTo>
                  <a:pt x="202154" y="26"/>
                </a:moveTo>
                <a:cubicBezTo>
                  <a:pt x="1145791" y="39599"/>
                  <a:pt x="4891228" y="215535"/>
                  <a:pt x="5834426" y="264565"/>
                </a:cubicBezTo>
                <a:cubicBezTo>
                  <a:pt x="5849988" y="265354"/>
                  <a:pt x="5862002" y="278582"/>
                  <a:pt x="5861340" y="294205"/>
                </a:cubicBezTo>
                <a:lnTo>
                  <a:pt x="5859606" y="332734"/>
                </a:lnTo>
                <a:cubicBezTo>
                  <a:pt x="5859606" y="332735"/>
                  <a:pt x="5859607" y="332735"/>
                  <a:pt x="5859607" y="332736"/>
                </a:cubicBezTo>
                <a:lnTo>
                  <a:pt x="5688568" y="4134867"/>
                </a:lnTo>
                <a:cubicBezTo>
                  <a:pt x="5687907" y="4148380"/>
                  <a:pt x="5680060" y="4158977"/>
                  <a:pt x="5670984" y="4158605"/>
                </a:cubicBezTo>
                <a:lnTo>
                  <a:pt x="4921972" y="4124910"/>
                </a:lnTo>
                <a:lnTo>
                  <a:pt x="4872375" y="4122679"/>
                </a:lnTo>
                <a:lnTo>
                  <a:pt x="4537261" y="4107604"/>
                </a:lnTo>
                <a:lnTo>
                  <a:pt x="4492779" y="4105603"/>
                </a:lnTo>
                <a:lnTo>
                  <a:pt x="4467603" y="4111827"/>
                </a:lnTo>
                <a:cubicBezTo>
                  <a:pt x="4457872" y="4105507"/>
                  <a:pt x="4450045" y="4116656"/>
                  <a:pt x="4441823" y="4119097"/>
                </a:cubicBezTo>
                <a:lnTo>
                  <a:pt x="4417181" y="4121623"/>
                </a:lnTo>
                <a:cubicBezTo>
                  <a:pt x="4410890" y="4121528"/>
                  <a:pt x="4404601" y="4121434"/>
                  <a:pt x="4398311" y="4121338"/>
                </a:cubicBezTo>
                <a:lnTo>
                  <a:pt x="4378792" y="4115485"/>
                </a:lnTo>
                <a:cubicBezTo>
                  <a:pt x="4373301" y="4114755"/>
                  <a:pt x="4371705" y="4117780"/>
                  <a:pt x="4365372" y="4116951"/>
                </a:cubicBezTo>
                <a:lnTo>
                  <a:pt x="4340790" y="4110515"/>
                </a:lnTo>
                <a:lnTo>
                  <a:pt x="4304702" y="4103980"/>
                </a:lnTo>
                <a:lnTo>
                  <a:pt x="4279942" y="4097631"/>
                </a:lnTo>
                <a:lnTo>
                  <a:pt x="4275196" y="4095815"/>
                </a:lnTo>
                <a:lnTo>
                  <a:pt x="4111646" y="4088458"/>
                </a:lnTo>
                <a:lnTo>
                  <a:pt x="4099501" y="4089704"/>
                </a:lnTo>
                <a:cubicBezTo>
                  <a:pt x="4085960" y="4088497"/>
                  <a:pt x="4072419" y="4087290"/>
                  <a:pt x="4058879" y="4086084"/>
                </a:cubicBezTo>
                <a:lnTo>
                  <a:pt x="4052858" y="4088254"/>
                </a:lnTo>
                <a:lnTo>
                  <a:pt x="4013174" y="4084028"/>
                </a:lnTo>
                <a:cubicBezTo>
                  <a:pt x="3999981" y="4083779"/>
                  <a:pt x="3977170" y="4082209"/>
                  <a:pt x="3969482" y="4084135"/>
                </a:cubicBezTo>
                <a:lnTo>
                  <a:pt x="3965976" y="4089548"/>
                </a:lnTo>
                <a:cubicBezTo>
                  <a:pt x="3962781" y="4089568"/>
                  <a:pt x="3959586" y="4089587"/>
                  <a:pt x="3956392" y="4089607"/>
                </a:cubicBezTo>
                <a:cubicBezTo>
                  <a:pt x="3955712" y="4089149"/>
                  <a:pt x="3941910" y="4088884"/>
                  <a:pt x="3941343" y="4088823"/>
                </a:cubicBezTo>
                <a:lnTo>
                  <a:pt x="3907888" y="4081471"/>
                </a:lnTo>
                <a:cubicBezTo>
                  <a:pt x="3843170" y="4078630"/>
                  <a:pt x="3778452" y="4075791"/>
                  <a:pt x="3713734" y="4072950"/>
                </a:cubicBezTo>
                <a:lnTo>
                  <a:pt x="3710066" y="4075009"/>
                </a:lnTo>
                <a:lnTo>
                  <a:pt x="3685424" y="4077536"/>
                </a:lnTo>
                <a:cubicBezTo>
                  <a:pt x="3679134" y="4077440"/>
                  <a:pt x="3672844" y="4077346"/>
                  <a:pt x="3666555" y="4077251"/>
                </a:cubicBezTo>
                <a:lnTo>
                  <a:pt x="3647035" y="4071396"/>
                </a:lnTo>
                <a:cubicBezTo>
                  <a:pt x="3641544" y="4070667"/>
                  <a:pt x="3639948" y="4073692"/>
                  <a:pt x="3633615" y="4072863"/>
                </a:cubicBezTo>
                <a:lnTo>
                  <a:pt x="3617882" y="4068742"/>
                </a:lnTo>
                <a:cubicBezTo>
                  <a:pt x="3015182" y="4039723"/>
                  <a:pt x="620142" y="3929952"/>
                  <a:pt x="17418" y="3898746"/>
                </a:cubicBezTo>
                <a:cubicBezTo>
                  <a:pt x="8118" y="3892818"/>
                  <a:pt x="6649" y="3891238"/>
                  <a:pt x="1533" y="3881507"/>
                </a:cubicBezTo>
                <a:lnTo>
                  <a:pt x="0" y="3867786"/>
                </a:lnTo>
                <a:lnTo>
                  <a:pt x="172607" y="27126"/>
                </a:lnTo>
                <a:cubicBezTo>
                  <a:pt x="173356" y="11475"/>
                  <a:pt x="186557" y="-636"/>
                  <a:pt x="202154" y="26"/>
                </a:cubicBezTo>
                <a:close/>
              </a:path>
            </a:pathLst>
          </a:custGeom>
        </p:spPr>
      </p:pic>
      <p:sp>
        <p:nvSpPr>
          <p:cNvPr id="4" name="TextBox 3">
            <a:extLst>
              <a:ext uri="{FF2B5EF4-FFF2-40B4-BE49-F238E27FC236}">
                <a16:creationId xmlns:a16="http://schemas.microsoft.com/office/drawing/2014/main" id="{A97866D5-19BB-14BC-89C7-029FF20B4F76}"/>
              </a:ext>
            </a:extLst>
          </p:cNvPr>
          <p:cNvSpPr txBox="1"/>
          <p:nvPr/>
        </p:nvSpPr>
        <p:spPr>
          <a:xfrm>
            <a:off x="1221477" y="685800"/>
            <a:ext cx="3499814" cy="5468605"/>
          </a:xfrm>
          <a:prstGeom prst="rect">
            <a:avLst/>
          </a:prstGeom>
        </p:spPr>
        <p:txBody>
          <a:bodyPr vert="horz" lIns="91440" tIns="45720" rIns="91440" bIns="45720" rtlCol="0">
            <a:normAutofit/>
          </a:bodyPr>
          <a:lstStyle/>
          <a:p>
            <a:pPr marL="285750" indent="-228600">
              <a:lnSpc>
                <a:spcPct val="120000"/>
              </a:lnSpc>
              <a:spcAft>
                <a:spcPts val="600"/>
              </a:spcAft>
              <a:buFont typeface="Arial" panose="020B0604020202020204" pitchFamily="34" charset="0"/>
              <a:buChar char="•"/>
            </a:pPr>
            <a:endParaRPr lang="en-US" dirty="0"/>
          </a:p>
          <a:p>
            <a:pPr marL="285750" indent="-228600">
              <a:lnSpc>
                <a:spcPct val="120000"/>
              </a:lnSpc>
              <a:spcAft>
                <a:spcPts val="600"/>
              </a:spcAft>
              <a:buFont typeface="Arial" panose="020B0604020202020204" pitchFamily="34" charset="0"/>
              <a:buChar char="•"/>
            </a:pPr>
            <a:endParaRPr lang="en-US" dirty="0"/>
          </a:p>
        </p:txBody>
      </p:sp>
      <p:grpSp>
        <p:nvGrpSpPr>
          <p:cNvPr id="24" name="Group 23">
            <a:extLst>
              <a:ext uri="{FF2B5EF4-FFF2-40B4-BE49-F238E27FC236}">
                <a16:creationId xmlns:a16="http://schemas.microsoft.com/office/drawing/2014/main" id="{966C1F39-46DD-4934-823B-EAFC7FA71EC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74436" y="6388259"/>
            <a:ext cx="358083" cy="368964"/>
            <a:chOff x="4135740" y="1795926"/>
            <a:chExt cx="558732" cy="575710"/>
          </a:xfrm>
        </p:grpSpPr>
        <p:grpSp>
          <p:nvGrpSpPr>
            <p:cNvPr id="25" name="Group 24">
              <a:extLst>
                <a:ext uri="{FF2B5EF4-FFF2-40B4-BE49-F238E27FC236}">
                  <a16:creationId xmlns:a16="http://schemas.microsoft.com/office/drawing/2014/main" id="{B1B05F6A-AEC8-4BB4-BB7F-A448EB80972C}"/>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4135740" y="1795926"/>
              <a:ext cx="558732" cy="575710"/>
              <a:chOff x="1028007" y="1706560"/>
              <a:chExt cx="575710" cy="575710"/>
            </a:xfrm>
          </p:grpSpPr>
          <p:cxnSp>
            <p:nvCxnSpPr>
              <p:cNvPr id="27" name="Straight Connector 26">
                <a:extLst>
                  <a:ext uri="{FF2B5EF4-FFF2-40B4-BE49-F238E27FC236}">
                    <a16:creationId xmlns:a16="http://schemas.microsoft.com/office/drawing/2014/main" id="{685289C4-B61F-4CB6-9181-793119205E7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28007" y="1994415"/>
                <a:ext cx="57571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9144D242-C3C2-4849-8D7D-DD6E5616120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16200000">
                <a:off x="1028007" y="1994415"/>
                <a:ext cx="57571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6" name="Oval 25">
              <a:extLst>
                <a:ext uri="{FF2B5EF4-FFF2-40B4-BE49-F238E27FC236}">
                  <a16:creationId xmlns:a16="http://schemas.microsoft.com/office/drawing/2014/main" id="{9BEE5F93-F5BB-4BC8-B191-1FAFF8E770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36389" y="1946248"/>
              <a:ext cx="157434" cy="157434"/>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Freeform: Shape 29">
            <a:extLst>
              <a:ext uri="{FF2B5EF4-FFF2-40B4-BE49-F238E27FC236}">
                <a16:creationId xmlns:a16="http://schemas.microsoft.com/office/drawing/2014/main" id="{E487D834-670E-48F3-8345-296EA83579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590829" y="5405463"/>
            <a:ext cx="444795" cy="1497883"/>
          </a:xfrm>
          <a:custGeom>
            <a:avLst/>
            <a:gdLst>
              <a:gd name="connsiteX0" fmla="*/ 0 w 555597"/>
              <a:gd name="connsiteY0" fmla="*/ 83880 h 1999290"/>
              <a:gd name="connsiteX1" fmla="*/ 49282 w 555597"/>
              <a:gd name="connsiteY1" fmla="*/ 71215 h 1999290"/>
              <a:gd name="connsiteX2" fmla="*/ 174397 w 555597"/>
              <a:gd name="connsiteY2" fmla="*/ 45224 h 1999290"/>
              <a:gd name="connsiteX3" fmla="*/ 242049 w 555597"/>
              <a:gd name="connsiteY3" fmla="*/ 54744 h 1999290"/>
              <a:gd name="connsiteX4" fmla="*/ 326503 w 555597"/>
              <a:gd name="connsiteY4" fmla="*/ 39434 h 1999290"/>
              <a:gd name="connsiteX5" fmla="*/ 343350 w 555597"/>
              <a:gd name="connsiteY5" fmla="*/ 40491 h 1999290"/>
              <a:gd name="connsiteX6" fmla="*/ 349790 w 555597"/>
              <a:gd name="connsiteY6" fmla="*/ 52348 h 1999290"/>
              <a:gd name="connsiteX7" fmla="*/ 355722 w 555597"/>
              <a:gd name="connsiteY7" fmla="*/ 54552 h 1999290"/>
              <a:gd name="connsiteX8" fmla="*/ 374741 w 555597"/>
              <a:gd name="connsiteY8" fmla="*/ 39676 h 1999290"/>
              <a:gd name="connsiteX9" fmla="*/ 469664 w 555597"/>
              <a:gd name="connsiteY9" fmla="*/ 48453 h 1999290"/>
              <a:gd name="connsiteX10" fmla="*/ 521607 w 555597"/>
              <a:gd name="connsiteY10" fmla="*/ 10408 h 1999290"/>
              <a:gd name="connsiteX11" fmla="*/ 555597 w 555597"/>
              <a:gd name="connsiteY11" fmla="*/ 0 h 1999290"/>
              <a:gd name="connsiteX12" fmla="*/ 555597 w 555597"/>
              <a:gd name="connsiteY12" fmla="*/ 1995494 h 1999290"/>
              <a:gd name="connsiteX13" fmla="*/ 537215 w 555597"/>
              <a:gd name="connsiteY13" fmla="*/ 1991185 h 1999290"/>
              <a:gd name="connsiteX14" fmla="*/ 479386 w 555597"/>
              <a:gd name="connsiteY14" fmla="*/ 1992931 h 1999290"/>
              <a:gd name="connsiteX15" fmla="*/ 462617 w 555597"/>
              <a:gd name="connsiteY15" fmla="*/ 1999290 h 1999290"/>
              <a:gd name="connsiteX16" fmla="*/ 420522 w 555597"/>
              <a:gd name="connsiteY16" fmla="*/ 1999290 h 1999290"/>
              <a:gd name="connsiteX17" fmla="*/ 382909 w 555597"/>
              <a:gd name="connsiteY17" fmla="*/ 1988738 h 1999290"/>
              <a:gd name="connsiteX18" fmla="*/ 295360 w 555597"/>
              <a:gd name="connsiteY18" fmla="*/ 1977122 h 1999290"/>
              <a:gd name="connsiteX19" fmla="*/ 256969 w 555597"/>
              <a:gd name="connsiteY19" fmla="*/ 1970444 h 1999290"/>
              <a:gd name="connsiteX20" fmla="*/ 227096 w 555597"/>
              <a:gd name="connsiteY20" fmla="*/ 1951548 h 1999290"/>
              <a:gd name="connsiteX21" fmla="*/ 222890 w 555597"/>
              <a:gd name="connsiteY21" fmla="*/ 1935696 h 1999290"/>
              <a:gd name="connsiteX22" fmla="*/ 202274 w 555597"/>
              <a:gd name="connsiteY22" fmla="*/ 1929911 h 1999290"/>
              <a:gd name="connsiteX23" fmla="*/ 197448 w 555597"/>
              <a:gd name="connsiteY23" fmla="*/ 1925621 h 1999290"/>
              <a:gd name="connsiteX24" fmla="*/ 169099 w 555597"/>
              <a:gd name="connsiteY24" fmla="*/ 1903786 h 1999290"/>
              <a:gd name="connsiteX25" fmla="*/ 92344 w 555597"/>
              <a:gd name="connsiteY25" fmla="*/ 1925464 h 1999290"/>
              <a:gd name="connsiteX26" fmla="*/ 11266 w 555597"/>
              <a:gd name="connsiteY26" fmla="*/ 1895947 h 1999290"/>
              <a:gd name="connsiteX27" fmla="*/ 0 w 555597"/>
              <a:gd name="connsiteY27" fmla="*/ 1893933 h 1999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55597" h="1999290">
                <a:moveTo>
                  <a:pt x="0" y="83880"/>
                </a:moveTo>
                <a:lnTo>
                  <a:pt x="49282" y="71215"/>
                </a:lnTo>
                <a:cubicBezTo>
                  <a:pt x="91656" y="63184"/>
                  <a:pt x="135655" y="58277"/>
                  <a:pt x="174397" y="45224"/>
                </a:cubicBezTo>
                <a:cubicBezTo>
                  <a:pt x="225837" y="94025"/>
                  <a:pt x="195077" y="47856"/>
                  <a:pt x="242049" y="54744"/>
                </a:cubicBezTo>
                <a:lnTo>
                  <a:pt x="326503" y="39434"/>
                </a:lnTo>
                <a:lnTo>
                  <a:pt x="343350" y="40491"/>
                </a:lnTo>
                <a:lnTo>
                  <a:pt x="349790" y="52348"/>
                </a:lnTo>
                <a:lnTo>
                  <a:pt x="355722" y="54552"/>
                </a:lnTo>
                <a:lnTo>
                  <a:pt x="374741" y="39676"/>
                </a:lnTo>
                <a:cubicBezTo>
                  <a:pt x="402796" y="31662"/>
                  <a:pt x="441033" y="50452"/>
                  <a:pt x="469664" y="48453"/>
                </a:cubicBezTo>
                <a:cubicBezTo>
                  <a:pt x="478380" y="29604"/>
                  <a:pt x="496522" y="19255"/>
                  <a:pt x="521607" y="10408"/>
                </a:cubicBezTo>
                <a:lnTo>
                  <a:pt x="555597" y="0"/>
                </a:lnTo>
                <a:lnTo>
                  <a:pt x="555597" y="1995494"/>
                </a:lnTo>
                <a:lnTo>
                  <a:pt x="537215" y="1991185"/>
                </a:lnTo>
                <a:cubicBezTo>
                  <a:pt x="514565" y="1988101"/>
                  <a:pt x="490837" y="1988688"/>
                  <a:pt x="479386" y="1992931"/>
                </a:cubicBezTo>
                <a:lnTo>
                  <a:pt x="462617" y="1999290"/>
                </a:lnTo>
                <a:lnTo>
                  <a:pt x="420522" y="1999290"/>
                </a:lnTo>
                <a:lnTo>
                  <a:pt x="382909" y="1988738"/>
                </a:lnTo>
                <a:cubicBezTo>
                  <a:pt x="350860" y="1976654"/>
                  <a:pt x="320299" y="1963332"/>
                  <a:pt x="295360" y="1977122"/>
                </a:cubicBezTo>
                <a:cubicBezTo>
                  <a:pt x="281004" y="1978006"/>
                  <a:pt x="268406" y="1975325"/>
                  <a:pt x="256969" y="1970444"/>
                </a:cubicBezTo>
                <a:lnTo>
                  <a:pt x="227096" y="1951548"/>
                </a:lnTo>
                <a:lnTo>
                  <a:pt x="222890" y="1935696"/>
                </a:lnTo>
                <a:lnTo>
                  <a:pt x="202274" y="1929911"/>
                </a:lnTo>
                <a:lnTo>
                  <a:pt x="197448" y="1925621"/>
                </a:lnTo>
                <a:cubicBezTo>
                  <a:pt x="188240" y="1917376"/>
                  <a:pt x="178991" y="1909643"/>
                  <a:pt x="169099" y="1903786"/>
                </a:cubicBezTo>
                <a:cubicBezTo>
                  <a:pt x="158518" y="1969055"/>
                  <a:pt x="83191" y="1864739"/>
                  <a:pt x="92344" y="1925464"/>
                </a:cubicBezTo>
                <a:cubicBezTo>
                  <a:pt x="36140" y="1904645"/>
                  <a:pt x="59596" y="1967908"/>
                  <a:pt x="11266" y="1895947"/>
                </a:cubicBezTo>
                <a:lnTo>
                  <a:pt x="0" y="1893933"/>
                </a:lnTo>
                <a:close/>
              </a:path>
            </a:pathLst>
          </a:custGeom>
          <a:blipFill dpi="0" rotWithShape="1">
            <a:blip r:embed="rId4">
              <a:alphaModFix amt="84000"/>
            </a:blip>
            <a:srcRect/>
            <a:tile tx="0" ty="0" sx="100000" sy="100000" flip="none" algn="tl"/>
          </a:blipFill>
          <a:ln>
            <a:noFill/>
          </a:ln>
          <a:effectLst>
            <a:outerShdw blurRad="63500" dist="12700" dir="8100000" algn="tr"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TextBox 2">
            <a:extLst>
              <a:ext uri="{FF2B5EF4-FFF2-40B4-BE49-F238E27FC236}">
                <a16:creationId xmlns:a16="http://schemas.microsoft.com/office/drawing/2014/main" id="{F00D373B-7FAD-CC96-9449-1DF832968464}"/>
              </a:ext>
            </a:extLst>
          </p:cNvPr>
          <p:cNvSpPr txBox="1"/>
          <p:nvPr/>
        </p:nvSpPr>
        <p:spPr>
          <a:xfrm>
            <a:off x="353160" y="305732"/>
            <a:ext cx="11389895" cy="830997"/>
          </a:xfrm>
          <a:prstGeom prst="rect">
            <a:avLst/>
          </a:prstGeom>
          <a:noFill/>
        </p:spPr>
        <p:txBody>
          <a:bodyPr wrap="square" lIns="91440" tIns="45720" rIns="91440" bIns="45720" anchor="t">
            <a:spAutoFit/>
          </a:bodyPr>
          <a:lstStyle/>
          <a:p>
            <a:r>
              <a:rPr lang="en-GB" sz="2400" dirty="0"/>
              <a:t>The steering group is a group of </a:t>
            </a:r>
            <a:r>
              <a:rPr lang="en-GB" sz="2400" dirty="0" err="1"/>
              <a:t>studentsfrom</a:t>
            </a:r>
            <a:r>
              <a:rPr lang="en-GB" sz="2400" dirty="0"/>
              <a:t> across the school </a:t>
            </a:r>
            <a:endParaRPr lang="en-US" dirty="0"/>
          </a:p>
          <a:p>
            <a:r>
              <a:rPr lang="en-GB" sz="2400" dirty="0"/>
              <a:t>community who lead the schools’ Rights Respecting work.</a:t>
            </a:r>
          </a:p>
        </p:txBody>
      </p:sp>
      <p:pic>
        <p:nvPicPr>
          <p:cNvPr id="2" name="Picture 1" descr="A screenshot of a computer&#10;&#10;AI-generated content may be incorrect.">
            <a:extLst>
              <a:ext uri="{FF2B5EF4-FFF2-40B4-BE49-F238E27FC236}">
                <a16:creationId xmlns:a16="http://schemas.microsoft.com/office/drawing/2014/main" id="{C6A1F1EC-F31D-B085-62AD-811147EBB4CF}"/>
              </a:ext>
            </a:extLst>
          </p:cNvPr>
          <p:cNvPicPr>
            <a:picLocks noChangeAspect="1"/>
          </p:cNvPicPr>
          <p:nvPr/>
        </p:nvPicPr>
        <p:blipFill>
          <a:blip r:embed="rId5"/>
          <a:srcRect l="29959" t="18887" r="42963" b="11420"/>
          <a:stretch>
            <a:fillRect/>
          </a:stretch>
        </p:blipFill>
        <p:spPr>
          <a:xfrm>
            <a:off x="1122947" y="1493921"/>
            <a:ext cx="3301388" cy="4779519"/>
          </a:xfrm>
          <a:prstGeom prst="rect">
            <a:avLst/>
          </a:prstGeom>
        </p:spPr>
      </p:pic>
    </p:spTree>
    <p:extLst>
      <p:ext uri="{BB962C8B-B14F-4D97-AF65-F5344CB8AC3E}">
        <p14:creationId xmlns:p14="http://schemas.microsoft.com/office/powerpoint/2010/main" val="3964230499"/>
      </p:ext>
    </p:extLst>
  </p:cSld>
  <p:clrMapOvr>
    <a:masterClrMapping/>
  </p:clrMapOvr>
  <p:transition spd="slow">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056A5FC-E408-5F58-A4D0-406C1161FD0C}"/>
              </a:ext>
            </a:extLst>
          </p:cNvPr>
          <p:cNvPicPr>
            <a:picLocks noChangeAspect="1"/>
          </p:cNvPicPr>
          <p:nvPr/>
        </p:nvPicPr>
        <p:blipFill>
          <a:blip r:embed="rId2"/>
          <a:stretch>
            <a:fillRect/>
          </a:stretch>
        </p:blipFill>
        <p:spPr>
          <a:xfrm>
            <a:off x="4767506" y="292266"/>
            <a:ext cx="6661937" cy="4366819"/>
          </a:xfrm>
          <a:prstGeom prst="rect">
            <a:avLst/>
          </a:prstGeom>
        </p:spPr>
      </p:pic>
      <p:pic>
        <p:nvPicPr>
          <p:cNvPr id="5" name="Picture 4">
            <a:extLst>
              <a:ext uri="{FF2B5EF4-FFF2-40B4-BE49-F238E27FC236}">
                <a16:creationId xmlns:a16="http://schemas.microsoft.com/office/drawing/2014/main" id="{29D5E980-E742-82E4-2089-FDD1EB6BA981}"/>
              </a:ext>
            </a:extLst>
          </p:cNvPr>
          <p:cNvPicPr>
            <a:picLocks noChangeAspect="1"/>
          </p:cNvPicPr>
          <p:nvPr/>
        </p:nvPicPr>
        <p:blipFill>
          <a:blip r:embed="rId3"/>
          <a:stretch>
            <a:fillRect/>
          </a:stretch>
        </p:blipFill>
        <p:spPr>
          <a:xfrm>
            <a:off x="5017247" y="4760353"/>
            <a:ext cx="5889476" cy="1586017"/>
          </a:xfrm>
          <a:prstGeom prst="rect">
            <a:avLst/>
          </a:prstGeom>
        </p:spPr>
      </p:pic>
      <p:sp>
        <p:nvSpPr>
          <p:cNvPr id="6" name="TextBox 5">
            <a:extLst>
              <a:ext uri="{FF2B5EF4-FFF2-40B4-BE49-F238E27FC236}">
                <a16:creationId xmlns:a16="http://schemas.microsoft.com/office/drawing/2014/main" id="{3F56FB78-DC3E-50F6-A745-7DD37B47B671}"/>
              </a:ext>
            </a:extLst>
          </p:cNvPr>
          <p:cNvSpPr txBox="1"/>
          <p:nvPr/>
        </p:nvSpPr>
        <p:spPr>
          <a:xfrm>
            <a:off x="1126453" y="1796763"/>
            <a:ext cx="3352800" cy="2862322"/>
          </a:xfrm>
          <a:prstGeom prst="rect">
            <a:avLst/>
          </a:prstGeom>
          <a:noFill/>
        </p:spPr>
        <p:txBody>
          <a:bodyPr wrap="square" rtlCol="0">
            <a:spAutoFit/>
          </a:bodyPr>
          <a:lstStyle/>
          <a:p>
            <a:r>
              <a:rPr lang="en-GB" sz="3600" dirty="0"/>
              <a:t>Minutes from last Steering Group</a:t>
            </a:r>
          </a:p>
          <a:p>
            <a:r>
              <a:rPr lang="en-GB" sz="3600" dirty="0"/>
              <a:t>meeting </a:t>
            </a:r>
          </a:p>
        </p:txBody>
      </p:sp>
    </p:spTree>
    <p:extLst>
      <p:ext uri="{BB962C8B-B14F-4D97-AF65-F5344CB8AC3E}">
        <p14:creationId xmlns:p14="http://schemas.microsoft.com/office/powerpoint/2010/main" val="1302523189"/>
      </p:ext>
    </p:extLst>
  </p:cSld>
  <p:clrMapOvr>
    <a:masterClrMapping/>
  </p:clrMapOvr>
  <p:transition spd="slow">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800C801-B0E9-BDD6-8084-E834E282D807}"/>
              </a:ext>
            </a:extLst>
          </p:cNvPr>
          <p:cNvPicPr>
            <a:picLocks noChangeAspect="1"/>
          </p:cNvPicPr>
          <p:nvPr/>
        </p:nvPicPr>
        <p:blipFill>
          <a:blip r:embed="rId2"/>
          <a:stretch>
            <a:fillRect/>
          </a:stretch>
        </p:blipFill>
        <p:spPr>
          <a:xfrm>
            <a:off x="3978809" y="697584"/>
            <a:ext cx="7074493" cy="4773249"/>
          </a:xfrm>
          <a:prstGeom prst="rect">
            <a:avLst/>
          </a:prstGeom>
        </p:spPr>
      </p:pic>
      <p:sp>
        <p:nvSpPr>
          <p:cNvPr id="4" name="TextBox 3">
            <a:extLst>
              <a:ext uri="{FF2B5EF4-FFF2-40B4-BE49-F238E27FC236}">
                <a16:creationId xmlns:a16="http://schemas.microsoft.com/office/drawing/2014/main" id="{18853FEE-575E-ABFF-9957-C60BF5F32D6E}"/>
              </a:ext>
            </a:extLst>
          </p:cNvPr>
          <p:cNvSpPr txBox="1"/>
          <p:nvPr/>
        </p:nvSpPr>
        <p:spPr>
          <a:xfrm>
            <a:off x="1272619" y="1745380"/>
            <a:ext cx="2347274" cy="2677656"/>
          </a:xfrm>
          <a:prstGeom prst="rect">
            <a:avLst/>
          </a:prstGeom>
          <a:noFill/>
        </p:spPr>
        <p:txBody>
          <a:bodyPr wrap="square" rtlCol="0">
            <a:spAutoFit/>
          </a:bodyPr>
          <a:lstStyle/>
          <a:p>
            <a:r>
              <a:rPr lang="en-GB" sz="2800" dirty="0"/>
              <a:t>Poster created by members of the Steering Group</a:t>
            </a:r>
          </a:p>
        </p:txBody>
      </p:sp>
    </p:spTree>
    <p:extLst>
      <p:ext uri="{BB962C8B-B14F-4D97-AF65-F5344CB8AC3E}">
        <p14:creationId xmlns:p14="http://schemas.microsoft.com/office/powerpoint/2010/main" val="2624190750"/>
      </p:ext>
    </p:extLst>
  </p:cSld>
  <p:clrMapOvr>
    <a:masterClrMapping/>
  </p:clrMapOvr>
  <p:transition spd="slow">
    <p:wip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black and white poster with text and silhouettes of children&#10;&#10;AI-generated content may be incorrect.">
            <a:extLst>
              <a:ext uri="{FF2B5EF4-FFF2-40B4-BE49-F238E27FC236}">
                <a16:creationId xmlns:a16="http://schemas.microsoft.com/office/drawing/2014/main" id="{005B0106-4D5B-8651-B7FC-9E5AE2E3CE0A}"/>
              </a:ext>
            </a:extLst>
          </p:cNvPr>
          <p:cNvPicPr>
            <a:picLocks noChangeAspect="1"/>
          </p:cNvPicPr>
          <p:nvPr/>
        </p:nvPicPr>
        <p:blipFill>
          <a:blip r:embed="rId2"/>
          <a:stretch>
            <a:fillRect/>
          </a:stretch>
        </p:blipFill>
        <p:spPr>
          <a:xfrm>
            <a:off x="1665475" y="765643"/>
            <a:ext cx="6328521" cy="5405156"/>
          </a:xfrm>
          <a:prstGeom prst="rect">
            <a:avLst/>
          </a:prstGeom>
        </p:spPr>
      </p:pic>
      <p:pic>
        <p:nvPicPr>
          <p:cNvPr id="3" name="Picture 2" descr="A blue sign with white text and a person holding a child&#10;&#10;AI-generated content may be incorrect.">
            <a:extLst>
              <a:ext uri="{FF2B5EF4-FFF2-40B4-BE49-F238E27FC236}">
                <a16:creationId xmlns:a16="http://schemas.microsoft.com/office/drawing/2014/main" id="{5542707F-DD46-FF10-422E-0C04D97E9C55}"/>
              </a:ext>
            </a:extLst>
          </p:cNvPr>
          <p:cNvPicPr>
            <a:picLocks noChangeAspect="1"/>
          </p:cNvPicPr>
          <p:nvPr/>
        </p:nvPicPr>
        <p:blipFill>
          <a:blip r:embed="rId3"/>
          <a:stretch>
            <a:fillRect/>
          </a:stretch>
        </p:blipFill>
        <p:spPr>
          <a:xfrm>
            <a:off x="8457920" y="1455926"/>
            <a:ext cx="2884954" cy="3811680"/>
          </a:xfrm>
          <a:prstGeom prst="rect">
            <a:avLst/>
          </a:prstGeom>
        </p:spPr>
      </p:pic>
    </p:spTree>
    <p:extLst>
      <p:ext uri="{BB962C8B-B14F-4D97-AF65-F5344CB8AC3E}">
        <p14:creationId xmlns:p14="http://schemas.microsoft.com/office/powerpoint/2010/main" val="1357822624"/>
      </p:ext>
    </p:extLst>
  </p:cSld>
  <p:clrMapOvr>
    <a:masterClrMapping/>
  </p:clrMapOvr>
  <p:transition spd="slow">
    <p:wipe/>
  </p:transition>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23F5135F-115E-423C-BE4A-B56C35DC9F3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74436" y="6388259"/>
            <a:ext cx="358083" cy="368964"/>
            <a:chOff x="4135740" y="1795926"/>
            <a:chExt cx="558732" cy="575710"/>
          </a:xfrm>
        </p:grpSpPr>
        <p:grpSp>
          <p:nvGrpSpPr>
            <p:cNvPr id="9" name="Group 8">
              <a:extLst>
                <a:ext uri="{FF2B5EF4-FFF2-40B4-BE49-F238E27FC236}">
                  <a16:creationId xmlns:a16="http://schemas.microsoft.com/office/drawing/2014/main" id="{82C1E318-0F1F-4920-8C7D-FBAC66631B54}"/>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4135740" y="1795926"/>
              <a:ext cx="558732" cy="575710"/>
              <a:chOff x="1028007" y="1706560"/>
              <a:chExt cx="575710" cy="575710"/>
            </a:xfrm>
          </p:grpSpPr>
          <p:cxnSp>
            <p:nvCxnSpPr>
              <p:cNvPr id="11" name="Straight Connector 10">
                <a:extLst>
                  <a:ext uri="{FF2B5EF4-FFF2-40B4-BE49-F238E27FC236}">
                    <a16:creationId xmlns:a16="http://schemas.microsoft.com/office/drawing/2014/main" id="{DE4A7237-B6EB-4FB7-8B68-7C27438D477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28007" y="1994415"/>
                <a:ext cx="57571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84E00FDE-0838-4B5B-A782-6B6C92DB0A8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16200000">
                <a:off x="1028007" y="1994415"/>
                <a:ext cx="57571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0" name="Oval 9">
              <a:extLst>
                <a:ext uri="{FF2B5EF4-FFF2-40B4-BE49-F238E27FC236}">
                  <a16:creationId xmlns:a16="http://schemas.microsoft.com/office/drawing/2014/main" id="{2BC1B2F3-8E83-4A70-B103-979C67EECE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36389" y="1946248"/>
              <a:ext cx="157434" cy="157434"/>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useBgFill="1">
        <p:nvSpPr>
          <p:cNvPr id="14" name="Rectangle 13">
            <a:extLst>
              <a:ext uri="{FF2B5EF4-FFF2-40B4-BE49-F238E27FC236}">
                <a16:creationId xmlns:a16="http://schemas.microsoft.com/office/drawing/2014/main" id="{45D307FA-6EBE-462C-99A2-25512D13EC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EAF34AB-AE16-45B5-ABC1-801F062234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dpi="0" rotWithShape="1">
            <a:blip r:embed="rId2"/>
            <a:srcRect/>
            <a:tile tx="0" ty="0" sx="100000" sy="100000" flip="none" algn="tl"/>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Sticky notes with question marks">
            <a:extLst>
              <a:ext uri="{FF2B5EF4-FFF2-40B4-BE49-F238E27FC236}">
                <a16:creationId xmlns:a16="http://schemas.microsoft.com/office/drawing/2014/main" id="{1488404D-5451-B459-4A01-305241DF1B84}"/>
              </a:ext>
            </a:extLst>
          </p:cNvPr>
          <p:cNvPicPr>
            <a:picLocks noChangeAspect="1"/>
          </p:cNvPicPr>
          <p:nvPr/>
        </p:nvPicPr>
        <p:blipFill>
          <a:blip r:embed="rId3">
            <a:alphaModFix amt="84000"/>
          </a:blip>
          <a:srcRect t="10162" b="5569"/>
          <a:stretch>
            <a:fillRect/>
          </a:stretch>
        </p:blipFill>
        <p:spPr>
          <a:xfrm>
            <a:off x="20" y="10"/>
            <a:ext cx="12191980" cy="6857990"/>
          </a:xfrm>
          <a:prstGeom prst="rect">
            <a:avLst/>
          </a:prstGeom>
        </p:spPr>
      </p:pic>
      <p:sp>
        <p:nvSpPr>
          <p:cNvPr id="18" name="Rectangle 17">
            <a:extLst>
              <a:ext uri="{FF2B5EF4-FFF2-40B4-BE49-F238E27FC236}">
                <a16:creationId xmlns:a16="http://schemas.microsoft.com/office/drawing/2014/main" id="{7B20F68C-33F0-439B-8625-CDC2BA6761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729944" y="729943"/>
            <a:ext cx="6858000" cy="5398113"/>
          </a:xfrm>
          <a:prstGeom prst="rect">
            <a:avLst/>
          </a:prstGeom>
          <a:gradFill flip="none" rotWithShape="1">
            <a:gsLst>
              <a:gs pos="0">
                <a:srgbClr val="000000">
                  <a:alpha val="35000"/>
                </a:srgbClr>
              </a:gs>
              <a:gs pos="100000">
                <a:srgbClr val="000000">
                  <a:alpha val="0"/>
                </a:srgbClr>
              </a:gs>
              <a:gs pos="37000">
                <a:srgbClr val="000000">
                  <a:alpha val="20000"/>
                </a:srgb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extBox 1">
            <a:extLst>
              <a:ext uri="{FF2B5EF4-FFF2-40B4-BE49-F238E27FC236}">
                <a16:creationId xmlns:a16="http://schemas.microsoft.com/office/drawing/2014/main" id="{F6009874-4778-A8B3-1437-86F92C4DF6DC}"/>
              </a:ext>
            </a:extLst>
          </p:cNvPr>
          <p:cNvSpPr txBox="1"/>
          <p:nvPr/>
        </p:nvSpPr>
        <p:spPr>
          <a:xfrm>
            <a:off x="842356" y="853440"/>
            <a:ext cx="4063873" cy="1569719"/>
          </a:xfrm>
          <a:prstGeom prst="rect">
            <a:avLst/>
          </a:prstGeom>
        </p:spPr>
        <p:txBody>
          <a:bodyPr vert="horz" lIns="91440" tIns="45720" rIns="91440" bIns="45720" rtlCol="0" anchor="t">
            <a:normAutofit/>
          </a:bodyPr>
          <a:lstStyle/>
          <a:p>
            <a:pPr>
              <a:lnSpc>
                <a:spcPct val="120000"/>
              </a:lnSpc>
              <a:spcBef>
                <a:spcPct val="0"/>
              </a:spcBef>
              <a:spcAft>
                <a:spcPts val="600"/>
              </a:spcAft>
            </a:pPr>
            <a:r>
              <a:rPr lang="en-US" sz="3200" i="1" kern="1200">
                <a:solidFill>
                  <a:srgbClr val="000000"/>
                </a:solidFill>
                <a:highlight>
                  <a:srgbClr val="FFFF00"/>
                </a:highlight>
                <a:latin typeface="+mj-lt"/>
                <a:ea typeface="+mj-ea"/>
                <a:cs typeface="+mj-cs"/>
              </a:rPr>
              <a:t>Quiz time!</a:t>
            </a:r>
          </a:p>
        </p:txBody>
      </p:sp>
      <p:grpSp>
        <p:nvGrpSpPr>
          <p:cNvPr id="20" name="Group 19">
            <a:extLst>
              <a:ext uri="{FF2B5EF4-FFF2-40B4-BE49-F238E27FC236}">
                <a16:creationId xmlns:a16="http://schemas.microsoft.com/office/drawing/2014/main" id="{EA453187-2CF0-46A9-AA9B-8918BA68D0B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74436" y="6388259"/>
            <a:ext cx="358083" cy="368964"/>
            <a:chOff x="4135740" y="1795926"/>
            <a:chExt cx="558732" cy="575710"/>
          </a:xfrm>
        </p:grpSpPr>
        <p:grpSp>
          <p:nvGrpSpPr>
            <p:cNvPr id="21" name="Group 20">
              <a:extLst>
                <a:ext uri="{FF2B5EF4-FFF2-40B4-BE49-F238E27FC236}">
                  <a16:creationId xmlns:a16="http://schemas.microsoft.com/office/drawing/2014/main" id="{16B33614-B2DD-490C-BEA3-564129B6AA42}"/>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4135740" y="1795926"/>
              <a:ext cx="558732" cy="575710"/>
              <a:chOff x="1028007" y="1706560"/>
              <a:chExt cx="575710" cy="575710"/>
            </a:xfrm>
          </p:grpSpPr>
          <p:cxnSp>
            <p:nvCxnSpPr>
              <p:cNvPr id="23" name="Straight Connector 22">
                <a:extLst>
                  <a:ext uri="{FF2B5EF4-FFF2-40B4-BE49-F238E27FC236}">
                    <a16:creationId xmlns:a16="http://schemas.microsoft.com/office/drawing/2014/main" id="{BA8B0DBA-6761-4CDC-8B71-C1594FC5B0A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28007" y="1994415"/>
                <a:ext cx="575710" cy="0"/>
              </a:xfrm>
              <a:prstGeom prst="line">
                <a:avLst/>
              </a:prstGeom>
              <a:ln w="9525">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21A15258-2360-45C1-8DBA-ACD6A100262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16200000">
                <a:off x="1028007" y="1994415"/>
                <a:ext cx="575710" cy="0"/>
              </a:xfrm>
              <a:prstGeom prst="line">
                <a:avLst/>
              </a:prstGeom>
              <a:ln w="9525">
                <a:solidFill>
                  <a:srgbClr val="FFFFFF"/>
                </a:solidFill>
              </a:ln>
            </p:spPr>
            <p:style>
              <a:lnRef idx="1">
                <a:schemeClr val="accent1"/>
              </a:lnRef>
              <a:fillRef idx="0">
                <a:schemeClr val="accent1"/>
              </a:fillRef>
              <a:effectRef idx="0">
                <a:schemeClr val="accent1"/>
              </a:effectRef>
              <a:fontRef idx="minor">
                <a:schemeClr val="tx1"/>
              </a:fontRef>
            </p:style>
          </p:cxnSp>
        </p:grpSp>
        <p:sp>
          <p:nvSpPr>
            <p:cNvPr id="22" name="Oval 21">
              <a:extLst>
                <a:ext uri="{FF2B5EF4-FFF2-40B4-BE49-F238E27FC236}">
                  <a16:creationId xmlns:a16="http://schemas.microsoft.com/office/drawing/2014/main" id="{0AE5B18B-E1A6-4A04-86B9-294AC2BCFE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36389" y="1946248"/>
              <a:ext cx="157434" cy="157434"/>
            </a:xfrm>
            <a:prstGeom prst="ellipse">
              <a:avLst/>
            </a:prstGeom>
            <a:noFill/>
            <a:ln w="952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29455901"/>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44" name="Rectangle 1043">
            <a:extLst>
              <a:ext uri="{FF2B5EF4-FFF2-40B4-BE49-F238E27FC236}">
                <a16:creationId xmlns:a16="http://schemas.microsoft.com/office/drawing/2014/main" id="{1A0980D0-C2CB-4F0C-833C-1B64835728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6" name="Rectangle 1045">
            <a:extLst>
              <a:ext uri="{FF2B5EF4-FFF2-40B4-BE49-F238E27FC236}">
                <a16:creationId xmlns:a16="http://schemas.microsoft.com/office/drawing/2014/main" id="{316287B8-D771-4102-A547-95F1D48467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0000">
            <a:off x="4481674" y="478435"/>
            <a:ext cx="7411319" cy="5612106"/>
          </a:xfrm>
          <a:prstGeom prst="rect">
            <a:avLst/>
          </a:prstGeom>
          <a:solidFill>
            <a:schemeClr val="tx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8" name="Freeform: Shape 1047">
            <a:extLst>
              <a:ext uri="{FF2B5EF4-FFF2-40B4-BE49-F238E27FC236}">
                <a16:creationId xmlns:a16="http://schemas.microsoft.com/office/drawing/2014/main" id="{02B3F3D7-F61A-47E5-9E6D-4718104A56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340000">
            <a:off x="5313971" y="-448352"/>
            <a:ext cx="5762562" cy="7461412"/>
          </a:xfrm>
          <a:custGeom>
            <a:avLst/>
            <a:gdLst>
              <a:gd name="connsiteX0" fmla="*/ 51 w 5747715"/>
              <a:gd name="connsiteY0" fmla="*/ 7156095 h 7476434"/>
              <a:gd name="connsiteX1" fmla="*/ 372468 w 5747715"/>
              <a:gd name="connsiteY1" fmla="*/ 49980 h 7476434"/>
              <a:gd name="connsiteX2" fmla="*/ 428298 w 5747715"/>
              <a:gd name="connsiteY2" fmla="*/ 36 h 7476434"/>
              <a:gd name="connsiteX3" fmla="*/ 1260896 w 5747715"/>
              <a:gd name="connsiteY3" fmla="*/ 43670 h 7476434"/>
              <a:gd name="connsiteX4" fmla="*/ 1260903 w 5747715"/>
              <a:gd name="connsiteY4" fmla="*/ 43667 h 7476434"/>
              <a:gd name="connsiteX5" fmla="*/ 5703188 w 5747715"/>
              <a:gd name="connsiteY5" fmla="*/ 276477 h 7476434"/>
              <a:gd name="connsiteX6" fmla="*/ 5731744 w 5747715"/>
              <a:gd name="connsiteY6" fmla="*/ 290068 h 7476434"/>
              <a:gd name="connsiteX7" fmla="*/ 5737944 w 5747715"/>
              <a:gd name="connsiteY7" fmla="*/ 307379 h 7476434"/>
              <a:gd name="connsiteX8" fmla="*/ 5747715 w 5747715"/>
              <a:gd name="connsiteY8" fmla="*/ 310316 h 7476434"/>
              <a:gd name="connsiteX9" fmla="*/ 5742359 w 5747715"/>
              <a:gd name="connsiteY9" fmla="*/ 368088 h 7476434"/>
              <a:gd name="connsiteX10" fmla="*/ 5729800 w 5747715"/>
              <a:gd name="connsiteY10" fmla="*/ 582441 h 7476434"/>
              <a:gd name="connsiteX11" fmla="*/ 5729763 w 5747715"/>
              <a:gd name="connsiteY11" fmla="*/ 583226 h 7476434"/>
              <a:gd name="connsiteX12" fmla="*/ 5703604 w 5747715"/>
              <a:gd name="connsiteY12" fmla="*/ 1111310 h 7476434"/>
              <a:gd name="connsiteX13" fmla="*/ 5701408 w 5747715"/>
              <a:gd name="connsiteY13" fmla="*/ 1154921 h 7476434"/>
              <a:gd name="connsiteX14" fmla="*/ 5702723 w 5747715"/>
              <a:gd name="connsiteY14" fmla="*/ 1160573 h 7476434"/>
              <a:gd name="connsiteX15" fmla="*/ 5704569 w 5747715"/>
              <a:gd name="connsiteY15" fmla="*/ 1189001 h 7476434"/>
              <a:gd name="connsiteX16" fmla="*/ 5698571 w 5747715"/>
              <a:gd name="connsiteY16" fmla="*/ 1305093 h 7476434"/>
              <a:gd name="connsiteX17" fmla="*/ 5698439 w 5747715"/>
              <a:gd name="connsiteY17" fmla="*/ 1373782 h 7476434"/>
              <a:gd name="connsiteX18" fmla="*/ 5703819 w 5747715"/>
              <a:gd name="connsiteY18" fmla="*/ 1398663 h 7476434"/>
              <a:gd name="connsiteX19" fmla="*/ 5705163 w 5747715"/>
              <a:gd name="connsiteY19" fmla="*/ 1564478 h 7476434"/>
              <a:gd name="connsiteX20" fmla="*/ 5698497 w 5747715"/>
              <a:gd name="connsiteY20" fmla="*/ 1620768 h 7476434"/>
              <a:gd name="connsiteX21" fmla="*/ 5682815 w 5747715"/>
              <a:gd name="connsiteY21" fmla="*/ 1736849 h 7476434"/>
              <a:gd name="connsiteX22" fmla="*/ 5683823 w 5747715"/>
              <a:gd name="connsiteY22" fmla="*/ 1825831 h 7476434"/>
              <a:gd name="connsiteX23" fmla="*/ 5677720 w 5747715"/>
              <a:gd name="connsiteY23" fmla="*/ 1838743 h 7476434"/>
              <a:gd name="connsiteX24" fmla="*/ 5671230 w 5747715"/>
              <a:gd name="connsiteY24" fmla="*/ 1885441 h 7476434"/>
              <a:gd name="connsiteX25" fmla="*/ 5662929 w 5747715"/>
              <a:gd name="connsiteY25" fmla="*/ 1912918 h 7476434"/>
              <a:gd name="connsiteX26" fmla="*/ 5658020 w 5747715"/>
              <a:gd name="connsiteY26" fmla="*/ 2008900 h 7476434"/>
              <a:gd name="connsiteX27" fmla="*/ 5650780 w 5747715"/>
              <a:gd name="connsiteY27" fmla="*/ 2149876 h 7476434"/>
              <a:gd name="connsiteX28" fmla="*/ 5651025 w 5747715"/>
              <a:gd name="connsiteY28" fmla="*/ 2150933 h 7476434"/>
              <a:gd name="connsiteX29" fmla="*/ 5652871 w 5747715"/>
              <a:gd name="connsiteY29" fmla="*/ 2179360 h 7476434"/>
              <a:gd name="connsiteX30" fmla="*/ 5646872 w 5747715"/>
              <a:gd name="connsiteY30" fmla="*/ 2295452 h 7476434"/>
              <a:gd name="connsiteX31" fmla="*/ 5646741 w 5747715"/>
              <a:gd name="connsiteY31" fmla="*/ 2364141 h 7476434"/>
              <a:gd name="connsiteX32" fmla="*/ 5657938 w 5747715"/>
              <a:gd name="connsiteY32" fmla="*/ 2389009 h 7476434"/>
              <a:gd name="connsiteX33" fmla="*/ 5533444 w 5747715"/>
              <a:gd name="connsiteY33" fmla="*/ 4422183 h 7476434"/>
              <a:gd name="connsiteX34" fmla="*/ 5526370 w 5747715"/>
              <a:gd name="connsiteY34" fmla="*/ 4537395 h 7476434"/>
              <a:gd name="connsiteX35" fmla="*/ 5503188 w 5747715"/>
              <a:gd name="connsiteY35" fmla="*/ 4975984 h 7476434"/>
              <a:gd name="connsiteX36" fmla="*/ 5369324 w 5747715"/>
              <a:gd name="connsiteY36" fmla="*/ 7437603 h 7476434"/>
              <a:gd name="connsiteX37" fmla="*/ 5325855 w 5747715"/>
              <a:gd name="connsiteY37" fmla="*/ 7476382 h 7476434"/>
              <a:gd name="connsiteX38" fmla="*/ 4493251 w 5747715"/>
              <a:gd name="connsiteY38" fmla="*/ 7432748 h 7476434"/>
              <a:gd name="connsiteX39" fmla="*/ 4493249 w 5747715"/>
              <a:gd name="connsiteY39" fmla="*/ 7432748 h 7476434"/>
              <a:gd name="connsiteX40" fmla="*/ 39226 w 5747715"/>
              <a:gd name="connsiteY40" fmla="*/ 7199323 h 7476434"/>
              <a:gd name="connsiteX41" fmla="*/ 28872 w 5747715"/>
              <a:gd name="connsiteY41" fmla="*/ 7194396 h 7476434"/>
              <a:gd name="connsiteX42" fmla="*/ 23220 w 5747715"/>
              <a:gd name="connsiteY42" fmla="*/ 7194103 h 7476434"/>
              <a:gd name="connsiteX43" fmla="*/ 23354 w 5747715"/>
              <a:gd name="connsiteY43" fmla="*/ 7191771 h 7476434"/>
              <a:gd name="connsiteX44" fmla="*/ 10670 w 5747715"/>
              <a:gd name="connsiteY44" fmla="*/ 7185736 h 7476434"/>
              <a:gd name="connsiteX45" fmla="*/ 51 w 5747715"/>
              <a:gd name="connsiteY45" fmla="*/ 7156095 h 7476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5747715" h="7476434">
                <a:moveTo>
                  <a:pt x="51" y="7156095"/>
                </a:moveTo>
                <a:cubicBezTo>
                  <a:pt x="124190" y="4787390"/>
                  <a:pt x="248330" y="2418685"/>
                  <a:pt x="372468" y="49980"/>
                </a:cubicBezTo>
                <a:cubicBezTo>
                  <a:pt x="373654" y="27351"/>
                  <a:pt x="405522" y="-1158"/>
                  <a:pt x="428298" y="36"/>
                </a:cubicBezTo>
                <a:lnTo>
                  <a:pt x="1260896" y="43670"/>
                </a:lnTo>
                <a:lnTo>
                  <a:pt x="1260903" y="43667"/>
                </a:lnTo>
                <a:lnTo>
                  <a:pt x="5703188" y="276477"/>
                </a:lnTo>
                <a:cubicBezTo>
                  <a:pt x="5714585" y="277107"/>
                  <a:pt x="5724660" y="282250"/>
                  <a:pt x="5731744" y="290068"/>
                </a:cubicBezTo>
                <a:lnTo>
                  <a:pt x="5737944" y="307379"/>
                </a:lnTo>
                <a:lnTo>
                  <a:pt x="5747715" y="310316"/>
                </a:lnTo>
                <a:cubicBezTo>
                  <a:pt x="5746977" y="322786"/>
                  <a:pt x="5743096" y="355617"/>
                  <a:pt x="5742359" y="368088"/>
                </a:cubicBezTo>
                <a:lnTo>
                  <a:pt x="5729800" y="582441"/>
                </a:lnTo>
                <a:lnTo>
                  <a:pt x="5729763" y="583226"/>
                </a:lnTo>
                <a:cubicBezTo>
                  <a:pt x="5722428" y="733989"/>
                  <a:pt x="5713606" y="911960"/>
                  <a:pt x="5703604" y="1111310"/>
                </a:cubicBezTo>
                <a:lnTo>
                  <a:pt x="5701408" y="1154921"/>
                </a:lnTo>
                <a:lnTo>
                  <a:pt x="5702723" y="1160573"/>
                </a:lnTo>
                <a:cubicBezTo>
                  <a:pt x="5703803" y="1166988"/>
                  <a:pt x="5704640" y="1175774"/>
                  <a:pt x="5704569" y="1189001"/>
                </a:cubicBezTo>
                <a:cubicBezTo>
                  <a:pt x="5691019" y="1221169"/>
                  <a:pt x="5716594" y="1265177"/>
                  <a:pt x="5698571" y="1305093"/>
                </a:cubicBezTo>
                <a:cubicBezTo>
                  <a:pt x="5693911" y="1319772"/>
                  <a:pt x="5691545" y="1365200"/>
                  <a:pt x="5698439" y="1373782"/>
                </a:cubicBezTo>
                <a:cubicBezTo>
                  <a:pt x="5699458" y="1383251"/>
                  <a:pt x="5696136" y="1394305"/>
                  <a:pt x="5703819" y="1398663"/>
                </a:cubicBezTo>
                <a:cubicBezTo>
                  <a:pt x="5704940" y="1430445"/>
                  <a:pt x="5706050" y="1527461"/>
                  <a:pt x="5705163" y="1564478"/>
                </a:cubicBezTo>
                <a:cubicBezTo>
                  <a:pt x="5704796" y="1577686"/>
                  <a:pt x="5698864" y="1607559"/>
                  <a:pt x="5698497" y="1620768"/>
                </a:cubicBezTo>
                <a:cubicBezTo>
                  <a:pt x="5692571" y="1683165"/>
                  <a:pt x="5688920" y="1698353"/>
                  <a:pt x="5682815" y="1736849"/>
                </a:cubicBezTo>
                <a:cubicBezTo>
                  <a:pt x="5683151" y="1766510"/>
                  <a:pt x="5683487" y="1796170"/>
                  <a:pt x="5683823" y="1825831"/>
                </a:cubicBezTo>
                <a:lnTo>
                  <a:pt x="5677720" y="1838743"/>
                </a:lnTo>
                <a:cubicBezTo>
                  <a:pt x="5673913" y="1853643"/>
                  <a:pt x="5672993" y="1870248"/>
                  <a:pt x="5671230" y="1885441"/>
                </a:cubicBezTo>
                <a:lnTo>
                  <a:pt x="5662929" y="1912918"/>
                </a:lnTo>
                <a:lnTo>
                  <a:pt x="5658020" y="2008900"/>
                </a:lnTo>
                <a:lnTo>
                  <a:pt x="5650780" y="2149876"/>
                </a:lnTo>
                <a:lnTo>
                  <a:pt x="5651025" y="2150933"/>
                </a:lnTo>
                <a:cubicBezTo>
                  <a:pt x="5652105" y="2157348"/>
                  <a:pt x="5652942" y="2166133"/>
                  <a:pt x="5652871" y="2179360"/>
                </a:cubicBezTo>
                <a:cubicBezTo>
                  <a:pt x="5639321" y="2211528"/>
                  <a:pt x="5664896" y="2255536"/>
                  <a:pt x="5646872" y="2295452"/>
                </a:cubicBezTo>
                <a:cubicBezTo>
                  <a:pt x="5642213" y="2310133"/>
                  <a:pt x="5639848" y="2355559"/>
                  <a:pt x="5646741" y="2364141"/>
                </a:cubicBezTo>
                <a:cubicBezTo>
                  <a:pt x="5647760" y="2373611"/>
                  <a:pt x="5650256" y="2384651"/>
                  <a:pt x="5657938" y="2389009"/>
                </a:cubicBezTo>
                <a:cubicBezTo>
                  <a:pt x="5636135" y="2742946"/>
                  <a:pt x="5586710" y="3553874"/>
                  <a:pt x="5533444" y="4422183"/>
                </a:cubicBezTo>
                <a:lnTo>
                  <a:pt x="5526370" y="4537395"/>
                </a:lnTo>
                <a:lnTo>
                  <a:pt x="5503188" y="4975984"/>
                </a:lnTo>
                <a:cubicBezTo>
                  <a:pt x="5446496" y="6045372"/>
                  <a:pt x="5395355" y="6990311"/>
                  <a:pt x="5369324" y="7437603"/>
                </a:cubicBezTo>
                <a:cubicBezTo>
                  <a:pt x="5368009" y="7460204"/>
                  <a:pt x="5348609" y="7477516"/>
                  <a:pt x="5325855" y="7476382"/>
                </a:cubicBezTo>
                <a:lnTo>
                  <a:pt x="4493251" y="7432748"/>
                </a:lnTo>
                <a:lnTo>
                  <a:pt x="4493249" y="7432748"/>
                </a:lnTo>
                <a:lnTo>
                  <a:pt x="39226" y="7199323"/>
                </a:lnTo>
                <a:lnTo>
                  <a:pt x="28872" y="7194396"/>
                </a:lnTo>
                <a:lnTo>
                  <a:pt x="23220" y="7194103"/>
                </a:lnTo>
                <a:lnTo>
                  <a:pt x="23354" y="7191771"/>
                </a:lnTo>
                <a:lnTo>
                  <a:pt x="10670" y="7185736"/>
                </a:lnTo>
                <a:cubicBezTo>
                  <a:pt x="3585" y="7177918"/>
                  <a:pt x="-510" y="7167425"/>
                  <a:pt x="51" y="7156095"/>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028" name="Picture 4" descr="Unicef Rights Respecting Schools Logo">
            <a:extLst>
              <a:ext uri="{FF2B5EF4-FFF2-40B4-BE49-F238E27FC236}">
                <a16:creationId xmlns:a16="http://schemas.microsoft.com/office/drawing/2014/main" id="{68C8472F-25DC-271C-8848-CF429A40236C}"/>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rot="151251">
            <a:off x="5117288" y="729227"/>
            <a:ext cx="6162058" cy="508055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AE3E6250-4CD1-8B37-576A-818364162ECC}"/>
              </a:ext>
            </a:extLst>
          </p:cNvPr>
          <p:cNvSpPr>
            <a:spLocks noGrp="1"/>
          </p:cNvSpPr>
          <p:nvPr>
            <p:ph type="ctrTitle"/>
          </p:nvPr>
        </p:nvSpPr>
        <p:spPr>
          <a:xfrm>
            <a:off x="1219199" y="1682945"/>
            <a:ext cx="4451132" cy="3101432"/>
          </a:xfrm>
        </p:spPr>
        <p:txBody>
          <a:bodyPr>
            <a:normAutofit/>
          </a:bodyPr>
          <a:lstStyle/>
          <a:p>
            <a:pPr>
              <a:lnSpc>
                <a:spcPct val="110000"/>
              </a:lnSpc>
            </a:pPr>
            <a:r>
              <a:rPr lang="en-US" sz="3400" b="1" dirty="0">
                <a:latin typeface="Century Gothic" panose="020B0502020202020204" pitchFamily="34" charset="0"/>
              </a:rPr>
              <a:t>Introducing the Rights Respecting Schools Award and our journey so far</a:t>
            </a:r>
            <a:br>
              <a:rPr lang="en-US" sz="3400" b="1" dirty="0">
                <a:latin typeface="Calibri"/>
              </a:rPr>
            </a:br>
            <a:endParaRPr lang="en-GB" sz="3400" dirty="0"/>
          </a:p>
        </p:txBody>
      </p:sp>
      <p:sp>
        <p:nvSpPr>
          <p:cNvPr id="1050" name="Freeform: Shape 1049">
            <a:extLst>
              <a:ext uri="{FF2B5EF4-FFF2-40B4-BE49-F238E27FC236}">
                <a16:creationId xmlns:a16="http://schemas.microsoft.com/office/drawing/2014/main" id="{3BEA892B-8C13-4097-9211-8894FB81B9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7246142">
            <a:off x="10976334" y="-447338"/>
            <a:ext cx="444795" cy="2058377"/>
          </a:xfrm>
          <a:custGeom>
            <a:avLst/>
            <a:gdLst>
              <a:gd name="connsiteX0" fmla="*/ 0 w 555597"/>
              <a:gd name="connsiteY0" fmla="*/ 83880 h 1999290"/>
              <a:gd name="connsiteX1" fmla="*/ 49282 w 555597"/>
              <a:gd name="connsiteY1" fmla="*/ 71215 h 1999290"/>
              <a:gd name="connsiteX2" fmla="*/ 174397 w 555597"/>
              <a:gd name="connsiteY2" fmla="*/ 45224 h 1999290"/>
              <a:gd name="connsiteX3" fmla="*/ 242049 w 555597"/>
              <a:gd name="connsiteY3" fmla="*/ 54744 h 1999290"/>
              <a:gd name="connsiteX4" fmla="*/ 326503 w 555597"/>
              <a:gd name="connsiteY4" fmla="*/ 39434 h 1999290"/>
              <a:gd name="connsiteX5" fmla="*/ 343350 w 555597"/>
              <a:gd name="connsiteY5" fmla="*/ 40491 h 1999290"/>
              <a:gd name="connsiteX6" fmla="*/ 349790 w 555597"/>
              <a:gd name="connsiteY6" fmla="*/ 52348 h 1999290"/>
              <a:gd name="connsiteX7" fmla="*/ 355722 w 555597"/>
              <a:gd name="connsiteY7" fmla="*/ 54552 h 1999290"/>
              <a:gd name="connsiteX8" fmla="*/ 374741 w 555597"/>
              <a:gd name="connsiteY8" fmla="*/ 39676 h 1999290"/>
              <a:gd name="connsiteX9" fmla="*/ 469664 w 555597"/>
              <a:gd name="connsiteY9" fmla="*/ 48453 h 1999290"/>
              <a:gd name="connsiteX10" fmla="*/ 521607 w 555597"/>
              <a:gd name="connsiteY10" fmla="*/ 10408 h 1999290"/>
              <a:gd name="connsiteX11" fmla="*/ 555597 w 555597"/>
              <a:gd name="connsiteY11" fmla="*/ 0 h 1999290"/>
              <a:gd name="connsiteX12" fmla="*/ 555597 w 555597"/>
              <a:gd name="connsiteY12" fmla="*/ 1995494 h 1999290"/>
              <a:gd name="connsiteX13" fmla="*/ 537215 w 555597"/>
              <a:gd name="connsiteY13" fmla="*/ 1991185 h 1999290"/>
              <a:gd name="connsiteX14" fmla="*/ 479386 w 555597"/>
              <a:gd name="connsiteY14" fmla="*/ 1992931 h 1999290"/>
              <a:gd name="connsiteX15" fmla="*/ 462617 w 555597"/>
              <a:gd name="connsiteY15" fmla="*/ 1999290 h 1999290"/>
              <a:gd name="connsiteX16" fmla="*/ 420522 w 555597"/>
              <a:gd name="connsiteY16" fmla="*/ 1999290 h 1999290"/>
              <a:gd name="connsiteX17" fmla="*/ 382909 w 555597"/>
              <a:gd name="connsiteY17" fmla="*/ 1988738 h 1999290"/>
              <a:gd name="connsiteX18" fmla="*/ 295360 w 555597"/>
              <a:gd name="connsiteY18" fmla="*/ 1977122 h 1999290"/>
              <a:gd name="connsiteX19" fmla="*/ 256969 w 555597"/>
              <a:gd name="connsiteY19" fmla="*/ 1970444 h 1999290"/>
              <a:gd name="connsiteX20" fmla="*/ 227096 w 555597"/>
              <a:gd name="connsiteY20" fmla="*/ 1951548 h 1999290"/>
              <a:gd name="connsiteX21" fmla="*/ 222890 w 555597"/>
              <a:gd name="connsiteY21" fmla="*/ 1935696 h 1999290"/>
              <a:gd name="connsiteX22" fmla="*/ 202274 w 555597"/>
              <a:gd name="connsiteY22" fmla="*/ 1929911 h 1999290"/>
              <a:gd name="connsiteX23" fmla="*/ 197448 w 555597"/>
              <a:gd name="connsiteY23" fmla="*/ 1925621 h 1999290"/>
              <a:gd name="connsiteX24" fmla="*/ 169099 w 555597"/>
              <a:gd name="connsiteY24" fmla="*/ 1903786 h 1999290"/>
              <a:gd name="connsiteX25" fmla="*/ 92344 w 555597"/>
              <a:gd name="connsiteY25" fmla="*/ 1925464 h 1999290"/>
              <a:gd name="connsiteX26" fmla="*/ 11266 w 555597"/>
              <a:gd name="connsiteY26" fmla="*/ 1895947 h 1999290"/>
              <a:gd name="connsiteX27" fmla="*/ 0 w 555597"/>
              <a:gd name="connsiteY27" fmla="*/ 1893933 h 1999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55597" h="1999290">
                <a:moveTo>
                  <a:pt x="0" y="83880"/>
                </a:moveTo>
                <a:lnTo>
                  <a:pt x="49282" y="71215"/>
                </a:lnTo>
                <a:cubicBezTo>
                  <a:pt x="91656" y="63184"/>
                  <a:pt x="135655" y="58277"/>
                  <a:pt x="174397" y="45224"/>
                </a:cubicBezTo>
                <a:cubicBezTo>
                  <a:pt x="225837" y="94025"/>
                  <a:pt x="195077" y="47856"/>
                  <a:pt x="242049" y="54744"/>
                </a:cubicBezTo>
                <a:lnTo>
                  <a:pt x="326503" y="39434"/>
                </a:lnTo>
                <a:lnTo>
                  <a:pt x="343350" y="40491"/>
                </a:lnTo>
                <a:lnTo>
                  <a:pt x="349790" y="52348"/>
                </a:lnTo>
                <a:lnTo>
                  <a:pt x="355722" y="54552"/>
                </a:lnTo>
                <a:lnTo>
                  <a:pt x="374741" y="39676"/>
                </a:lnTo>
                <a:cubicBezTo>
                  <a:pt x="402796" y="31662"/>
                  <a:pt x="441033" y="50452"/>
                  <a:pt x="469664" y="48453"/>
                </a:cubicBezTo>
                <a:cubicBezTo>
                  <a:pt x="478380" y="29604"/>
                  <a:pt x="496522" y="19255"/>
                  <a:pt x="521607" y="10408"/>
                </a:cubicBezTo>
                <a:lnTo>
                  <a:pt x="555597" y="0"/>
                </a:lnTo>
                <a:lnTo>
                  <a:pt x="555597" y="1995494"/>
                </a:lnTo>
                <a:lnTo>
                  <a:pt x="537215" y="1991185"/>
                </a:lnTo>
                <a:cubicBezTo>
                  <a:pt x="514565" y="1988101"/>
                  <a:pt x="490837" y="1988688"/>
                  <a:pt x="479386" y="1992931"/>
                </a:cubicBezTo>
                <a:lnTo>
                  <a:pt x="462617" y="1999290"/>
                </a:lnTo>
                <a:lnTo>
                  <a:pt x="420522" y="1999290"/>
                </a:lnTo>
                <a:lnTo>
                  <a:pt x="382909" y="1988738"/>
                </a:lnTo>
                <a:cubicBezTo>
                  <a:pt x="350860" y="1976654"/>
                  <a:pt x="320299" y="1963332"/>
                  <a:pt x="295360" y="1977122"/>
                </a:cubicBezTo>
                <a:cubicBezTo>
                  <a:pt x="281004" y="1978006"/>
                  <a:pt x="268406" y="1975325"/>
                  <a:pt x="256969" y="1970444"/>
                </a:cubicBezTo>
                <a:lnTo>
                  <a:pt x="227096" y="1951548"/>
                </a:lnTo>
                <a:lnTo>
                  <a:pt x="222890" y="1935696"/>
                </a:lnTo>
                <a:lnTo>
                  <a:pt x="202274" y="1929911"/>
                </a:lnTo>
                <a:lnTo>
                  <a:pt x="197448" y="1925621"/>
                </a:lnTo>
                <a:cubicBezTo>
                  <a:pt x="188240" y="1917376"/>
                  <a:pt x="178991" y="1909643"/>
                  <a:pt x="169099" y="1903786"/>
                </a:cubicBezTo>
                <a:cubicBezTo>
                  <a:pt x="158518" y="1969055"/>
                  <a:pt x="83191" y="1864739"/>
                  <a:pt x="92344" y="1925464"/>
                </a:cubicBezTo>
                <a:cubicBezTo>
                  <a:pt x="36140" y="1904645"/>
                  <a:pt x="59596" y="1967908"/>
                  <a:pt x="11266" y="1895947"/>
                </a:cubicBezTo>
                <a:lnTo>
                  <a:pt x="0" y="1893933"/>
                </a:lnTo>
                <a:close/>
              </a:path>
            </a:pathLst>
          </a:custGeom>
          <a:blipFill dpi="0" rotWithShape="1">
            <a:blip r:embed="rId3">
              <a:alphaModFix amt="84000"/>
            </a:blip>
            <a:srcRect/>
            <a:tile tx="0" ty="0" sx="100000" sy="100000" flip="none" algn="tl"/>
          </a:blipFill>
          <a:ln>
            <a:noFill/>
          </a:ln>
          <a:effectLst>
            <a:outerShdw blurRad="63500" dist="12700" dir="8100000" algn="tr"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052" name="Group 1051">
            <a:extLst>
              <a:ext uri="{FF2B5EF4-FFF2-40B4-BE49-F238E27FC236}">
                <a16:creationId xmlns:a16="http://schemas.microsoft.com/office/drawing/2014/main" id="{D464AF36-4E8E-4205-B8DE-FFA5665C96D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74436" y="6388259"/>
            <a:ext cx="358083" cy="368964"/>
            <a:chOff x="4135740" y="1795926"/>
            <a:chExt cx="558732" cy="575710"/>
          </a:xfrm>
        </p:grpSpPr>
        <p:grpSp>
          <p:nvGrpSpPr>
            <p:cNvPr id="1053" name="Group 1052">
              <a:extLst>
                <a:ext uri="{FF2B5EF4-FFF2-40B4-BE49-F238E27FC236}">
                  <a16:creationId xmlns:a16="http://schemas.microsoft.com/office/drawing/2014/main" id="{19823D03-625A-44AF-9047-BEBE5E2D6A18}"/>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4135740" y="1795926"/>
              <a:ext cx="558732" cy="575710"/>
              <a:chOff x="1028007" y="1706560"/>
              <a:chExt cx="575710" cy="575710"/>
            </a:xfrm>
          </p:grpSpPr>
          <p:cxnSp>
            <p:nvCxnSpPr>
              <p:cNvPr id="1055" name="Straight Connector 1054">
                <a:extLst>
                  <a:ext uri="{FF2B5EF4-FFF2-40B4-BE49-F238E27FC236}">
                    <a16:creationId xmlns:a16="http://schemas.microsoft.com/office/drawing/2014/main" id="{3861FA53-1B2D-42E4-917A-1EFD6335A40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28007" y="1994415"/>
                <a:ext cx="57571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6" name="Straight Connector 1055">
                <a:extLst>
                  <a:ext uri="{FF2B5EF4-FFF2-40B4-BE49-F238E27FC236}">
                    <a16:creationId xmlns:a16="http://schemas.microsoft.com/office/drawing/2014/main" id="{1868A989-D930-4AD4-B238-66F0189140B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16200000">
                <a:off x="1028007" y="1994415"/>
                <a:ext cx="57571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054" name="Oval 1053">
              <a:extLst>
                <a:ext uri="{FF2B5EF4-FFF2-40B4-BE49-F238E27FC236}">
                  <a16:creationId xmlns:a16="http://schemas.microsoft.com/office/drawing/2014/main" id="{83729635-CDB3-4134-BFCD-E66EF4736F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36389" y="1946248"/>
              <a:ext cx="157434" cy="157434"/>
            </a:xfrm>
            <a:prstGeom prst="ellipse">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42522198"/>
      </p:ext>
    </p:extLst>
  </p:cSld>
  <p:clrMapOvr>
    <a:masterClrMapping/>
  </p:clrMapOvr>
  <p:transition spd="slow">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563CFA2-6283-D591-2FEA-0BCA1DA5CE7B}"/>
              </a:ext>
            </a:extLst>
          </p:cNvPr>
          <p:cNvSpPr txBox="1"/>
          <p:nvPr/>
        </p:nvSpPr>
        <p:spPr>
          <a:xfrm>
            <a:off x="421105" y="270711"/>
            <a:ext cx="10527631"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dirty="0"/>
              <a:t>Governments must do all they can to make sure every child can enjoy their rights</a:t>
            </a:r>
          </a:p>
          <a:p>
            <a:pPr algn="ctr"/>
            <a:endParaRPr lang="en-US"/>
          </a:p>
        </p:txBody>
      </p:sp>
      <p:sp>
        <p:nvSpPr>
          <p:cNvPr id="3" name="TextBox 2">
            <a:extLst>
              <a:ext uri="{FF2B5EF4-FFF2-40B4-BE49-F238E27FC236}">
                <a16:creationId xmlns:a16="http://schemas.microsoft.com/office/drawing/2014/main" id="{60B403B3-BA27-FF7D-1197-86FDFBF9E111}"/>
              </a:ext>
            </a:extLst>
          </p:cNvPr>
          <p:cNvSpPr txBox="1"/>
          <p:nvPr/>
        </p:nvSpPr>
        <p:spPr>
          <a:xfrm>
            <a:off x="421105" y="591553"/>
            <a:ext cx="609600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Arial"/>
              <a:buChar char="•"/>
            </a:pPr>
            <a:r>
              <a:rPr lang="en-US" baseline="0" dirty="0">
                <a:solidFill>
                  <a:srgbClr val="7030A0"/>
                </a:solidFill>
                <a:latin typeface="Consolas"/>
              </a:rPr>
              <a:t>True</a:t>
            </a:r>
            <a:endParaRPr lang="en-US" dirty="0">
              <a:solidFill>
                <a:srgbClr val="7030A0"/>
              </a:solidFill>
            </a:endParaRPr>
          </a:p>
          <a:p>
            <a:pPr algn="ctr"/>
            <a:endParaRPr lang="en-US"/>
          </a:p>
        </p:txBody>
      </p:sp>
      <p:sp>
        <p:nvSpPr>
          <p:cNvPr id="4" name="TextBox 3">
            <a:extLst>
              <a:ext uri="{FF2B5EF4-FFF2-40B4-BE49-F238E27FC236}">
                <a16:creationId xmlns:a16="http://schemas.microsoft.com/office/drawing/2014/main" id="{06DBFDFF-E2D2-E32B-A84A-CCD06A17A067}"/>
              </a:ext>
            </a:extLst>
          </p:cNvPr>
          <p:cNvSpPr txBox="1"/>
          <p:nvPr/>
        </p:nvSpPr>
        <p:spPr>
          <a:xfrm>
            <a:off x="421105" y="982579"/>
            <a:ext cx="9063789"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Arial" panose="020B0604020202020204" pitchFamily="34" charset="0"/>
              <a:buChar char="•"/>
            </a:pPr>
            <a:r>
              <a:rPr lang="en-US" baseline="0" dirty="0">
                <a:latin typeface="Consolas"/>
              </a:rPr>
              <a:t>Every child has the right to do what they want</a:t>
            </a:r>
            <a:endParaRPr lang="en-US" dirty="0"/>
          </a:p>
          <a:p>
            <a:pPr marL="285750" indent="-285750" algn="ctr">
              <a:buFont typeface="Arial" panose="020B0604020202020204" pitchFamily="34" charset="0"/>
              <a:buChar char="•"/>
            </a:pPr>
            <a:endParaRPr lang="en-US"/>
          </a:p>
        </p:txBody>
      </p:sp>
      <p:sp>
        <p:nvSpPr>
          <p:cNvPr id="5" name="TextBox 4">
            <a:extLst>
              <a:ext uri="{FF2B5EF4-FFF2-40B4-BE49-F238E27FC236}">
                <a16:creationId xmlns:a16="http://schemas.microsoft.com/office/drawing/2014/main" id="{D871AF30-9F01-B342-7105-2FEE84062A85}"/>
              </a:ext>
            </a:extLst>
          </p:cNvPr>
          <p:cNvSpPr txBox="1"/>
          <p:nvPr/>
        </p:nvSpPr>
        <p:spPr>
          <a:xfrm>
            <a:off x="421105" y="1393658"/>
            <a:ext cx="609600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Arial" panose="020B0604020202020204" pitchFamily="34" charset="0"/>
              <a:buChar char="•"/>
            </a:pPr>
            <a:r>
              <a:rPr lang="en-US" baseline="0" dirty="0">
                <a:solidFill>
                  <a:srgbClr val="7030A0"/>
                </a:solidFill>
                <a:latin typeface="Consolas"/>
              </a:rPr>
              <a:t>False</a:t>
            </a:r>
            <a:endParaRPr lang="en-US" dirty="0">
              <a:solidFill>
                <a:srgbClr val="000000"/>
              </a:solidFill>
            </a:endParaRPr>
          </a:p>
          <a:p>
            <a:pPr marL="285750" indent="-285750" algn="ctr">
              <a:buFont typeface="Arial" panose="020B0604020202020204" pitchFamily="34" charset="0"/>
              <a:buChar char="•"/>
            </a:pPr>
            <a:endParaRPr lang="en-US"/>
          </a:p>
        </p:txBody>
      </p:sp>
      <p:sp>
        <p:nvSpPr>
          <p:cNvPr id="6" name="TextBox 5">
            <a:extLst>
              <a:ext uri="{FF2B5EF4-FFF2-40B4-BE49-F238E27FC236}">
                <a16:creationId xmlns:a16="http://schemas.microsoft.com/office/drawing/2014/main" id="{34FC1265-AC62-AF11-7560-6187541297F5}"/>
              </a:ext>
            </a:extLst>
          </p:cNvPr>
          <p:cNvSpPr txBox="1"/>
          <p:nvPr/>
        </p:nvSpPr>
        <p:spPr>
          <a:xfrm>
            <a:off x="421105" y="1884947"/>
            <a:ext cx="9635289"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Arial"/>
              <a:buChar char="•"/>
            </a:pPr>
            <a:r>
              <a:rPr lang="en-US" baseline="0" dirty="0">
                <a:latin typeface="Consolas"/>
                <a:ea typeface="Arial"/>
                <a:cs typeface="Arial"/>
              </a:rPr>
              <a:t>Every child has the right to meet with other </a:t>
            </a:r>
            <a:r>
              <a:rPr lang="en-US" dirty="0">
                <a:latin typeface="Consolas"/>
                <a:ea typeface="Arial"/>
                <a:cs typeface="Arial"/>
              </a:rPr>
              <a:t>children and</a:t>
            </a:r>
            <a:r>
              <a:rPr lang="en-US" baseline="0" dirty="0">
                <a:latin typeface="Consolas"/>
                <a:ea typeface="Arial"/>
                <a:cs typeface="Arial"/>
              </a:rPr>
              <a:t> to join clubs and </a:t>
            </a:r>
            <a:r>
              <a:rPr lang="en-US" baseline="0" dirty="0" err="1">
                <a:latin typeface="Consolas"/>
                <a:ea typeface="Arial"/>
                <a:cs typeface="Arial"/>
              </a:rPr>
              <a:t>organisations</a:t>
            </a:r>
            <a:endParaRPr lang="en-US" dirty="0" err="1"/>
          </a:p>
          <a:p>
            <a:pPr algn="ctr"/>
            <a:endParaRPr lang="en-US"/>
          </a:p>
        </p:txBody>
      </p:sp>
      <p:sp>
        <p:nvSpPr>
          <p:cNvPr id="7" name="TextBox 6">
            <a:extLst>
              <a:ext uri="{FF2B5EF4-FFF2-40B4-BE49-F238E27FC236}">
                <a16:creationId xmlns:a16="http://schemas.microsoft.com/office/drawing/2014/main" id="{0DC18598-E36F-779E-76BE-8E5FE7151125}"/>
              </a:ext>
            </a:extLst>
          </p:cNvPr>
          <p:cNvSpPr txBox="1"/>
          <p:nvPr/>
        </p:nvSpPr>
        <p:spPr>
          <a:xfrm>
            <a:off x="401052" y="2586789"/>
            <a:ext cx="609600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Arial" panose="020B0604020202020204" pitchFamily="34" charset="0"/>
              <a:buChar char="•"/>
            </a:pPr>
            <a:r>
              <a:rPr lang="en-US" baseline="0" dirty="0">
                <a:solidFill>
                  <a:srgbClr val="7030A0"/>
                </a:solidFill>
                <a:latin typeface="Consolas"/>
              </a:rPr>
              <a:t>True</a:t>
            </a:r>
            <a:endParaRPr lang="en-US" dirty="0">
              <a:solidFill>
                <a:srgbClr val="000000"/>
              </a:solidFill>
            </a:endParaRPr>
          </a:p>
          <a:p>
            <a:pPr marL="285750" indent="-285750" algn="ctr">
              <a:buFont typeface="Arial" panose="020B0604020202020204" pitchFamily="34" charset="0"/>
              <a:buChar char="•"/>
            </a:pPr>
            <a:endParaRPr lang="en-US"/>
          </a:p>
        </p:txBody>
      </p:sp>
      <p:sp>
        <p:nvSpPr>
          <p:cNvPr id="8" name="TextBox 7">
            <a:extLst>
              <a:ext uri="{FF2B5EF4-FFF2-40B4-BE49-F238E27FC236}">
                <a16:creationId xmlns:a16="http://schemas.microsoft.com/office/drawing/2014/main" id="{55ACFFAA-7F1E-DFA0-E949-6AFA140D15D6}"/>
              </a:ext>
            </a:extLst>
          </p:cNvPr>
          <p:cNvSpPr txBox="1"/>
          <p:nvPr/>
        </p:nvSpPr>
        <p:spPr>
          <a:xfrm>
            <a:off x="421106" y="2987842"/>
            <a:ext cx="9946105"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Arial" panose="020B0604020202020204" pitchFamily="34" charset="0"/>
              <a:buChar char="•"/>
            </a:pPr>
            <a:r>
              <a:rPr lang="en-US" baseline="0" dirty="0">
                <a:latin typeface="Consolas"/>
                <a:ea typeface="Arial"/>
                <a:cs typeface="Arial"/>
              </a:rPr>
              <a:t>Every child has the right to an adequate standard </a:t>
            </a:r>
            <a:r>
              <a:rPr lang="en-US" dirty="0">
                <a:latin typeface="Consolas"/>
                <a:ea typeface="Arial"/>
                <a:cs typeface="Arial"/>
              </a:rPr>
              <a:t>of living</a:t>
            </a:r>
            <a:endParaRPr lang="en-US" dirty="0"/>
          </a:p>
          <a:p>
            <a:pPr marL="285750" indent="-285750" algn="ctr">
              <a:buFont typeface="Arial" panose="020B0604020202020204" pitchFamily="34" charset="0"/>
              <a:buChar char="•"/>
            </a:pPr>
            <a:endParaRPr lang="en-US"/>
          </a:p>
        </p:txBody>
      </p:sp>
      <p:sp>
        <p:nvSpPr>
          <p:cNvPr id="9" name="TextBox 8">
            <a:extLst>
              <a:ext uri="{FF2B5EF4-FFF2-40B4-BE49-F238E27FC236}">
                <a16:creationId xmlns:a16="http://schemas.microsoft.com/office/drawing/2014/main" id="{F2C64651-9D0E-AB75-8816-F68EF89D87BF}"/>
              </a:ext>
            </a:extLst>
          </p:cNvPr>
          <p:cNvSpPr txBox="1"/>
          <p:nvPr/>
        </p:nvSpPr>
        <p:spPr>
          <a:xfrm>
            <a:off x="421106" y="3499185"/>
            <a:ext cx="609600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Arial" panose="020B0604020202020204" pitchFamily="34" charset="0"/>
              <a:buChar char="•"/>
            </a:pPr>
            <a:r>
              <a:rPr lang="en-US" baseline="0" dirty="0">
                <a:solidFill>
                  <a:srgbClr val="7030A0"/>
                </a:solidFill>
                <a:latin typeface="Consolas"/>
              </a:rPr>
              <a:t>True</a:t>
            </a:r>
            <a:endParaRPr lang="en-US" dirty="0">
              <a:solidFill>
                <a:srgbClr val="000000"/>
              </a:solidFill>
            </a:endParaRPr>
          </a:p>
          <a:p>
            <a:pPr marL="285750" indent="-285750" algn="ctr">
              <a:buFont typeface="Arial" panose="020B0604020202020204" pitchFamily="34" charset="0"/>
              <a:buChar char="•"/>
            </a:pPr>
            <a:endParaRPr lang="en-US"/>
          </a:p>
        </p:txBody>
      </p:sp>
      <p:sp>
        <p:nvSpPr>
          <p:cNvPr id="10" name="TextBox 9">
            <a:extLst>
              <a:ext uri="{FF2B5EF4-FFF2-40B4-BE49-F238E27FC236}">
                <a16:creationId xmlns:a16="http://schemas.microsoft.com/office/drawing/2014/main" id="{EE14696B-63C3-CDC9-81E0-55B506F1C34D}"/>
              </a:ext>
            </a:extLst>
          </p:cNvPr>
          <p:cNvSpPr txBox="1"/>
          <p:nvPr/>
        </p:nvSpPr>
        <p:spPr>
          <a:xfrm>
            <a:off x="421105" y="3970422"/>
            <a:ext cx="9294394"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Arial" panose="020B0604020202020204" pitchFamily="34" charset="0"/>
              <a:buChar char="•"/>
            </a:pPr>
            <a:r>
              <a:rPr lang="en-US" baseline="0" dirty="0">
                <a:latin typeface="Consolas"/>
              </a:rPr>
              <a:t>Every child has the right to reliable information</a:t>
            </a:r>
            <a:endParaRPr lang="en-US" dirty="0"/>
          </a:p>
          <a:p>
            <a:pPr marL="285750" indent="-285750" algn="ctr">
              <a:buFont typeface="Arial" panose="020B0604020202020204" pitchFamily="34" charset="0"/>
              <a:buChar char="•"/>
            </a:pPr>
            <a:endParaRPr lang="en-US"/>
          </a:p>
        </p:txBody>
      </p:sp>
      <p:sp>
        <p:nvSpPr>
          <p:cNvPr id="11" name="TextBox 10">
            <a:extLst>
              <a:ext uri="{FF2B5EF4-FFF2-40B4-BE49-F238E27FC236}">
                <a16:creationId xmlns:a16="http://schemas.microsoft.com/office/drawing/2014/main" id="{A96BE622-45D2-62E2-86BA-C8C29246E038}"/>
              </a:ext>
            </a:extLst>
          </p:cNvPr>
          <p:cNvSpPr txBox="1"/>
          <p:nvPr/>
        </p:nvSpPr>
        <p:spPr>
          <a:xfrm>
            <a:off x="421106" y="4461711"/>
            <a:ext cx="609600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Arial" panose="020B0604020202020204" pitchFamily="34" charset="0"/>
              <a:buChar char="•"/>
            </a:pPr>
            <a:r>
              <a:rPr lang="en-US" baseline="0" dirty="0">
                <a:solidFill>
                  <a:srgbClr val="7030A0"/>
                </a:solidFill>
                <a:latin typeface="Consolas"/>
              </a:rPr>
              <a:t>True</a:t>
            </a:r>
            <a:endParaRPr lang="en-US" dirty="0">
              <a:solidFill>
                <a:srgbClr val="7030A0"/>
              </a:solidFill>
            </a:endParaRPr>
          </a:p>
          <a:p>
            <a:pPr marL="285750" indent="-285750" algn="ctr">
              <a:buFont typeface="Arial" panose="020B0604020202020204" pitchFamily="34" charset="0"/>
              <a:buChar char="•"/>
            </a:pPr>
            <a:endParaRPr lang="en-US"/>
          </a:p>
        </p:txBody>
      </p:sp>
      <p:sp>
        <p:nvSpPr>
          <p:cNvPr id="12" name="TextBox 11">
            <a:extLst>
              <a:ext uri="{FF2B5EF4-FFF2-40B4-BE49-F238E27FC236}">
                <a16:creationId xmlns:a16="http://schemas.microsoft.com/office/drawing/2014/main" id="{4E03BAF0-6C17-15E2-22F4-3AC3E6392A50}"/>
              </a:ext>
            </a:extLst>
          </p:cNvPr>
          <p:cNvSpPr txBox="1"/>
          <p:nvPr/>
        </p:nvSpPr>
        <p:spPr>
          <a:xfrm>
            <a:off x="421106" y="4932948"/>
            <a:ext cx="9665368"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Arial"/>
              <a:buChar char="•"/>
            </a:pPr>
            <a:r>
              <a:rPr lang="en-US" baseline="0">
                <a:latin typeface="Consolas"/>
              </a:rPr>
              <a:t>Every child has the right to leisure time</a:t>
            </a:r>
            <a:endParaRPr lang="en-US"/>
          </a:p>
          <a:p>
            <a:pPr algn="ctr"/>
            <a:endParaRPr lang="en-US"/>
          </a:p>
        </p:txBody>
      </p:sp>
      <p:sp>
        <p:nvSpPr>
          <p:cNvPr id="13" name="TextBox 12">
            <a:extLst>
              <a:ext uri="{FF2B5EF4-FFF2-40B4-BE49-F238E27FC236}">
                <a16:creationId xmlns:a16="http://schemas.microsoft.com/office/drawing/2014/main" id="{E1A52D86-2C53-329B-7C85-084D0048D31E}"/>
              </a:ext>
            </a:extLst>
          </p:cNvPr>
          <p:cNvSpPr txBox="1"/>
          <p:nvPr/>
        </p:nvSpPr>
        <p:spPr>
          <a:xfrm>
            <a:off x="421106" y="5394158"/>
            <a:ext cx="609600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Arial"/>
              <a:buChar char="•"/>
            </a:pPr>
            <a:r>
              <a:rPr lang="en-US" baseline="0" dirty="0">
                <a:solidFill>
                  <a:srgbClr val="7030A0"/>
                </a:solidFill>
                <a:latin typeface="Consolas"/>
              </a:rPr>
              <a:t>True</a:t>
            </a:r>
            <a:endParaRPr lang="en-US" dirty="0">
              <a:solidFill>
                <a:srgbClr val="7030A0"/>
              </a:solidFill>
            </a:endParaRPr>
          </a:p>
          <a:p>
            <a:pPr algn="ctr"/>
            <a:endParaRPr lang="en-US"/>
          </a:p>
        </p:txBody>
      </p:sp>
      <p:sp>
        <p:nvSpPr>
          <p:cNvPr id="14" name="TextBox 13">
            <a:extLst>
              <a:ext uri="{FF2B5EF4-FFF2-40B4-BE49-F238E27FC236}">
                <a16:creationId xmlns:a16="http://schemas.microsoft.com/office/drawing/2014/main" id="{75834C42-6A2F-512A-1553-D95466B082BC}"/>
              </a:ext>
            </a:extLst>
          </p:cNvPr>
          <p:cNvSpPr txBox="1"/>
          <p:nvPr/>
        </p:nvSpPr>
        <p:spPr>
          <a:xfrm>
            <a:off x="421105" y="5835316"/>
            <a:ext cx="609600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baseline="0" dirty="0">
                <a:latin typeface="Consolas"/>
              </a:rPr>
              <a:t>Every child has the right to be happy</a:t>
            </a:r>
            <a:endParaRPr lang="en-US" dirty="0"/>
          </a:p>
          <a:p>
            <a:pPr algn="ctr"/>
            <a:endParaRPr lang="en-US"/>
          </a:p>
        </p:txBody>
      </p:sp>
      <p:sp>
        <p:nvSpPr>
          <p:cNvPr id="15" name="TextBox 14">
            <a:extLst>
              <a:ext uri="{FF2B5EF4-FFF2-40B4-BE49-F238E27FC236}">
                <a16:creationId xmlns:a16="http://schemas.microsoft.com/office/drawing/2014/main" id="{2841208D-81BB-FA03-595A-342A788C9EED}"/>
              </a:ext>
            </a:extLst>
          </p:cNvPr>
          <p:cNvSpPr txBox="1"/>
          <p:nvPr/>
        </p:nvSpPr>
        <p:spPr>
          <a:xfrm>
            <a:off x="401053" y="6296527"/>
            <a:ext cx="609600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Arial"/>
              <a:buChar char="•"/>
            </a:pPr>
            <a:r>
              <a:rPr lang="en-US" baseline="0" dirty="0">
                <a:solidFill>
                  <a:srgbClr val="7030A0"/>
                </a:solidFill>
                <a:latin typeface="Consolas"/>
              </a:rPr>
              <a:t>False</a:t>
            </a:r>
            <a:endParaRPr lang="en-US">
              <a:solidFill>
                <a:srgbClr val="000000"/>
              </a:solidFill>
            </a:endParaRPr>
          </a:p>
          <a:p>
            <a:pPr algn="ctr"/>
            <a:endParaRPr lang="en-US"/>
          </a:p>
        </p:txBody>
      </p:sp>
    </p:spTree>
    <p:extLst>
      <p:ext uri="{BB962C8B-B14F-4D97-AF65-F5344CB8AC3E}">
        <p14:creationId xmlns:p14="http://schemas.microsoft.com/office/powerpoint/2010/main" val="64095339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500"/>
                                        <p:tgtEl>
                                          <p:spTgt spid="9"/>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500"/>
                                        <p:tgtEl>
                                          <p:spTgt spid="10"/>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fade">
                                      <p:cBhvr>
                                        <p:cTn id="52" dur="500"/>
                                        <p:tgtEl>
                                          <p:spTgt spid="11"/>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2"/>
                                        </p:tgtEl>
                                        <p:attrNameLst>
                                          <p:attrName>style.visibility</p:attrName>
                                        </p:attrNameLst>
                                      </p:cBhvr>
                                      <p:to>
                                        <p:strVal val="visible"/>
                                      </p:to>
                                    </p:set>
                                    <p:animEffect transition="in" filter="fade">
                                      <p:cBhvr>
                                        <p:cTn id="57" dur="500"/>
                                        <p:tgtEl>
                                          <p:spTgt spid="12"/>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3"/>
                                        </p:tgtEl>
                                        <p:attrNameLst>
                                          <p:attrName>style.visibility</p:attrName>
                                        </p:attrNameLst>
                                      </p:cBhvr>
                                      <p:to>
                                        <p:strVal val="visible"/>
                                      </p:to>
                                    </p:set>
                                    <p:animEffect transition="in" filter="fade">
                                      <p:cBhvr>
                                        <p:cTn id="62" dur="500"/>
                                        <p:tgtEl>
                                          <p:spTgt spid="13"/>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14"/>
                                        </p:tgtEl>
                                        <p:attrNameLst>
                                          <p:attrName>style.visibility</p:attrName>
                                        </p:attrNameLst>
                                      </p:cBhvr>
                                      <p:to>
                                        <p:strVal val="visible"/>
                                      </p:to>
                                    </p:set>
                                    <p:animEffect transition="in" filter="fade">
                                      <p:cBhvr>
                                        <p:cTn id="67" dur="500"/>
                                        <p:tgtEl>
                                          <p:spTgt spid="14"/>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15"/>
                                        </p:tgtEl>
                                        <p:attrNameLst>
                                          <p:attrName>style.visibility</p:attrName>
                                        </p:attrNameLst>
                                      </p:cBhvr>
                                      <p:to>
                                        <p:strVal val="visible"/>
                                      </p:to>
                                    </p:set>
                                    <p:animEffect transition="in" filter="fade">
                                      <p:cBhvr>
                                        <p:cTn id="7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P spid="8" grpId="0"/>
      <p:bldP spid="9" grpId="0"/>
      <p:bldP spid="10" grpId="0"/>
      <p:bldP spid="11" grpId="0"/>
      <p:bldP spid="12" grpId="0"/>
      <p:bldP spid="13" grpId="0"/>
      <p:bldP spid="14" grpId="0"/>
      <p:bldP spid="15"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23F5135F-115E-423C-BE4A-B56C35DC9F3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74436" y="6388259"/>
            <a:ext cx="358083" cy="368964"/>
            <a:chOff x="4135740" y="1795926"/>
            <a:chExt cx="558732" cy="575710"/>
          </a:xfrm>
        </p:grpSpPr>
        <p:grpSp>
          <p:nvGrpSpPr>
            <p:cNvPr id="11" name="Group 10">
              <a:extLst>
                <a:ext uri="{FF2B5EF4-FFF2-40B4-BE49-F238E27FC236}">
                  <a16:creationId xmlns:a16="http://schemas.microsoft.com/office/drawing/2014/main" id="{82C1E318-0F1F-4920-8C7D-FBAC66631B54}"/>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4135740" y="1795926"/>
              <a:ext cx="558732" cy="575710"/>
              <a:chOff x="1028007" y="1706560"/>
              <a:chExt cx="575710" cy="575710"/>
            </a:xfrm>
          </p:grpSpPr>
          <p:cxnSp>
            <p:nvCxnSpPr>
              <p:cNvPr id="13" name="Straight Connector 12">
                <a:extLst>
                  <a:ext uri="{FF2B5EF4-FFF2-40B4-BE49-F238E27FC236}">
                    <a16:creationId xmlns:a16="http://schemas.microsoft.com/office/drawing/2014/main" id="{DE4A7237-B6EB-4FB7-8B68-7C27438D477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28007" y="1994415"/>
                <a:ext cx="57571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84E00FDE-0838-4B5B-A782-6B6C92DB0A8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16200000">
                <a:off x="1028007" y="1994415"/>
                <a:ext cx="57571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2" name="Oval 11">
              <a:extLst>
                <a:ext uri="{FF2B5EF4-FFF2-40B4-BE49-F238E27FC236}">
                  <a16:creationId xmlns:a16="http://schemas.microsoft.com/office/drawing/2014/main" id="{2BC1B2F3-8E83-4A70-B103-979C67EECE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36389" y="1946248"/>
              <a:ext cx="157434" cy="157434"/>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useBgFill="1">
        <p:nvSpPr>
          <p:cNvPr id="16" name="Rectangle 15">
            <a:extLst>
              <a:ext uri="{FF2B5EF4-FFF2-40B4-BE49-F238E27FC236}">
                <a16:creationId xmlns:a16="http://schemas.microsoft.com/office/drawing/2014/main" id="{EFCCD4C3-17F4-425F-A2B6-AAF5D77705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9EAFAA0-D4F5-33F3-0421-01D247FBF76F}"/>
              </a:ext>
            </a:extLst>
          </p:cNvPr>
          <p:cNvSpPr txBox="1"/>
          <p:nvPr/>
        </p:nvSpPr>
        <p:spPr>
          <a:xfrm>
            <a:off x="1722923" y="365125"/>
            <a:ext cx="9783278" cy="1521427"/>
          </a:xfrm>
          <a:prstGeom prst="rect">
            <a:avLst/>
          </a:prstGeom>
        </p:spPr>
        <p:txBody>
          <a:bodyPr vert="horz" lIns="91440" tIns="45720" rIns="91440" bIns="45720" rtlCol="0" anchor="b">
            <a:normAutofit/>
          </a:bodyPr>
          <a:lstStyle/>
          <a:p>
            <a:pPr marL="0" marR="0" lvl="0" indent="0" algn="r" fontAlgn="ctr">
              <a:lnSpc>
                <a:spcPct val="120000"/>
              </a:lnSpc>
              <a:spcBef>
                <a:spcPct val="0"/>
              </a:spcBef>
              <a:spcAft>
                <a:spcPts val="600"/>
              </a:spcAft>
            </a:pPr>
            <a:r>
              <a:rPr lang="en-US" sz="3600" b="1" i="1" u="none" strike="noStrike" kern="1200" cap="none" spc="0" dirty="0">
                <a:solidFill>
                  <a:srgbClr val="000000"/>
                </a:solidFill>
                <a:highlight>
                  <a:srgbClr val="FFFF00"/>
                </a:highlight>
                <a:latin typeface="Century Gothic" panose="020B0502020202020204" pitchFamily="34" charset="0"/>
                <a:ea typeface="+mj-ea"/>
                <a:cs typeface="+mj-cs"/>
              </a:rPr>
              <a:t>What is the Rights Respecting Schools Award?</a:t>
            </a:r>
          </a:p>
        </p:txBody>
      </p:sp>
      <p:sp>
        <p:nvSpPr>
          <p:cNvPr id="5" name="TextBox 4">
            <a:extLst>
              <a:ext uri="{FF2B5EF4-FFF2-40B4-BE49-F238E27FC236}">
                <a16:creationId xmlns:a16="http://schemas.microsoft.com/office/drawing/2014/main" id="{245433F2-FCCE-74D0-7547-589C65DA5948}"/>
              </a:ext>
            </a:extLst>
          </p:cNvPr>
          <p:cNvSpPr txBox="1"/>
          <p:nvPr/>
        </p:nvSpPr>
        <p:spPr>
          <a:xfrm>
            <a:off x="1248074" y="2251677"/>
            <a:ext cx="9960429" cy="3043646"/>
          </a:xfrm>
          <a:prstGeom prst="rect">
            <a:avLst/>
          </a:prstGeom>
        </p:spPr>
        <p:txBody>
          <a:bodyPr vert="horz" lIns="91440" tIns="45720" rIns="91440" bIns="45720" rtlCol="0">
            <a:normAutofit/>
          </a:bodyPr>
          <a:lstStyle/>
          <a:p>
            <a:pPr marL="0" marR="0" lvl="0" indent="-228600" fontAlgn="base">
              <a:lnSpc>
                <a:spcPct val="120000"/>
              </a:lnSpc>
              <a:spcBef>
                <a:spcPts val="0"/>
              </a:spcBef>
              <a:spcAft>
                <a:spcPts val="600"/>
              </a:spcAft>
            </a:pPr>
            <a:r>
              <a:rPr lang="en-US" sz="2000" u="none" strike="noStrike" cap="none" spc="0" dirty="0">
                <a:latin typeface="Century Gothic" panose="020B0502020202020204" pitchFamily="34" charset="0"/>
              </a:rPr>
              <a:t>The Rights Respecting Schools Award (RRSA) is an initiative by UNICEF that aims to put </a:t>
            </a:r>
            <a:r>
              <a:rPr lang="en-US" sz="2000" b="1" u="none" strike="noStrike" cap="none" spc="0" dirty="0">
                <a:latin typeface="Century Gothic" panose="020B0502020202020204" pitchFamily="34" charset="0"/>
              </a:rPr>
              <a:t>children's rights at the heart of schools</a:t>
            </a:r>
            <a:r>
              <a:rPr lang="en-US" sz="2000" u="none" strike="noStrike" cap="none" spc="0" dirty="0">
                <a:latin typeface="Century Gothic" panose="020B0502020202020204" pitchFamily="34" charset="0"/>
              </a:rPr>
              <a:t>. The award acknowledges schools that promote understanding of the United Nations Convention on the Rights of the Child (UNCRC) and demonstrate a commitment to ensuring </a:t>
            </a:r>
            <a:r>
              <a:rPr lang="en-US" sz="2000" b="1" u="none" strike="noStrike" cap="none" spc="0" dirty="0">
                <a:latin typeface="Century Gothic" panose="020B0502020202020204" pitchFamily="34" charset="0"/>
              </a:rPr>
              <a:t>rights are respected in the school environment.</a:t>
            </a:r>
          </a:p>
        </p:txBody>
      </p:sp>
      <p:grpSp>
        <p:nvGrpSpPr>
          <p:cNvPr id="18" name="Group 17">
            <a:extLst>
              <a:ext uri="{FF2B5EF4-FFF2-40B4-BE49-F238E27FC236}">
                <a16:creationId xmlns:a16="http://schemas.microsoft.com/office/drawing/2014/main" id="{FC126E57-0AE7-46F2-93EB-D1DD18D974D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74436" y="6388259"/>
            <a:ext cx="358083" cy="368964"/>
            <a:chOff x="4135740" y="1795926"/>
            <a:chExt cx="558732" cy="575710"/>
          </a:xfrm>
        </p:grpSpPr>
        <p:grpSp>
          <p:nvGrpSpPr>
            <p:cNvPr id="19" name="Group 18">
              <a:extLst>
                <a:ext uri="{FF2B5EF4-FFF2-40B4-BE49-F238E27FC236}">
                  <a16:creationId xmlns:a16="http://schemas.microsoft.com/office/drawing/2014/main" id="{522B73E0-7B8C-44FC-9023-9046D4AB6B84}"/>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4135740" y="1795926"/>
              <a:ext cx="558732" cy="575710"/>
              <a:chOff x="1028007" y="1706560"/>
              <a:chExt cx="575710" cy="575710"/>
            </a:xfrm>
          </p:grpSpPr>
          <p:cxnSp>
            <p:nvCxnSpPr>
              <p:cNvPr id="21" name="Straight Connector 20">
                <a:extLst>
                  <a:ext uri="{FF2B5EF4-FFF2-40B4-BE49-F238E27FC236}">
                    <a16:creationId xmlns:a16="http://schemas.microsoft.com/office/drawing/2014/main" id="{E9BF68A8-7EA0-4417-AFCD-D0625FA62A7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28007" y="1994415"/>
                <a:ext cx="57571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631F7731-0754-41AA-A936-525D343D39A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16200000">
                <a:off x="1028007" y="1994415"/>
                <a:ext cx="57571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0" name="Oval 19">
              <a:extLst>
                <a:ext uri="{FF2B5EF4-FFF2-40B4-BE49-F238E27FC236}">
                  <a16:creationId xmlns:a16="http://schemas.microsoft.com/office/drawing/2014/main" id="{C13658EB-C396-4622-8116-241AB79C44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36389" y="1946248"/>
              <a:ext cx="157434" cy="157434"/>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a:extLst>
              <a:ext uri="{FF2B5EF4-FFF2-40B4-BE49-F238E27FC236}">
                <a16:creationId xmlns:a16="http://schemas.microsoft.com/office/drawing/2014/main" id="{4A80C8E6-2ACE-989C-2AAE-1ECA0A819FC1}"/>
              </a:ext>
            </a:extLst>
          </p:cNvPr>
          <p:cNvSpPr txBox="1"/>
          <p:nvPr/>
        </p:nvSpPr>
        <p:spPr>
          <a:xfrm>
            <a:off x="677150" y="4972157"/>
            <a:ext cx="11102275" cy="707886"/>
          </a:xfrm>
          <a:prstGeom prst="rect">
            <a:avLst/>
          </a:prstGeom>
          <a:noFill/>
        </p:spPr>
        <p:txBody>
          <a:bodyPr wrap="square">
            <a:spAutoFit/>
          </a:bodyPr>
          <a:lstStyle/>
          <a:p>
            <a:r>
              <a:rPr lang="en-GB" sz="2000" dirty="0">
                <a:latin typeface="Century Gothic" panose="020B0502020202020204" pitchFamily="34" charset="0"/>
              </a:rPr>
              <a:t>The Convention has </a:t>
            </a:r>
            <a:r>
              <a:rPr lang="en-GB" sz="2000" b="1" dirty="0">
                <a:latin typeface="Century Gothic" panose="020B0502020202020204" pitchFamily="34" charset="0"/>
              </a:rPr>
              <a:t>54</a:t>
            </a:r>
            <a:r>
              <a:rPr lang="en-GB" sz="2000" dirty="0">
                <a:latin typeface="Century Gothic" panose="020B0502020202020204" pitchFamily="34" charset="0"/>
              </a:rPr>
              <a:t> articles in total. Articles </a:t>
            </a:r>
            <a:r>
              <a:rPr lang="en-GB" sz="2000" b="1" dirty="0">
                <a:latin typeface="Century Gothic" panose="020B0502020202020204" pitchFamily="34" charset="0"/>
              </a:rPr>
              <a:t>43–54</a:t>
            </a:r>
            <a:r>
              <a:rPr lang="en-GB" sz="2000" dirty="0">
                <a:latin typeface="Century Gothic" panose="020B0502020202020204" pitchFamily="34" charset="0"/>
              </a:rPr>
              <a:t> are about how adults and governments must work together to make sure all children can enjoy all their rights.</a:t>
            </a:r>
          </a:p>
        </p:txBody>
      </p:sp>
    </p:spTree>
    <p:extLst>
      <p:ext uri="{BB962C8B-B14F-4D97-AF65-F5344CB8AC3E}">
        <p14:creationId xmlns:p14="http://schemas.microsoft.com/office/powerpoint/2010/main" val="3789340281"/>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23F5135F-115E-423C-BE4A-B56C35DC9F3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74436" y="6388259"/>
            <a:ext cx="358083" cy="368964"/>
            <a:chOff x="4135740" y="1795926"/>
            <a:chExt cx="558732" cy="575710"/>
          </a:xfrm>
        </p:grpSpPr>
        <p:grpSp>
          <p:nvGrpSpPr>
            <p:cNvPr id="13" name="Group 12">
              <a:extLst>
                <a:ext uri="{FF2B5EF4-FFF2-40B4-BE49-F238E27FC236}">
                  <a16:creationId xmlns:a16="http://schemas.microsoft.com/office/drawing/2014/main" id="{82C1E318-0F1F-4920-8C7D-FBAC66631B54}"/>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4135740" y="1795926"/>
              <a:ext cx="558732" cy="575710"/>
              <a:chOff x="1028007" y="1706560"/>
              <a:chExt cx="575710" cy="575710"/>
            </a:xfrm>
          </p:grpSpPr>
          <p:cxnSp>
            <p:nvCxnSpPr>
              <p:cNvPr id="15" name="Straight Connector 14">
                <a:extLst>
                  <a:ext uri="{FF2B5EF4-FFF2-40B4-BE49-F238E27FC236}">
                    <a16:creationId xmlns:a16="http://schemas.microsoft.com/office/drawing/2014/main" id="{DE4A7237-B6EB-4FB7-8B68-7C27438D477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28007" y="1994415"/>
                <a:ext cx="57571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84E00FDE-0838-4B5B-A782-6B6C92DB0A8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16200000">
                <a:off x="1028007" y="1994415"/>
                <a:ext cx="57571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4" name="Oval 13">
              <a:extLst>
                <a:ext uri="{FF2B5EF4-FFF2-40B4-BE49-F238E27FC236}">
                  <a16:creationId xmlns:a16="http://schemas.microsoft.com/office/drawing/2014/main" id="{2BC1B2F3-8E83-4A70-B103-979C67EECE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36389" y="1946248"/>
              <a:ext cx="157434" cy="157434"/>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useBgFill="1">
        <p:nvSpPr>
          <p:cNvPr id="18" name="Rectangle 17">
            <a:extLst>
              <a:ext uri="{FF2B5EF4-FFF2-40B4-BE49-F238E27FC236}">
                <a16:creationId xmlns:a16="http://schemas.microsoft.com/office/drawing/2014/main" id="{5D3E2EEE-5E2B-473D-B932-CC1CB66592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C23695C-F13D-FB04-3EDC-1457B4D8934E}"/>
              </a:ext>
            </a:extLst>
          </p:cNvPr>
          <p:cNvSpPr txBox="1"/>
          <p:nvPr/>
        </p:nvSpPr>
        <p:spPr>
          <a:xfrm>
            <a:off x="1219200" y="365125"/>
            <a:ext cx="10287000" cy="1577975"/>
          </a:xfrm>
          <a:prstGeom prst="rect">
            <a:avLst/>
          </a:prstGeom>
        </p:spPr>
        <p:txBody>
          <a:bodyPr vert="horz" lIns="91440" tIns="45720" rIns="91440" bIns="45720" rtlCol="0" anchor="b">
            <a:normAutofit/>
          </a:bodyPr>
          <a:lstStyle/>
          <a:p>
            <a:pPr>
              <a:lnSpc>
                <a:spcPct val="110000"/>
              </a:lnSpc>
              <a:spcBef>
                <a:spcPct val="0"/>
              </a:spcBef>
              <a:spcAft>
                <a:spcPts val="600"/>
              </a:spcAft>
            </a:pPr>
            <a:r>
              <a:rPr lang="en-US" sz="4600" i="1" kern="1200" dirty="0">
                <a:solidFill>
                  <a:srgbClr val="000000"/>
                </a:solidFill>
                <a:highlight>
                  <a:srgbClr val="FFFF00"/>
                </a:highlight>
                <a:latin typeface="+mj-lt"/>
                <a:ea typeface="+mj-ea"/>
                <a:cs typeface="+mj-cs"/>
              </a:rPr>
              <a:t>UNICEF AND THE UN CONVENTION ON THE RIGHTS OF THE CHILD</a:t>
            </a:r>
          </a:p>
        </p:txBody>
      </p:sp>
      <p:sp>
        <p:nvSpPr>
          <p:cNvPr id="5" name="TextBox 4">
            <a:extLst>
              <a:ext uri="{FF2B5EF4-FFF2-40B4-BE49-F238E27FC236}">
                <a16:creationId xmlns:a16="http://schemas.microsoft.com/office/drawing/2014/main" id="{7C273819-8D62-699A-A021-DF8BAE71DE23}"/>
              </a:ext>
            </a:extLst>
          </p:cNvPr>
          <p:cNvSpPr txBox="1"/>
          <p:nvPr/>
        </p:nvSpPr>
        <p:spPr>
          <a:xfrm>
            <a:off x="2471055" y="2324554"/>
            <a:ext cx="9198428" cy="3581400"/>
          </a:xfrm>
          <a:prstGeom prst="rect">
            <a:avLst/>
          </a:prstGeom>
        </p:spPr>
        <p:txBody>
          <a:bodyPr vert="horz" lIns="91440" tIns="45720" rIns="91440" bIns="45720" rtlCol="0">
            <a:normAutofit/>
          </a:bodyPr>
          <a:lstStyle/>
          <a:p>
            <a:pPr marL="342900" indent="-228600">
              <a:lnSpc>
                <a:spcPct val="120000"/>
              </a:lnSpc>
              <a:spcAft>
                <a:spcPts val="600"/>
              </a:spcAft>
              <a:buFont typeface="Arial" panose="020B0604020202020204" pitchFamily="34" charset="0"/>
              <a:buChar char="•"/>
            </a:pPr>
            <a:r>
              <a:rPr lang="en-US" sz="3200" dirty="0" err="1"/>
              <a:t>Unicef</a:t>
            </a:r>
            <a:r>
              <a:rPr lang="en-US" sz="3200" dirty="0"/>
              <a:t> is the world’s leading </a:t>
            </a:r>
            <a:r>
              <a:rPr lang="en-US" sz="3200" dirty="0" err="1"/>
              <a:t>organisation</a:t>
            </a:r>
            <a:r>
              <a:rPr lang="en-US" sz="3200" dirty="0"/>
              <a:t> for children and their rights</a:t>
            </a:r>
          </a:p>
        </p:txBody>
      </p:sp>
      <p:grpSp>
        <p:nvGrpSpPr>
          <p:cNvPr id="20" name="Group 19">
            <a:extLst>
              <a:ext uri="{FF2B5EF4-FFF2-40B4-BE49-F238E27FC236}">
                <a16:creationId xmlns:a16="http://schemas.microsoft.com/office/drawing/2014/main" id="{022A4EFE-0FAE-441E-B2D5-21996A48DC6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74436" y="6388259"/>
            <a:ext cx="358083" cy="368964"/>
            <a:chOff x="4135740" y="1795926"/>
            <a:chExt cx="558732" cy="575710"/>
          </a:xfrm>
        </p:grpSpPr>
        <p:grpSp>
          <p:nvGrpSpPr>
            <p:cNvPr id="21" name="Group 20">
              <a:extLst>
                <a:ext uri="{FF2B5EF4-FFF2-40B4-BE49-F238E27FC236}">
                  <a16:creationId xmlns:a16="http://schemas.microsoft.com/office/drawing/2014/main" id="{2785A38D-4016-4F81-982F-D3F6305398E6}"/>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4135740" y="1795926"/>
              <a:ext cx="558732" cy="575710"/>
              <a:chOff x="1028007" y="1706560"/>
              <a:chExt cx="575710" cy="575710"/>
            </a:xfrm>
          </p:grpSpPr>
          <p:cxnSp>
            <p:nvCxnSpPr>
              <p:cNvPr id="23" name="Straight Connector 22">
                <a:extLst>
                  <a:ext uri="{FF2B5EF4-FFF2-40B4-BE49-F238E27FC236}">
                    <a16:creationId xmlns:a16="http://schemas.microsoft.com/office/drawing/2014/main" id="{AD3BBA26-50B7-407D-B968-0FD1F1999F7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28007" y="1994415"/>
                <a:ext cx="57571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861CBB9C-7F53-453F-B850-AC6FB6EFB6F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16200000">
                <a:off x="1028007" y="1994415"/>
                <a:ext cx="57571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2" name="Oval 21">
              <a:extLst>
                <a:ext uri="{FF2B5EF4-FFF2-40B4-BE49-F238E27FC236}">
                  <a16:creationId xmlns:a16="http://schemas.microsoft.com/office/drawing/2014/main" id="{D8D5963D-3E99-4D4B-A67C-9D1CEA0ACC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36389" y="1946248"/>
              <a:ext cx="157434" cy="157434"/>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a:extLst>
              <a:ext uri="{FF2B5EF4-FFF2-40B4-BE49-F238E27FC236}">
                <a16:creationId xmlns:a16="http://schemas.microsoft.com/office/drawing/2014/main" id="{04D76EDE-C1EB-2EC2-234A-2985FCA44A5D}"/>
              </a:ext>
            </a:extLst>
          </p:cNvPr>
          <p:cNvSpPr txBox="1"/>
          <p:nvPr/>
        </p:nvSpPr>
        <p:spPr>
          <a:xfrm>
            <a:off x="1306282" y="4570392"/>
            <a:ext cx="9274630" cy="1908215"/>
          </a:xfrm>
          <a:prstGeom prst="rect">
            <a:avLst/>
          </a:prstGeom>
          <a:noFill/>
        </p:spPr>
        <p:txBody>
          <a:bodyPr wrap="square">
            <a:spAutoFit/>
          </a:bodyPr>
          <a:lstStyle/>
          <a:p>
            <a:pPr marL="342900" indent="-342900">
              <a:spcAft>
                <a:spcPts val="600"/>
              </a:spcAft>
              <a:buFont typeface="Arial" panose="020B0604020202020204" pitchFamily="34" charset="0"/>
              <a:buChar char="•"/>
            </a:pPr>
            <a:r>
              <a:rPr lang="en-GB" sz="2400" dirty="0"/>
              <a:t>UNCRC is a universally agreed set of non-negotiable standards and obligations, built on varied legal systems and cultural traditions</a:t>
            </a:r>
            <a:r>
              <a:rPr lang="en-GB" dirty="0"/>
              <a:t>​</a:t>
            </a:r>
          </a:p>
          <a:p>
            <a:pPr>
              <a:spcAft>
                <a:spcPts val="600"/>
              </a:spcAft>
            </a:pPr>
            <a:endParaRPr lang="en-GB" dirty="0"/>
          </a:p>
          <a:p>
            <a:pPr>
              <a:spcAft>
                <a:spcPts val="600"/>
              </a:spcAft>
            </a:pPr>
            <a:r>
              <a:rPr lang="en-GB" dirty="0"/>
              <a:t>​</a:t>
            </a:r>
          </a:p>
        </p:txBody>
      </p:sp>
    </p:spTree>
    <p:extLst>
      <p:ext uri="{BB962C8B-B14F-4D97-AF65-F5344CB8AC3E}">
        <p14:creationId xmlns:p14="http://schemas.microsoft.com/office/powerpoint/2010/main" val="2167810224"/>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23F5135F-115E-423C-BE4A-B56C35DC9F3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74436" y="6388259"/>
            <a:ext cx="358083" cy="368964"/>
            <a:chOff x="4135740" y="1795926"/>
            <a:chExt cx="558732" cy="575710"/>
          </a:xfrm>
        </p:grpSpPr>
        <p:grpSp>
          <p:nvGrpSpPr>
            <p:cNvPr id="11" name="Group 10">
              <a:extLst>
                <a:ext uri="{FF2B5EF4-FFF2-40B4-BE49-F238E27FC236}">
                  <a16:creationId xmlns:a16="http://schemas.microsoft.com/office/drawing/2014/main" id="{82C1E318-0F1F-4920-8C7D-FBAC66631B54}"/>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4135740" y="1795926"/>
              <a:ext cx="558732" cy="575710"/>
              <a:chOff x="1028007" y="1706560"/>
              <a:chExt cx="575710" cy="575710"/>
            </a:xfrm>
          </p:grpSpPr>
          <p:cxnSp>
            <p:nvCxnSpPr>
              <p:cNvPr id="13" name="Straight Connector 12">
                <a:extLst>
                  <a:ext uri="{FF2B5EF4-FFF2-40B4-BE49-F238E27FC236}">
                    <a16:creationId xmlns:a16="http://schemas.microsoft.com/office/drawing/2014/main" id="{DE4A7237-B6EB-4FB7-8B68-7C27438D477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28007" y="1994415"/>
                <a:ext cx="57571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84E00FDE-0838-4B5B-A782-6B6C92DB0A8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16200000">
                <a:off x="1028007" y="1994415"/>
                <a:ext cx="57571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2" name="Oval 11">
              <a:extLst>
                <a:ext uri="{FF2B5EF4-FFF2-40B4-BE49-F238E27FC236}">
                  <a16:creationId xmlns:a16="http://schemas.microsoft.com/office/drawing/2014/main" id="{2BC1B2F3-8E83-4A70-B103-979C67EECE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36389" y="1946248"/>
              <a:ext cx="157434" cy="157434"/>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useBgFill="1">
        <p:nvSpPr>
          <p:cNvPr id="16" name="Rectangle 15">
            <a:extLst>
              <a:ext uri="{FF2B5EF4-FFF2-40B4-BE49-F238E27FC236}">
                <a16:creationId xmlns:a16="http://schemas.microsoft.com/office/drawing/2014/main" id="{C2EE3FF0-6EA6-4854-8730-363069224B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9166E42-C057-4690-F2A3-79DA351EFDF3}"/>
              </a:ext>
            </a:extLst>
          </p:cNvPr>
          <p:cNvSpPr txBox="1"/>
          <p:nvPr/>
        </p:nvSpPr>
        <p:spPr>
          <a:xfrm>
            <a:off x="427577" y="1091340"/>
            <a:ext cx="5001072" cy="4675319"/>
          </a:xfrm>
          <a:prstGeom prst="rect">
            <a:avLst/>
          </a:prstGeom>
        </p:spPr>
        <p:txBody>
          <a:bodyPr vert="horz" lIns="91440" tIns="45720" rIns="91440" bIns="45720" rtlCol="0" anchor="b">
            <a:normAutofit/>
          </a:bodyPr>
          <a:lstStyle/>
          <a:p>
            <a:pPr marL="0" marR="0" lvl="0" indent="0" fontAlgn="ctr">
              <a:lnSpc>
                <a:spcPct val="120000"/>
              </a:lnSpc>
              <a:spcBef>
                <a:spcPct val="0"/>
              </a:spcBef>
              <a:spcAft>
                <a:spcPts val="600"/>
              </a:spcAft>
            </a:pPr>
            <a:r>
              <a:rPr lang="en-US" sz="5400" b="1" i="1" u="none" strike="noStrike" kern="1200" cap="none" spc="0" dirty="0">
                <a:solidFill>
                  <a:srgbClr val="000000"/>
                </a:solidFill>
                <a:highlight>
                  <a:srgbClr val="FFFF00"/>
                </a:highlight>
                <a:latin typeface="+mj-lt"/>
                <a:ea typeface="+mj-ea"/>
                <a:cs typeface="+mj-cs"/>
              </a:rPr>
              <a:t>The Importance of Children's Rights</a:t>
            </a:r>
          </a:p>
        </p:txBody>
      </p:sp>
      <p:sp>
        <p:nvSpPr>
          <p:cNvPr id="5" name="TextBox 4">
            <a:extLst>
              <a:ext uri="{FF2B5EF4-FFF2-40B4-BE49-F238E27FC236}">
                <a16:creationId xmlns:a16="http://schemas.microsoft.com/office/drawing/2014/main" id="{B9B59742-1787-B3BF-EA4A-8DC4F2EF6779}"/>
              </a:ext>
            </a:extLst>
          </p:cNvPr>
          <p:cNvSpPr txBox="1"/>
          <p:nvPr/>
        </p:nvSpPr>
        <p:spPr>
          <a:xfrm>
            <a:off x="5856226" y="424198"/>
            <a:ext cx="5448855" cy="5133703"/>
          </a:xfrm>
          <a:prstGeom prst="rect">
            <a:avLst/>
          </a:prstGeom>
        </p:spPr>
        <p:txBody>
          <a:bodyPr vert="horz" lIns="91440" tIns="45720" rIns="91440" bIns="45720" rtlCol="0">
            <a:noAutofit/>
          </a:bodyPr>
          <a:lstStyle/>
          <a:p>
            <a:pPr marL="0" marR="0" lvl="0" indent="-228600" fontAlgn="base">
              <a:lnSpc>
                <a:spcPct val="120000"/>
              </a:lnSpc>
              <a:spcBef>
                <a:spcPts val="0"/>
              </a:spcBef>
              <a:spcAft>
                <a:spcPts val="600"/>
              </a:spcAft>
            </a:pPr>
            <a:r>
              <a:rPr lang="en-US" sz="2000" u="none" strike="noStrike" cap="none" spc="0" dirty="0">
                <a:latin typeface="Century Gothic" panose="020B0502020202020204" pitchFamily="34" charset="0"/>
              </a:rPr>
              <a:t>Children’s rights are fundamental to their </a:t>
            </a:r>
            <a:r>
              <a:rPr lang="en-US" sz="2000" b="1" u="none" strike="noStrike" cap="none" spc="0" dirty="0">
                <a:latin typeface="Century Gothic" panose="020B0502020202020204" pitchFamily="34" charset="0"/>
              </a:rPr>
              <a:t>development</a:t>
            </a:r>
            <a:r>
              <a:rPr lang="en-US" sz="2000" u="none" strike="noStrike" cap="none" spc="0" dirty="0">
                <a:latin typeface="Century Gothic" panose="020B0502020202020204" pitchFamily="34" charset="0"/>
              </a:rPr>
              <a:t> and </a:t>
            </a:r>
            <a:r>
              <a:rPr lang="en-US" sz="2000" b="1" u="none" strike="noStrike" cap="none" spc="0" dirty="0">
                <a:latin typeface="Century Gothic" panose="020B0502020202020204" pitchFamily="34" charset="0"/>
              </a:rPr>
              <a:t>wellbeing</a:t>
            </a:r>
            <a:r>
              <a:rPr lang="en-US" sz="2000" u="none" strike="noStrike" cap="none" spc="0" dirty="0">
                <a:latin typeface="Century Gothic" panose="020B0502020202020204" pitchFamily="34" charset="0"/>
              </a:rPr>
              <a:t>. Understanding these rights encourages schools to create </a:t>
            </a:r>
            <a:r>
              <a:rPr lang="en-US" sz="2000" b="1" u="none" strike="noStrike" cap="none" spc="0" dirty="0">
                <a:latin typeface="Century Gothic" panose="020B0502020202020204" pitchFamily="34" charset="0"/>
              </a:rPr>
              <a:t>safe </a:t>
            </a:r>
            <a:r>
              <a:rPr lang="en-US" sz="2000" u="none" strike="noStrike" cap="none" spc="0" dirty="0">
                <a:latin typeface="Century Gothic" panose="020B0502020202020204" pitchFamily="34" charset="0"/>
              </a:rPr>
              <a:t>and </a:t>
            </a:r>
            <a:r>
              <a:rPr lang="en-US" sz="2000" b="1" u="none" strike="noStrike" cap="none" spc="0" dirty="0">
                <a:latin typeface="Century Gothic" panose="020B0502020202020204" pitchFamily="34" charset="0"/>
              </a:rPr>
              <a:t>inclusive</a:t>
            </a:r>
            <a:r>
              <a:rPr lang="en-US" sz="2000" u="none" strike="noStrike" cap="none" spc="0" dirty="0">
                <a:latin typeface="Century Gothic" panose="020B0502020202020204" pitchFamily="34" charset="0"/>
              </a:rPr>
              <a:t> environments. By embedding these principles, schools foster </a:t>
            </a:r>
            <a:r>
              <a:rPr lang="en-US" sz="2000" b="1" u="none" strike="noStrike" cap="none" spc="0" dirty="0">
                <a:latin typeface="Century Gothic" panose="020B0502020202020204" pitchFamily="34" charset="0"/>
              </a:rPr>
              <a:t>respect</a:t>
            </a:r>
            <a:r>
              <a:rPr lang="en-US" sz="2000" u="none" strike="noStrike" cap="none" spc="0" dirty="0">
                <a:latin typeface="Century Gothic" panose="020B0502020202020204" pitchFamily="34" charset="0"/>
              </a:rPr>
              <a:t>, </a:t>
            </a:r>
            <a:r>
              <a:rPr lang="en-US" sz="2000" b="1" u="none" strike="noStrike" cap="none" spc="0" dirty="0">
                <a:latin typeface="Century Gothic" panose="020B0502020202020204" pitchFamily="34" charset="0"/>
              </a:rPr>
              <a:t>dignity</a:t>
            </a:r>
            <a:r>
              <a:rPr lang="en-US" sz="2000" u="none" strike="noStrike" cap="none" spc="0" dirty="0">
                <a:latin typeface="Century Gothic" panose="020B0502020202020204" pitchFamily="34" charset="0"/>
              </a:rPr>
              <a:t>, and a </a:t>
            </a:r>
            <a:r>
              <a:rPr lang="en-US" sz="2000" b="1" u="none" strike="noStrike" cap="none" spc="0" dirty="0">
                <a:latin typeface="Century Gothic" panose="020B0502020202020204" pitchFamily="34" charset="0"/>
              </a:rPr>
              <a:t>sense of belonging </a:t>
            </a:r>
            <a:r>
              <a:rPr lang="en-US" sz="2000" u="none" strike="noStrike" cap="none" spc="0" dirty="0">
                <a:latin typeface="Century Gothic" panose="020B0502020202020204" pitchFamily="34" charset="0"/>
              </a:rPr>
              <a:t>among all students, which is essential for effective learning.</a:t>
            </a:r>
          </a:p>
        </p:txBody>
      </p:sp>
      <p:grpSp>
        <p:nvGrpSpPr>
          <p:cNvPr id="18" name="Group 17">
            <a:extLst>
              <a:ext uri="{FF2B5EF4-FFF2-40B4-BE49-F238E27FC236}">
                <a16:creationId xmlns:a16="http://schemas.microsoft.com/office/drawing/2014/main" id="{0D69F093-DD1A-4C47-9779-7471E867F21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74436" y="6388259"/>
            <a:ext cx="358083" cy="368964"/>
            <a:chOff x="4135740" y="1795926"/>
            <a:chExt cx="558732" cy="575710"/>
          </a:xfrm>
        </p:grpSpPr>
        <p:grpSp>
          <p:nvGrpSpPr>
            <p:cNvPr id="19" name="Group 18">
              <a:extLst>
                <a:ext uri="{FF2B5EF4-FFF2-40B4-BE49-F238E27FC236}">
                  <a16:creationId xmlns:a16="http://schemas.microsoft.com/office/drawing/2014/main" id="{6BCB0AA0-6740-4241-AD6B-4976B1D228A0}"/>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4135740" y="1795926"/>
              <a:ext cx="558732" cy="575710"/>
              <a:chOff x="1028007" y="1706560"/>
              <a:chExt cx="575710" cy="575710"/>
            </a:xfrm>
          </p:grpSpPr>
          <p:cxnSp>
            <p:nvCxnSpPr>
              <p:cNvPr id="21" name="Straight Connector 20">
                <a:extLst>
                  <a:ext uri="{FF2B5EF4-FFF2-40B4-BE49-F238E27FC236}">
                    <a16:creationId xmlns:a16="http://schemas.microsoft.com/office/drawing/2014/main" id="{FD01C2C3-ED26-4D29-B36F-0F44B038B9F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28007" y="1994415"/>
                <a:ext cx="57571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11468BA5-D728-4F8C-9CBD-DCA35176A35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16200000">
                <a:off x="1028007" y="1994415"/>
                <a:ext cx="57571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0" name="Oval 19">
              <a:extLst>
                <a:ext uri="{FF2B5EF4-FFF2-40B4-BE49-F238E27FC236}">
                  <a16:creationId xmlns:a16="http://schemas.microsoft.com/office/drawing/2014/main" id="{A264C45A-E84B-44BF-AC67-09D0532701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36389" y="1946248"/>
              <a:ext cx="157434" cy="157434"/>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a:extLst>
              <a:ext uri="{FF2B5EF4-FFF2-40B4-BE49-F238E27FC236}">
                <a16:creationId xmlns:a16="http://schemas.microsoft.com/office/drawing/2014/main" id="{E36A2C0A-2F89-657F-BBB5-E22727310D6B}"/>
              </a:ext>
            </a:extLst>
          </p:cNvPr>
          <p:cNvSpPr txBox="1"/>
          <p:nvPr/>
        </p:nvSpPr>
        <p:spPr>
          <a:xfrm>
            <a:off x="5330191" y="5397327"/>
            <a:ext cx="6097604" cy="461665"/>
          </a:xfrm>
          <a:prstGeom prst="rect">
            <a:avLst/>
          </a:prstGeom>
          <a:noFill/>
        </p:spPr>
        <p:txBody>
          <a:bodyPr wrap="square">
            <a:spAutoFit/>
          </a:bodyPr>
          <a:lstStyle/>
          <a:p>
            <a:r>
              <a:rPr lang="en-GB" sz="2400" dirty="0">
                <a:latin typeface="Century Gothic" panose="020B0502020202020204" pitchFamily="34" charset="0"/>
              </a:rPr>
              <a:t>Article 29 – Aims of Education</a:t>
            </a:r>
          </a:p>
        </p:txBody>
      </p:sp>
      <p:pic>
        <p:nvPicPr>
          <p:cNvPr id="3074" name="Picture 2" descr="A person smiles beside a poster showing someone turning from themselves to a sparkly, confident version of themselves. A list of steps for how this can happen is laid out below.">
            <a:extLst>
              <a:ext uri="{FF2B5EF4-FFF2-40B4-BE49-F238E27FC236}">
                <a16:creationId xmlns:a16="http://schemas.microsoft.com/office/drawing/2014/main" id="{5EDDC1E2-8C9C-CC00-949A-8A58FEC505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45513" y="4619630"/>
            <a:ext cx="1239362" cy="12393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4236047"/>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2585B5F-4F26-D2BC-98C8-139025C24B33}"/>
              </a:ext>
            </a:extLst>
          </p:cNvPr>
          <p:cNvSpPr txBox="1"/>
          <p:nvPr/>
        </p:nvSpPr>
        <p:spPr>
          <a:xfrm>
            <a:off x="2449285" y="562245"/>
            <a:ext cx="6096000" cy="646331"/>
          </a:xfrm>
          <a:prstGeom prst="rect">
            <a:avLst/>
          </a:prstGeom>
          <a:solidFill>
            <a:srgbClr val="FFFF00"/>
          </a:solidFill>
        </p:spPr>
        <p:txBody>
          <a:bodyPr wrap="square">
            <a:spAutoFit/>
          </a:bodyPr>
          <a:lstStyle/>
          <a:p>
            <a:pPr algn="ctr"/>
            <a:r>
              <a:rPr lang="en-GB" sz="3600" b="1" i="1" dirty="0"/>
              <a:t>Why implement RRSA?</a:t>
            </a:r>
          </a:p>
        </p:txBody>
      </p:sp>
      <p:sp>
        <p:nvSpPr>
          <p:cNvPr id="7" name="TextBox 6">
            <a:extLst>
              <a:ext uri="{FF2B5EF4-FFF2-40B4-BE49-F238E27FC236}">
                <a16:creationId xmlns:a16="http://schemas.microsoft.com/office/drawing/2014/main" id="{6DA43429-29F8-A8CB-54E4-E8ECAAEDA7F1}"/>
              </a:ext>
            </a:extLst>
          </p:cNvPr>
          <p:cNvSpPr txBox="1"/>
          <p:nvPr/>
        </p:nvSpPr>
        <p:spPr>
          <a:xfrm>
            <a:off x="914400" y="1367420"/>
            <a:ext cx="9949542" cy="584775"/>
          </a:xfrm>
          <a:prstGeom prst="rect">
            <a:avLst/>
          </a:prstGeom>
          <a:noFill/>
        </p:spPr>
        <p:txBody>
          <a:bodyPr wrap="square">
            <a:spAutoFit/>
          </a:bodyPr>
          <a:lstStyle/>
          <a:p>
            <a:pPr marL="457200" indent="-457200">
              <a:buFont typeface="Arial" panose="020B0604020202020204" pitchFamily="34" charset="0"/>
              <a:buChar char="•"/>
            </a:pPr>
            <a:r>
              <a:rPr lang="en-GB" sz="3200" dirty="0"/>
              <a:t> </a:t>
            </a:r>
            <a:r>
              <a:rPr lang="en-GB" sz="2800" dirty="0"/>
              <a:t>RRSA is not </a:t>
            </a:r>
            <a:r>
              <a:rPr lang="en-GB" sz="2800" dirty="0" err="1"/>
              <a:t>just‘another</a:t>
            </a:r>
            <a:r>
              <a:rPr lang="en-GB" sz="2800" dirty="0"/>
              <a:t> award’</a:t>
            </a:r>
          </a:p>
        </p:txBody>
      </p:sp>
      <p:sp>
        <p:nvSpPr>
          <p:cNvPr id="9" name="TextBox 8">
            <a:extLst>
              <a:ext uri="{FF2B5EF4-FFF2-40B4-BE49-F238E27FC236}">
                <a16:creationId xmlns:a16="http://schemas.microsoft.com/office/drawing/2014/main" id="{D48DDFB8-98DB-D021-3D44-C36834155CBC}"/>
              </a:ext>
            </a:extLst>
          </p:cNvPr>
          <p:cNvSpPr txBox="1"/>
          <p:nvPr/>
        </p:nvSpPr>
        <p:spPr>
          <a:xfrm>
            <a:off x="914400" y="2111039"/>
            <a:ext cx="10232571" cy="523220"/>
          </a:xfrm>
          <a:prstGeom prst="rect">
            <a:avLst/>
          </a:prstGeom>
          <a:noFill/>
        </p:spPr>
        <p:txBody>
          <a:bodyPr wrap="square">
            <a:spAutoFit/>
          </a:bodyPr>
          <a:lstStyle/>
          <a:p>
            <a:pPr marL="457200" indent="-457200">
              <a:buFont typeface="Arial" panose="020B0604020202020204" pitchFamily="34" charset="0"/>
              <a:buChar char="•"/>
            </a:pPr>
            <a:r>
              <a:rPr lang="en-GB" sz="2800" dirty="0"/>
              <a:t>It is a catalyst for further school improvement</a:t>
            </a:r>
          </a:p>
        </p:txBody>
      </p:sp>
      <p:sp>
        <p:nvSpPr>
          <p:cNvPr id="11" name="TextBox 10">
            <a:extLst>
              <a:ext uri="{FF2B5EF4-FFF2-40B4-BE49-F238E27FC236}">
                <a16:creationId xmlns:a16="http://schemas.microsoft.com/office/drawing/2014/main" id="{F71D53F6-E98F-8FAF-73BB-16456406CEEA}"/>
              </a:ext>
            </a:extLst>
          </p:cNvPr>
          <p:cNvSpPr txBox="1"/>
          <p:nvPr/>
        </p:nvSpPr>
        <p:spPr>
          <a:xfrm>
            <a:off x="914400" y="2951946"/>
            <a:ext cx="10678885" cy="954107"/>
          </a:xfrm>
          <a:prstGeom prst="rect">
            <a:avLst/>
          </a:prstGeom>
          <a:noFill/>
        </p:spPr>
        <p:txBody>
          <a:bodyPr wrap="square">
            <a:spAutoFit/>
          </a:bodyPr>
          <a:lstStyle/>
          <a:p>
            <a:pPr marL="457200" indent="-457200">
              <a:buFont typeface="Arial" panose="020B0604020202020204" pitchFamily="34" charset="0"/>
              <a:buChar char="•"/>
            </a:pPr>
            <a:r>
              <a:rPr lang="en-GB" sz="2800" dirty="0"/>
              <a:t>It will support us to move to a Rights Based Approach</a:t>
            </a:r>
          </a:p>
        </p:txBody>
      </p:sp>
      <p:sp>
        <p:nvSpPr>
          <p:cNvPr id="13" name="TextBox 12">
            <a:extLst>
              <a:ext uri="{FF2B5EF4-FFF2-40B4-BE49-F238E27FC236}">
                <a16:creationId xmlns:a16="http://schemas.microsoft.com/office/drawing/2014/main" id="{2AA000C4-0A6E-C3A6-8E36-AECD9EC9E69C}"/>
              </a:ext>
            </a:extLst>
          </p:cNvPr>
          <p:cNvSpPr txBox="1"/>
          <p:nvPr/>
        </p:nvSpPr>
        <p:spPr>
          <a:xfrm>
            <a:off x="914400" y="4223740"/>
            <a:ext cx="10842171" cy="954107"/>
          </a:xfrm>
          <a:prstGeom prst="rect">
            <a:avLst/>
          </a:prstGeom>
          <a:noFill/>
        </p:spPr>
        <p:txBody>
          <a:bodyPr wrap="square">
            <a:spAutoFit/>
          </a:bodyPr>
          <a:lstStyle/>
          <a:p>
            <a:pPr marL="457200" indent="-457200">
              <a:buFont typeface="Arial" panose="020B0604020202020204" pitchFamily="34" charset="0"/>
              <a:buChar char="•"/>
            </a:pPr>
            <a:r>
              <a:rPr lang="en-GB" sz="2800" dirty="0"/>
              <a:t>The whole school community will learn about rights…..through rights……..and for rights</a:t>
            </a:r>
          </a:p>
        </p:txBody>
      </p:sp>
      <p:sp>
        <p:nvSpPr>
          <p:cNvPr id="15" name="TextBox 14">
            <a:extLst>
              <a:ext uri="{FF2B5EF4-FFF2-40B4-BE49-F238E27FC236}">
                <a16:creationId xmlns:a16="http://schemas.microsoft.com/office/drawing/2014/main" id="{06B106F4-3730-3CF7-C4E8-DEA98231FD24}"/>
              </a:ext>
            </a:extLst>
          </p:cNvPr>
          <p:cNvSpPr txBox="1"/>
          <p:nvPr/>
        </p:nvSpPr>
        <p:spPr>
          <a:xfrm>
            <a:off x="914400" y="5380987"/>
            <a:ext cx="10101942" cy="954107"/>
          </a:xfrm>
          <a:prstGeom prst="rect">
            <a:avLst/>
          </a:prstGeom>
          <a:noFill/>
        </p:spPr>
        <p:txBody>
          <a:bodyPr wrap="square">
            <a:spAutoFit/>
          </a:bodyPr>
          <a:lstStyle/>
          <a:p>
            <a:pPr marL="457200" indent="-457200">
              <a:buFont typeface="Arial" panose="020B0604020202020204" pitchFamily="34" charset="0"/>
              <a:buChar char="•"/>
            </a:pPr>
            <a:r>
              <a:rPr lang="en-GB" sz="2800" dirty="0"/>
              <a:t>It provides a platform for learning about global citizenship and sustainable development</a:t>
            </a:r>
          </a:p>
        </p:txBody>
      </p:sp>
    </p:spTree>
    <p:extLst>
      <p:ext uri="{BB962C8B-B14F-4D97-AF65-F5344CB8AC3E}">
        <p14:creationId xmlns:p14="http://schemas.microsoft.com/office/powerpoint/2010/main" val="916316636"/>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23F5135F-115E-423C-BE4A-B56C35DC9F3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74436" y="6388259"/>
            <a:ext cx="358083" cy="368964"/>
            <a:chOff x="4135740" y="1795926"/>
            <a:chExt cx="558732" cy="575710"/>
          </a:xfrm>
        </p:grpSpPr>
        <p:grpSp>
          <p:nvGrpSpPr>
            <p:cNvPr id="9" name="Group 8">
              <a:extLst>
                <a:ext uri="{FF2B5EF4-FFF2-40B4-BE49-F238E27FC236}">
                  <a16:creationId xmlns:a16="http://schemas.microsoft.com/office/drawing/2014/main" id="{82C1E318-0F1F-4920-8C7D-FBAC66631B54}"/>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4135740" y="1795926"/>
              <a:ext cx="558732" cy="575710"/>
              <a:chOff x="1028007" y="1706560"/>
              <a:chExt cx="575710" cy="575710"/>
            </a:xfrm>
          </p:grpSpPr>
          <p:cxnSp>
            <p:nvCxnSpPr>
              <p:cNvPr id="11" name="Straight Connector 10">
                <a:extLst>
                  <a:ext uri="{FF2B5EF4-FFF2-40B4-BE49-F238E27FC236}">
                    <a16:creationId xmlns:a16="http://schemas.microsoft.com/office/drawing/2014/main" id="{DE4A7237-B6EB-4FB7-8B68-7C27438D477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28007" y="1994415"/>
                <a:ext cx="57571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84E00FDE-0838-4B5B-A782-6B6C92DB0A8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16200000">
                <a:off x="1028007" y="1994415"/>
                <a:ext cx="57571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0" name="Oval 9">
              <a:extLst>
                <a:ext uri="{FF2B5EF4-FFF2-40B4-BE49-F238E27FC236}">
                  <a16:creationId xmlns:a16="http://schemas.microsoft.com/office/drawing/2014/main" id="{2BC1B2F3-8E83-4A70-B103-979C67EECE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36389" y="1946248"/>
              <a:ext cx="157434" cy="157434"/>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useBgFill="1">
        <p:nvSpPr>
          <p:cNvPr id="14" name="Rectangle 13">
            <a:extLst>
              <a:ext uri="{FF2B5EF4-FFF2-40B4-BE49-F238E27FC236}">
                <a16:creationId xmlns:a16="http://schemas.microsoft.com/office/drawing/2014/main" id="{9F63AA5A-E6E1-46DA-AB40-C58233393E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4BA3935-5258-425A-B52A-BBF28BCE0E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954543">
            <a:off x="5841135" y="2004561"/>
            <a:ext cx="5944186" cy="4144984"/>
          </a:xfrm>
          <a:prstGeom prst="rect">
            <a:avLst/>
          </a:prstGeom>
          <a:solidFill>
            <a:schemeClr val="tx1"/>
          </a:solidFill>
          <a:ln>
            <a:noFill/>
          </a:ln>
          <a:effectLst>
            <a:outerShdw blurRad="508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29E1A098-7C97-4E3D-B817-1CEA96C1E8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354543">
            <a:off x="6848623" y="1238882"/>
            <a:ext cx="3929209" cy="5694989"/>
          </a:xfrm>
          <a:custGeom>
            <a:avLst/>
            <a:gdLst>
              <a:gd name="connsiteX0" fmla="*/ 4130173 w 4133905"/>
              <a:gd name="connsiteY0" fmla="*/ 29860 h 6008991"/>
              <a:gd name="connsiteX1" fmla="*/ 4130172 w 4133905"/>
              <a:gd name="connsiteY1" fmla="*/ 5205802 h 6008991"/>
              <a:gd name="connsiteX2" fmla="*/ 4121373 w 4133905"/>
              <a:gd name="connsiteY2" fmla="*/ 5226838 h 6008991"/>
              <a:gd name="connsiteX3" fmla="*/ 4120758 w 4133905"/>
              <a:gd name="connsiteY3" fmla="*/ 5227094 h 6008991"/>
              <a:gd name="connsiteX4" fmla="*/ 4120715 w 4133905"/>
              <a:gd name="connsiteY4" fmla="*/ 5253724 h 6008991"/>
              <a:gd name="connsiteX5" fmla="*/ 4118441 w 4133905"/>
              <a:gd name="connsiteY5" fmla="*/ 5979216 h 6008991"/>
              <a:gd name="connsiteX6" fmla="*/ 4088583 w 4133905"/>
              <a:gd name="connsiteY6" fmla="*/ 6008990 h 6008991"/>
              <a:gd name="connsiteX7" fmla="*/ 4048036 w 4133905"/>
              <a:gd name="connsiteY7" fmla="*/ 6008990 h 6008991"/>
              <a:gd name="connsiteX8" fmla="*/ 4048034 w 4133905"/>
              <a:gd name="connsiteY8" fmla="*/ 6008991 h 6008991"/>
              <a:gd name="connsiteX9" fmla="*/ 46751 w 4133905"/>
              <a:gd name="connsiteY9" fmla="*/ 6008991 h 6008991"/>
              <a:gd name="connsiteX10" fmla="*/ 20989 w 4133905"/>
              <a:gd name="connsiteY10" fmla="*/ 5991582 h 6008991"/>
              <a:gd name="connsiteX11" fmla="*/ 20989 w 4133905"/>
              <a:gd name="connsiteY11" fmla="*/ 5200472 h 6008991"/>
              <a:gd name="connsiteX12" fmla="*/ 13740 w 4133905"/>
              <a:gd name="connsiteY12" fmla="*/ 5174650 h 6008991"/>
              <a:gd name="connsiteX13" fmla="*/ 20989 w 4133905"/>
              <a:gd name="connsiteY13" fmla="*/ 5148088 h 6008991"/>
              <a:gd name="connsiteX14" fmla="*/ 20989 w 4133905"/>
              <a:gd name="connsiteY14" fmla="*/ 4794139 h 6008991"/>
              <a:gd name="connsiteX15" fmla="*/ 20989 w 4133905"/>
              <a:gd name="connsiteY15" fmla="*/ 4747157 h 6008991"/>
              <a:gd name="connsiteX16" fmla="*/ 13263 w 4133905"/>
              <a:gd name="connsiteY16" fmla="*/ 4720915 h 6008991"/>
              <a:gd name="connsiteX17" fmla="*/ 4410 w 4133905"/>
              <a:gd name="connsiteY17" fmla="*/ 4694086 h 6008991"/>
              <a:gd name="connsiteX18" fmla="*/ 592 w 4133905"/>
              <a:gd name="connsiteY18" fmla="*/ 4668231 h 6008991"/>
              <a:gd name="connsiteX19" fmla="*/ 0 w 4133905"/>
              <a:gd name="connsiteY19" fmla="*/ 4648327 h 6008991"/>
              <a:gd name="connsiteX20" fmla="*/ 5225 w 4133905"/>
              <a:gd name="connsiteY20" fmla="*/ 4627475 h 6008991"/>
              <a:gd name="connsiteX21" fmla="*/ 3051 w 4133905"/>
              <a:gd name="connsiteY21" fmla="*/ 4613399 h 6008991"/>
              <a:gd name="connsiteX22" fmla="*/ 8650 w 4133905"/>
              <a:gd name="connsiteY22" fmla="*/ 4587183 h 6008991"/>
              <a:gd name="connsiteX23" fmla="*/ 13808 w 4133905"/>
              <a:gd name="connsiteY23" fmla="*/ 4548834 h 6008991"/>
              <a:gd name="connsiteX24" fmla="*/ 19306 w 4133905"/>
              <a:gd name="connsiteY24" fmla="*/ 4522434 h 6008991"/>
              <a:gd name="connsiteX25" fmla="*/ 20989 w 4133905"/>
              <a:gd name="connsiteY25" fmla="*/ 4517345 h 6008991"/>
              <a:gd name="connsiteX26" fmla="*/ 20989 w 4133905"/>
              <a:gd name="connsiteY26" fmla="*/ 4344603 h 6008991"/>
              <a:gd name="connsiteX27" fmla="*/ 19107 w 4133905"/>
              <a:gd name="connsiteY27" fmla="*/ 4331860 h 6008991"/>
              <a:gd name="connsiteX28" fmla="*/ 20989 w 4133905"/>
              <a:gd name="connsiteY28" fmla="*/ 4288870 h 6008991"/>
              <a:gd name="connsiteX29" fmla="*/ 18426 w 4133905"/>
              <a:gd name="connsiteY29" fmla="*/ 4282627 h 6008991"/>
              <a:gd name="connsiteX30" fmla="*/ 20989 w 4133905"/>
              <a:gd name="connsiteY30" fmla="*/ 4240597 h 6008991"/>
              <a:gd name="connsiteX31" fmla="*/ 18813 w 4133905"/>
              <a:gd name="connsiteY31" fmla="*/ 4194547 h 6008991"/>
              <a:gd name="connsiteX32" fmla="*/ 12962 w 4133905"/>
              <a:gd name="connsiteY32" fmla="*/ 4191108 h 6008991"/>
              <a:gd name="connsiteX33" fmla="*/ 12447 w 4133905"/>
              <a:gd name="connsiteY33" fmla="*/ 4181009 h 6008991"/>
              <a:gd name="connsiteX34" fmla="*/ 12560 w 4133905"/>
              <a:gd name="connsiteY34" fmla="*/ 4165109 h 6008991"/>
              <a:gd name="connsiteX35" fmla="*/ 18700 w 4133905"/>
              <a:gd name="connsiteY35" fmla="*/ 4129496 h 6008991"/>
              <a:gd name="connsiteX36" fmla="*/ 18477 w 4133905"/>
              <a:gd name="connsiteY36" fmla="*/ 3924440 h 6008991"/>
              <a:gd name="connsiteX37" fmla="*/ 16141 w 4133905"/>
              <a:gd name="connsiteY37" fmla="*/ 3920672 h 6008991"/>
              <a:gd name="connsiteX38" fmla="*/ 12323 w 4133905"/>
              <a:gd name="connsiteY38" fmla="*/ 3894817 h 6008991"/>
              <a:gd name="connsiteX39" fmla="*/ 11731 w 4133905"/>
              <a:gd name="connsiteY39" fmla="*/ 3874914 h 6008991"/>
              <a:gd name="connsiteX40" fmla="*/ 16957 w 4133905"/>
              <a:gd name="connsiteY40" fmla="*/ 3854061 h 6008991"/>
              <a:gd name="connsiteX41" fmla="*/ 14783 w 4133905"/>
              <a:gd name="connsiteY41" fmla="*/ 3839985 h 6008991"/>
              <a:gd name="connsiteX42" fmla="*/ 18367 w 4133905"/>
              <a:gd name="connsiteY42" fmla="*/ 3823206 h 6008991"/>
              <a:gd name="connsiteX43" fmla="*/ 15069 w 4133905"/>
              <a:gd name="connsiteY43" fmla="*/ 793415 h 6008991"/>
              <a:gd name="connsiteX44" fmla="*/ 22173 w 4133905"/>
              <a:gd name="connsiteY44" fmla="*/ 783048 h 6008991"/>
              <a:gd name="connsiteX45" fmla="*/ 27627 w 4133905"/>
              <a:gd name="connsiteY45" fmla="*/ 779222 h 6008991"/>
              <a:gd name="connsiteX46" fmla="*/ 26800 w 4133905"/>
              <a:gd name="connsiteY46" fmla="*/ 20002 h 6008991"/>
              <a:gd name="connsiteX47" fmla="*/ 44155 w 4133905"/>
              <a:gd name="connsiteY47" fmla="*/ 2441 h 6008991"/>
              <a:gd name="connsiteX48" fmla="*/ 58493 w 4133905"/>
              <a:gd name="connsiteY48" fmla="*/ 174 h 6008991"/>
              <a:gd name="connsiteX49" fmla="*/ 870768 w 4133905"/>
              <a:gd name="connsiteY49" fmla="*/ 11 h 6008991"/>
              <a:gd name="connsiteX50" fmla="*/ 890555 w 4133905"/>
              <a:gd name="connsiteY50" fmla="*/ 10 h 6008991"/>
              <a:gd name="connsiteX51" fmla="*/ 890573 w 4133905"/>
              <a:gd name="connsiteY51" fmla="*/ 1 h 6008991"/>
              <a:gd name="connsiteX52" fmla="*/ 4100315 w 4133905"/>
              <a:gd name="connsiteY52" fmla="*/ 0 h 6008991"/>
              <a:gd name="connsiteX53" fmla="*/ 4130173 w 4133905"/>
              <a:gd name="connsiteY53" fmla="*/ 29860 h 6008991"/>
              <a:gd name="connsiteX0" fmla="*/ 4130173 w 4133905"/>
              <a:gd name="connsiteY0" fmla="*/ 29860 h 6008991"/>
              <a:gd name="connsiteX1" fmla="*/ 4130172 w 4133905"/>
              <a:gd name="connsiteY1" fmla="*/ 5205802 h 6008991"/>
              <a:gd name="connsiteX2" fmla="*/ 4121373 w 4133905"/>
              <a:gd name="connsiteY2" fmla="*/ 5226838 h 6008991"/>
              <a:gd name="connsiteX3" fmla="*/ 4120758 w 4133905"/>
              <a:gd name="connsiteY3" fmla="*/ 5227094 h 6008991"/>
              <a:gd name="connsiteX4" fmla="*/ 4118441 w 4133905"/>
              <a:gd name="connsiteY4" fmla="*/ 5979216 h 6008991"/>
              <a:gd name="connsiteX5" fmla="*/ 4088583 w 4133905"/>
              <a:gd name="connsiteY5" fmla="*/ 6008990 h 6008991"/>
              <a:gd name="connsiteX6" fmla="*/ 4048036 w 4133905"/>
              <a:gd name="connsiteY6" fmla="*/ 6008990 h 6008991"/>
              <a:gd name="connsiteX7" fmla="*/ 4048034 w 4133905"/>
              <a:gd name="connsiteY7" fmla="*/ 6008991 h 6008991"/>
              <a:gd name="connsiteX8" fmla="*/ 46751 w 4133905"/>
              <a:gd name="connsiteY8" fmla="*/ 6008991 h 6008991"/>
              <a:gd name="connsiteX9" fmla="*/ 20989 w 4133905"/>
              <a:gd name="connsiteY9" fmla="*/ 5991582 h 6008991"/>
              <a:gd name="connsiteX10" fmla="*/ 20989 w 4133905"/>
              <a:gd name="connsiteY10" fmla="*/ 5200472 h 6008991"/>
              <a:gd name="connsiteX11" fmla="*/ 13740 w 4133905"/>
              <a:gd name="connsiteY11" fmla="*/ 5174650 h 6008991"/>
              <a:gd name="connsiteX12" fmla="*/ 20989 w 4133905"/>
              <a:gd name="connsiteY12" fmla="*/ 5148088 h 6008991"/>
              <a:gd name="connsiteX13" fmla="*/ 20989 w 4133905"/>
              <a:gd name="connsiteY13" fmla="*/ 4794139 h 6008991"/>
              <a:gd name="connsiteX14" fmla="*/ 20989 w 4133905"/>
              <a:gd name="connsiteY14" fmla="*/ 4747157 h 6008991"/>
              <a:gd name="connsiteX15" fmla="*/ 13263 w 4133905"/>
              <a:gd name="connsiteY15" fmla="*/ 4720915 h 6008991"/>
              <a:gd name="connsiteX16" fmla="*/ 4410 w 4133905"/>
              <a:gd name="connsiteY16" fmla="*/ 4694086 h 6008991"/>
              <a:gd name="connsiteX17" fmla="*/ 592 w 4133905"/>
              <a:gd name="connsiteY17" fmla="*/ 4668231 h 6008991"/>
              <a:gd name="connsiteX18" fmla="*/ 0 w 4133905"/>
              <a:gd name="connsiteY18" fmla="*/ 4648327 h 6008991"/>
              <a:gd name="connsiteX19" fmla="*/ 5225 w 4133905"/>
              <a:gd name="connsiteY19" fmla="*/ 4627475 h 6008991"/>
              <a:gd name="connsiteX20" fmla="*/ 3051 w 4133905"/>
              <a:gd name="connsiteY20" fmla="*/ 4613399 h 6008991"/>
              <a:gd name="connsiteX21" fmla="*/ 8650 w 4133905"/>
              <a:gd name="connsiteY21" fmla="*/ 4587183 h 6008991"/>
              <a:gd name="connsiteX22" fmla="*/ 13808 w 4133905"/>
              <a:gd name="connsiteY22" fmla="*/ 4548834 h 6008991"/>
              <a:gd name="connsiteX23" fmla="*/ 19306 w 4133905"/>
              <a:gd name="connsiteY23" fmla="*/ 4522434 h 6008991"/>
              <a:gd name="connsiteX24" fmla="*/ 20989 w 4133905"/>
              <a:gd name="connsiteY24" fmla="*/ 4517345 h 6008991"/>
              <a:gd name="connsiteX25" fmla="*/ 20989 w 4133905"/>
              <a:gd name="connsiteY25" fmla="*/ 4344603 h 6008991"/>
              <a:gd name="connsiteX26" fmla="*/ 19107 w 4133905"/>
              <a:gd name="connsiteY26" fmla="*/ 4331860 h 6008991"/>
              <a:gd name="connsiteX27" fmla="*/ 20989 w 4133905"/>
              <a:gd name="connsiteY27" fmla="*/ 4288870 h 6008991"/>
              <a:gd name="connsiteX28" fmla="*/ 18426 w 4133905"/>
              <a:gd name="connsiteY28" fmla="*/ 4282627 h 6008991"/>
              <a:gd name="connsiteX29" fmla="*/ 20989 w 4133905"/>
              <a:gd name="connsiteY29" fmla="*/ 4240597 h 6008991"/>
              <a:gd name="connsiteX30" fmla="*/ 18813 w 4133905"/>
              <a:gd name="connsiteY30" fmla="*/ 4194547 h 6008991"/>
              <a:gd name="connsiteX31" fmla="*/ 12962 w 4133905"/>
              <a:gd name="connsiteY31" fmla="*/ 4191108 h 6008991"/>
              <a:gd name="connsiteX32" fmla="*/ 12447 w 4133905"/>
              <a:gd name="connsiteY32" fmla="*/ 4181009 h 6008991"/>
              <a:gd name="connsiteX33" fmla="*/ 12560 w 4133905"/>
              <a:gd name="connsiteY33" fmla="*/ 4165109 h 6008991"/>
              <a:gd name="connsiteX34" fmla="*/ 18700 w 4133905"/>
              <a:gd name="connsiteY34" fmla="*/ 4129496 h 6008991"/>
              <a:gd name="connsiteX35" fmla="*/ 18477 w 4133905"/>
              <a:gd name="connsiteY35" fmla="*/ 3924440 h 6008991"/>
              <a:gd name="connsiteX36" fmla="*/ 16141 w 4133905"/>
              <a:gd name="connsiteY36" fmla="*/ 3920672 h 6008991"/>
              <a:gd name="connsiteX37" fmla="*/ 12323 w 4133905"/>
              <a:gd name="connsiteY37" fmla="*/ 3894817 h 6008991"/>
              <a:gd name="connsiteX38" fmla="*/ 11731 w 4133905"/>
              <a:gd name="connsiteY38" fmla="*/ 3874914 h 6008991"/>
              <a:gd name="connsiteX39" fmla="*/ 16957 w 4133905"/>
              <a:gd name="connsiteY39" fmla="*/ 3854061 h 6008991"/>
              <a:gd name="connsiteX40" fmla="*/ 14783 w 4133905"/>
              <a:gd name="connsiteY40" fmla="*/ 3839985 h 6008991"/>
              <a:gd name="connsiteX41" fmla="*/ 18367 w 4133905"/>
              <a:gd name="connsiteY41" fmla="*/ 3823206 h 6008991"/>
              <a:gd name="connsiteX42" fmla="*/ 15069 w 4133905"/>
              <a:gd name="connsiteY42" fmla="*/ 793415 h 6008991"/>
              <a:gd name="connsiteX43" fmla="*/ 22173 w 4133905"/>
              <a:gd name="connsiteY43" fmla="*/ 783048 h 6008991"/>
              <a:gd name="connsiteX44" fmla="*/ 27627 w 4133905"/>
              <a:gd name="connsiteY44" fmla="*/ 779222 h 6008991"/>
              <a:gd name="connsiteX45" fmla="*/ 26800 w 4133905"/>
              <a:gd name="connsiteY45" fmla="*/ 20002 h 6008991"/>
              <a:gd name="connsiteX46" fmla="*/ 44155 w 4133905"/>
              <a:gd name="connsiteY46" fmla="*/ 2441 h 6008991"/>
              <a:gd name="connsiteX47" fmla="*/ 58493 w 4133905"/>
              <a:gd name="connsiteY47" fmla="*/ 174 h 6008991"/>
              <a:gd name="connsiteX48" fmla="*/ 870768 w 4133905"/>
              <a:gd name="connsiteY48" fmla="*/ 11 h 6008991"/>
              <a:gd name="connsiteX49" fmla="*/ 890555 w 4133905"/>
              <a:gd name="connsiteY49" fmla="*/ 10 h 6008991"/>
              <a:gd name="connsiteX50" fmla="*/ 890573 w 4133905"/>
              <a:gd name="connsiteY50" fmla="*/ 1 h 6008991"/>
              <a:gd name="connsiteX51" fmla="*/ 4100315 w 4133905"/>
              <a:gd name="connsiteY51" fmla="*/ 0 h 6008991"/>
              <a:gd name="connsiteX52" fmla="*/ 4130173 w 4133905"/>
              <a:gd name="connsiteY52" fmla="*/ 29860 h 6008991"/>
              <a:gd name="connsiteX0" fmla="*/ 4130173 w 4133905"/>
              <a:gd name="connsiteY0" fmla="*/ 29860 h 6008991"/>
              <a:gd name="connsiteX1" fmla="*/ 4130172 w 4133905"/>
              <a:gd name="connsiteY1" fmla="*/ 5205802 h 6008991"/>
              <a:gd name="connsiteX2" fmla="*/ 4121373 w 4133905"/>
              <a:gd name="connsiteY2" fmla="*/ 5226838 h 6008991"/>
              <a:gd name="connsiteX3" fmla="*/ 4118441 w 4133905"/>
              <a:gd name="connsiteY3" fmla="*/ 5979216 h 6008991"/>
              <a:gd name="connsiteX4" fmla="*/ 4088583 w 4133905"/>
              <a:gd name="connsiteY4" fmla="*/ 6008990 h 6008991"/>
              <a:gd name="connsiteX5" fmla="*/ 4048036 w 4133905"/>
              <a:gd name="connsiteY5" fmla="*/ 6008990 h 6008991"/>
              <a:gd name="connsiteX6" fmla="*/ 4048034 w 4133905"/>
              <a:gd name="connsiteY6" fmla="*/ 6008991 h 6008991"/>
              <a:gd name="connsiteX7" fmla="*/ 46751 w 4133905"/>
              <a:gd name="connsiteY7" fmla="*/ 6008991 h 6008991"/>
              <a:gd name="connsiteX8" fmla="*/ 20989 w 4133905"/>
              <a:gd name="connsiteY8" fmla="*/ 5991582 h 6008991"/>
              <a:gd name="connsiteX9" fmla="*/ 20989 w 4133905"/>
              <a:gd name="connsiteY9" fmla="*/ 5200472 h 6008991"/>
              <a:gd name="connsiteX10" fmla="*/ 13740 w 4133905"/>
              <a:gd name="connsiteY10" fmla="*/ 5174650 h 6008991"/>
              <a:gd name="connsiteX11" fmla="*/ 20989 w 4133905"/>
              <a:gd name="connsiteY11" fmla="*/ 5148088 h 6008991"/>
              <a:gd name="connsiteX12" fmla="*/ 20989 w 4133905"/>
              <a:gd name="connsiteY12" fmla="*/ 4794139 h 6008991"/>
              <a:gd name="connsiteX13" fmla="*/ 20989 w 4133905"/>
              <a:gd name="connsiteY13" fmla="*/ 4747157 h 6008991"/>
              <a:gd name="connsiteX14" fmla="*/ 13263 w 4133905"/>
              <a:gd name="connsiteY14" fmla="*/ 4720915 h 6008991"/>
              <a:gd name="connsiteX15" fmla="*/ 4410 w 4133905"/>
              <a:gd name="connsiteY15" fmla="*/ 4694086 h 6008991"/>
              <a:gd name="connsiteX16" fmla="*/ 592 w 4133905"/>
              <a:gd name="connsiteY16" fmla="*/ 4668231 h 6008991"/>
              <a:gd name="connsiteX17" fmla="*/ 0 w 4133905"/>
              <a:gd name="connsiteY17" fmla="*/ 4648327 h 6008991"/>
              <a:gd name="connsiteX18" fmla="*/ 5225 w 4133905"/>
              <a:gd name="connsiteY18" fmla="*/ 4627475 h 6008991"/>
              <a:gd name="connsiteX19" fmla="*/ 3051 w 4133905"/>
              <a:gd name="connsiteY19" fmla="*/ 4613399 h 6008991"/>
              <a:gd name="connsiteX20" fmla="*/ 8650 w 4133905"/>
              <a:gd name="connsiteY20" fmla="*/ 4587183 h 6008991"/>
              <a:gd name="connsiteX21" fmla="*/ 13808 w 4133905"/>
              <a:gd name="connsiteY21" fmla="*/ 4548834 h 6008991"/>
              <a:gd name="connsiteX22" fmla="*/ 19306 w 4133905"/>
              <a:gd name="connsiteY22" fmla="*/ 4522434 h 6008991"/>
              <a:gd name="connsiteX23" fmla="*/ 20989 w 4133905"/>
              <a:gd name="connsiteY23" fmla="*/ 4517345 h 6008991"/>
              <a:gd name="connsiteX24" fmla="*/ 20989 w 4133905"/>
              <a:gd name="connsiteY24" fmla="*/ 4344603 h 6008991"/>
              <a:gd name="connsiteX25" fmla="*/ 19107 w 4133905"/>
              <a:gd name="connsiteY25" fmla="*/ 4331860 h 6008991"/>
              <a:gd name="connsiteX26" fmla="*/ 20989 w 4133905"/>
              <a:gd name="connsiteY26" fmla="*/ 4288870 h 6008991"/>
              <a:gd name="connsiteX27" fmla="*/ 18426 w 4133905"/>
              <a:gd name="connsiteY27" fmla="*/ 4282627 h 6008991"/>
              <a:gd name="connsiteX28" fmla="*/ 20989 w 4133905"/>
              <a:gd name="connsiteY28" fmla="*/ 4240597 h 6008991"/>
              <a:gd name="connsiteX29" fmla="*/ 18813 w 4133905"/>
              <a:gd name="connsiteY29" fmla="*/ 4194547 h 6008991"/>
              <a:gd name="connsiteX30" fmla="*/ 12962 w 4133905"/>
              <a:gd name="connsiteY30" fmla="*/ 4191108 h 6008991"/>
              <a:gd name="connsiteX31" fmla="*/ 12447 w 4133905"/>
              <a:gd name="connsiteY31" fmla="*/ 4181009 h 6008991"/>
              <a:gd name="connsiteX32" fmla="*/ 12560 w 4133905"/>
              <a:gd name="connsiteY32" fmla="*/ 4165109 h 6008991"/>
              <a:gd name="connsiteX33" fmla="*/ 18700 w 4133905"/>
              <a:gd name="connsiteY33" fmla="*/ 4129496 h 6008991"/>
              <a:gd name="connsiteX34" fmla="*/ 18477 w 4133905"/>
              <a:gd name="connsiteY34" fmla="*/ 3924440 h 6008991"/>
              <a:gd name="connsiteX35" fmla="*/ 16141 w 4133905"/>
              <a:gd name="connsiteY35" fmla="*/ 3920672 h 6008991"/>
              <a:gd name="connsiteX36" fmla="*/ 12323 w 4133905"/>
              <a:gd name="connsiteY36" fmla="*/ 3894817 h 6008991"/>
              <a:gd name="connsiteX37" fmla="*/ 11731 w 4133905"/>
              <a:gd name="connsiteY37" fmla="*/ 3874914 h 6008991"/>
              <a:gd name="connsiteX38" fmla="*/ 16957 w 4133905"/>
              <a:gd name="connsiteY38" fmla="*/ 3854061 h 6008991"/>
              <a:gd name="connsiteX39" fmla="*/ 14783 w 4133905"/>
              <a:gd name="connsiteY39" fmla="*/ 3839985 h 6008991"/>
              <a:gd name="connsiteX40" fmla="*/ 18367 w 4133905"/>
              <a:gd name="connsiteY40" fmla="*/ 3823206 h 6008991"/>
              <a:gd name="connsiteX41" fmla="*/ 15069 w 4133905"/>
              <a:gd name="connsiteY41" fmla="*/ 793415 h 6008991"/>
              <a:gd name="connsiteX42" fmla="*/ 22173 w 4133905"/>
              <a:gd name="connsiteY42" fmla="*/ 783048 h 6008991"/>
              <a:gd name="connsiteX43" fmla="*/ 27627 w 4133905"/>
              <a:gd name="connsiteY43" fmla="*/ 779222 h 6008991"/>
              <a:gd name="connsiteX44" fmla="*/ 26800 w 4133905"/>
              <a:gd name="connsiteY44" fmla="*/ 20002 h 6008991"/>
              <a:gd name="connsiteX45" fmla="*/ 44155 w 4133905"/>
              <a:gd name="connsiteY45" fmla="*/ 2441 h 6008991"/>
              <a:gd name="connsiteX46" fmla="*/ 58493 w 4133905"/>
              <a:gd name="connsiteY46" fmla="*/ 174 h 6008991"/>
              <a:gd name="connsiteX47" fmla="*/ 870768 w 4133905"/>
              <a:gd name="connsiteY47" fmla="*/ 11 h 6008991"/>
              <a:gd name="connsiteX48" fmla="*/ 890555 w 4133905"/>
              <a:gd name="connsiteY48" fmla="*/ 10 h 6008991"/>
              <a:gd name="connsiteX49" fmla="*/ 890573 w 4133905"/>
              <a:gd name="connsiteY49" fmla="*/ 1 h 6008991"/>
              <a:gd name="connsiteX50" fmla="*/ 4100315 w 4133905"/>
              <a:gd name="connsiteY50" fmla="*/ 0 h 6008991"/>
              <a:gd name="connsiteX51" fmla="*/ 4130173 w 4133905"/>
              <a:gd name="connsiteY51" fmla="*/ 29860 h 6008991"/>
              <a:gd name="connsiteX0" fmla="*/ 4130173 w 4133905"/>
              <a:gd name="connsiteY0" fmla="*/ 29860 h 6008991"/>
              <a:gd name="connsiteX1" fmla="*/ 4130172 w 4133905"/>
              <a:gd name="connsiteY1" fmla="*/ 5205802 h 6008991"/>
              <a:gd name="connsiteX2" fmla="*/ 4118441 w 4133905"/>
              <a:gd name="connsiteY2" fmla="*/ 5979216 h 6008991"/>
              <a:gd name="connsiteX3" fmla="*/ 4088583 w 4133905"/>
              <a:gd name="connsiteY3" fmla="*/ 6008990 h 6008991"/>
              <a:gd name="connsiteX4" fmla="*/ 4048036 w 4133905"/>
              <a:gd name="connsiteY4" fmla="*/ 6008990 h 6008991"/>
              <a:gd name="connsiteX5" fmla="*/ 4048034 w 4133905"/>
              <a:gd name="connsiteY5" fmla="*/ 6008991 h 6008991"/>
              <a:gd name="connsiteX6" fmla="*/ 46751 w 4133905"/>
              <a:gd name="connsiteY6" fmla="*/ 6008991 h 6008991"/>
              <a:gd name="connsiteX7" fmla="*/ 20989 w 4133905"/>
              <a:gd name="connsiteY7" fmla="*/ 5991582 h 6008991"/>
              <a:gd name="connsiteX8" fmla="*/ 20989 w 4133905"/>
              <a:gd name="connsiteY8" fmla="*/ 5200472 h 6008991"/>
              <a:gd name="connsiteX9" fmla="*/ 13740 w 4133905"/>
              <a:gd name="connsiteY9" fmla="*/ 5174650 h 6008991"/>
              <a:gd name="connsiteX10" fmla="*/ 20989 w 4133905"/>
              <a:gd name="connsiteY10" fmla="*/ 5148088 h 6008991"/>
              <a:gd name="connsiteX11" fmla="*/ 20989 w 4133905"/>
              <a:gd name="connsiteY11" fmla="*/ 4794139 h 6008991"/>
              <a:gd name="connsiteX12" fmla="*/ 20989 w 4133905"/>
              <a:gd name="connsiteY12" fmla="*/ 4747157 h 6008991"/>
              <a:gd name="connsiteX13" fmla="*/ 13263 w 4133905"/>
              <a:gd name="connsiteY13" fmla="*/ 4720915 h 6008991"/>
              <a:gd name="connsiteX14" fmla="*/ 4410 w 4133905"/>
              <a:gd name="connsiteY14" fmla="*/ 4694086 h 6008991"/>
              <a:gd name="connsiteX15" fmla="*/ 592 w 4133905"/>
              <a:gd name="connsiteY15" fmla="*/ 4668231 h 6008991"/>
              <a:gd name="connsiteX16" fmla="*/ 0 w 4133905"/>
              <a:gd name="connsiteY16" fmla="*/ 4648327 h 6008991"/>
              <a:gd name="connsiteX17" fmla="*/ 5225 w 4133905"/>
              <a:gd name="connsiteY17" fmla="*/ 4627475 h 6008991"/>
              <a:gd name="connsiteX18" fmla="*/ 3051 w 4133905"/>
              <a:gd name="connsiteY18" fmla="*/ 4613399 h 6008991"/>
              <a:gd name="connsiteX19" fmla="*/ 8650 w 4133905"/>
              <a:gd name="connsiteY19" fmla="*/ 4587183 h 6008991"/>
              <a:gd name="connsiteX20" fmla="*/ 13808 w 4133905"/>
              <a:gd name="connsiteY20" fmla="*/ 4548834 h 6008991"/>
              <a:gd name="connsiteX21" fmla="*/ 19306 w 4133905"/>
              <a:gd name="connsiteY21" fmla="*/ 4522434 h 6008991"/>
              <a:gd name="connsiteX22" fmla="*/ 20989 w 4133905"/>
              <a:gd name="connsiteY22" fmla="*/ 4517345 h 6008991"/>
              <a:gd name="connsiteX23" fmla="*/ 20989 w 4133905"/>
              <a:gd name="connsiteY23" fmla="*/ 4344603 h 6008991"/>
              <a:gd name="connsiteX24" fmla="*/ 19107 w 4133905"/>
              <a:gd name="connsiteY24" fmla="*/ 4331860 h 6008991"/>
              <a:gd name="connsiteX25" fmla="*/ 20989 w 4133905"/>
              <a:gd name="connsiteY25" fmla="*/ 4288870 h 6008991"/>
              <a:gd name="connsiteX26" fmla="*/ 18426 w 4133905"/>
              <a:gd name="connsiteY26" fmla="*/ 4282627 h 6008991"/>
              <a:gd name="connsiteX27" fmla="*/ 20989 w 4133905"/>
              <a:gd name="connsiteY27" fmla="*/ 4240597 h 6008991"/>
              <a:gd name="connsiteX28" fmla="*/ 18813 w 4133905"/>
              <a:gd name="connsiteY28" fmla="*/ 4194547 h 6008991"/>
              <a:gd name="connsiteX29" fmla="*/ 12962 w 4133905"/>
              <a:gd name="connsiteY29" fmla="*/ 4191108 h 6008991"/>
              <a:gd name="connsiteX30" fmla="*/ 12447 w 4133905"/>
              <a:gd name="connsiteY30" fmla="*/ 4181009 h 6008991"/>
              <a:gd name="connsiteX31" fmla="*/ 12560 w 4133905"/>
              <a:gd name="connsiteY31" fmla="*/ 4165109 h 6008991"/>
              <a:gd name="connsiteX32" fmla="*/ 18700 w 4133905"/>
              <a:gd name="connsiteY32" fmla="*/ 4129496 h 6008991"/>
              <a:gd name="connsiteX33" fmla="*/ 18477 w 4133905"/>
              <a:gd name="connsiteY33" fmla="*/ 3924440 h 6008991"/>
              <a:gd name="connsiteX34" fmla="*/ 16141 w 4133905"/>
              <a:gd name="connsiteY34" fmla="*/ 3920672 h 6008991"/>
              <a:gd name="connsiteX35" fmla="*/ 12323 w 4133905"/>
              <a:gd name="connsiteY35" fmla="*/ 3894817 h 6008991"/>
              <a:gd name="connsiteX36" fmla="*/ 11731 w 4133905"/>
              <a:gd name="connsiteY36" fmla="*/ 3874914 h 6008991"/>
              <a:gd name="connsiteX37" fmla="*/ 16957 w 4133905"/>
              <a:gd name="connsiteY37" fmla="*/ 3854061 h 6008991"/>
              <a:gd name="connsiteX38" fmla="*/ 14783 w 4133905"/>
              <a:gd name="connsiteY38" fmla="*/ 3839985 h 6008991"/>
              <a:gd name="connsiteX39" fmla="*/ 18367 w 4133905"/>
              <a:gd name="connsiteY39" fmla="*/ 3823206 h 6008991"/>
              <a:gd name="connsiteX40" fmla="*/ 15069 w 4133905"/>
              <a:gd name="connsiteY40" fmla="*/ 793415 h 6008991"/>
              <a:gd name="connsiteX41" fmla="*/ 22173 w 4133905"/>
              <a:gd name="connsiteY41" fmla="*/ 783048 h 6008991"/>
              <a:gd name="connsiteX42" fmla="*/ 27627 w 4133905"/>
              <a:gd name="connsiteY42" fmla="*/ 779222 h 6008991"/>
              <a:gd name="connsiteX43" fmla="*/ 26800 w 4133905"/>
              <a:gd name="connsiteY43" fmla="*/ 20002 h 6008991"/>
              <a:gd name="connsiteX44" fmla="*/ 44155 w 4133905"/>
              <a:gd name="connsiteY44" fmla="*/ 2441 h 6008991"/>
              <a:gd name="connsiteX45" fmla="*/ 58493 w 4133905"/>
              <a:gd name="connsiteY45" fmla="*/ 174 h 6008991"/>
              <a:gd name="connsiteX46" fmla="*/ 870768 w 4133905"/>
              <a:gd name="connsiteY46" fmla="*/ 11 h 6008991"/>
              <a:gd name="connsiteX47" fmla="*/ 890555 w 4133905"/>
              <a:gd name="connsiteY47" fmla="*/ 10 h 6008991"/>
              <a:gd name="connsiteX48" fmla="*/ 890573 w 4133905"/>
              <a:gd name="connsiteY48" fmla="*/ 1 h 6008991"/>
              <a:gd name="connsiteX49" fmla="*/ 4100315 w 4133905"/>
              <a:gd name="connsiteY49" fmla="*/ 0 h 6008991"/>
              <a:gd name="connsiteX50" fmla="*/ 4130173 w 4133905"/>
              <a:gd name="connsiteY50" fmla="*/ 29860 h 6008991"/>
              <a:gd name="connsiteX0" fmla="*/ 4130173 w 4130840"/>
              <a:gd name="connsiteY0" fmla="*/ 29860 h 6008991"/>
              <a:gd name="connsiteX1" fmla="*/ 4118441 w 4130840"/>
              <a:gd name="connsiteY1" fmla="*/ 5979216 h 6008991"/>
              <a:gd name="connsiteX2" fmla="*/ 4088583 w 4130840"/>
              <a:gd name="connsiteY2" fmla="*/ 6008990 h 6008991"/>
              <a:gd name="connsiteX3" fmla="*/ 4048036 w 4130840"/>
              <a:gd name="connsiteY3" fmla="*/ 6008990 h 6008991"/>
              <a:gd name="connsiteX4" fmla="*/ 4048034 w 4130840"/>
              <a:gd name="connsiteY4" fmla="*/ 6008991 h 6008991"/>
              <a:gd name="connsiteX5" fmla="*/ 46751 w 4130840"/>
              <a:gd name="connsiteY5" fmla="*/ 6008991 h 6008991"/>
              <a:gd name="connsiteX6" fmla="*/ 20989 w 4130840"/>
              <a:gd name="connsiteY6" fmla="*/ 5991582 h 6008991"/>
              <a:gd name="connsiteX7" fmla="*/ 20989 w 4130840"/>
              <a:gd name="connsiteY7" fmla="*/ 5200472 h 6008991"/>
              <a:gd name="connsiteX8" fmla="*/ 13740 w 4130840"/>
              <a:gd name="connsiteY8" fmla="*/ 5174650 h 6008991"/>
              <a:gd name="connsiteX9" fmla="*/ 20989 w 4130840"/>
              <a:gd name="connsiteY9" fmla="*/ 5148088 h 6008991"/>
              <a:gd name="connsiteX10" fmla="*/ 20989 w 4130840"/>
              <a:gd name="connsiteY10" fmla="*/ 4794139 h 6008991"/>
              <a:gd name="connsiteX11" fmla="*/ 20989 w 4130840"/>
              <a:gd name="connsiteY11" fmla="*/ 4747157 h 6008991"/>
              <a:gd name="connsiteX12" fmla="*/ 13263 w 4130840"/>
              <a:gd name="connsiteY12" fmla="*/ 4720915 h 6008991"/>
              <a:gd name="connsiteX13" fmla="*/ 4410 w 4130840"/>
              <a:gd name="connsiteY13" fmla="*/ 4694086 h 6008991"/>
              <a:gd name="connsiteX14" fmla="*/ 592 w 4130840"/>
              <a:gd name="connsiteY14" fmla="*/ 4668231 h 6008991"/>
              <a:gd name="connsiteX15" fmla="*/ 0 w 4130840"/>
              <a:gd name="connsiteY15" fmla="*/ 4648327 h 6008991"/>
              <a:gd name="connsiteX16" fmla="*/ 5225 w 4130840"/>
              <a:gd name="connsiteY16" fmla="*/ 4627475 h 6008991"/>
              <a:gd name="connsiteX17" fmla="*/ 3051 w 4130840"/>
              <a:gd name="connsiteY17" fmla="*/ 4613399 h 6008991"/>
              <a:gd name="connsiteX18" fmla="*/ 8650 w 4130840"/>
              <a:gd name="connsiteY18" fmla="*/ 4587183 h 6008991"/>
              <a:gd name="connsiteX19" fmla="*/ 13808 w 4130840"/>
              <a:gd name="connsiteY19" fmla="*/ 4548834 h 6008991"/>
              <a:gd name="connsiteX20" fmla="*/ 19306 w 4130840"/>
              <a:gd name="connsiteY20" fmla="*/ 4522434 h 6008991"/>
              <a:gd name="connsiteX21" fmla="*/ 20989 w 4130840"/>
              <a:gd name="connsiteY21" fmla="*/ 4517345 h 6008991"/>
              <a:gd name="connsiteX22" fmla="*/ 20989 w 4130840"/>
              <a:gd name="connsiteY22" fmla="*/ 4344603 h 6008991"/>
              <a:gd name="connsiteX23" fmla="*/ 19107 w 4130840"/>
              <a:gd name="connsiteY23" fmla="*/ 4331860 h 6008991"/>
              <a:gd name="connsiteX24" fmla="*/ 20989 w 4130840"/>
              <a:gd name="connsiteY24" fmla="*/ 4288870 h 6008991"/>
              <a:gd name="connsiteX25" fmla="*/ 18426 w 4130840"/>
              <a:gd name="connsiteY25" fmla="*/ 4282627 h 6008991"/>
              <a:gd name="connsiteX26" fmla="*/ 20989 w 4130840"/>
              <a:gd name="connsiteY26" fmla="*/ 4240597 h 6008991"/>
              <a:gd name="connsiteX27" fmla="*/ 18813 w 4130840"/>
              <a:gd name="connsiteY27" fmla="*/ 4194547 h 6008991"/>
              <a:gd name="connsiteX28" fmla="*/ 12962 w 4130840"/>
              <a:gd name="connsiteY28" fmla="*/ 4191108 h 6008991"/>
              <a:gd name="connsiteX29" fmla="*/ 12447 w 4130840"/>
              <a:gd name="connsiteY29" fmla="*/ 4181009 h 6008991"/>
              <a:gd name="connsiteX30" fmla="*/ 12560 w 4130840"/>
              <a:gd name="connsiteY30" fmla="*/ 4165109 h 6008991"/>
              <a:gd name="connsiteX31" fmla="*/ 18700 w 4130840"/>
              <a:gd name="connsiteY31" fmla="*/ 4129496 h 6008991"/>
              <a:gd name="connsiteX32" fmla="*/ 18477 w 4130840"/>
              <a:gd name="connsiteY32" fmla="*/ 3924440 h 6008991"/>
              <a:gd name="connsiteX33" fmla="*/ 16141 w 4130840"/>
              <a:gd name="connsiteY33" fmla="*/ 3920672 h 6008991"/>
              <a:gd name="connsiteX34" fmla="*/ 12323 w 4130840"/>
              <a:gd name="connsiteY34" fmla="*/ 3894817 h 6008991"/>
              <a:gd name="connsiteX35" fmla="*/ 11731 w 4130840"/>
              <a:gd name="connsiteY35" fmla="*/ 3874914 h 6008991"/>
              <a:gd name="connsiteX36" fmla="*/ 16957 w 4130840"/>
              <a:gd name="connsiteY36" fmla="*/ 3854061 h 6008991"/>
              <a:gd name="connsiteX37" fmla="*/ 14783 w 4130840"/>
              <a:gd name="connsiteY37" fmla="*/ 3839985 h 6008991"/>
              <a:gd name="connsiteX38" fmla="*/ 18367 w 4130840"/>
              <a:gd name="connsiteY38" fmla="*/ 3823206 h 6008991"/>
              <a:gd name="connsiteX39" fmla="*/ 15069 w 4130840"/>
              <a:gd name="connsiteY39" fmla="*/ 793415 h 6008991"/>
              <a:gd name="connsiteX40" fmla="*/ 22173 w 4130840"/>
              <a:gd name="connsiteY40" fmla="*/ 783048 h 6008991"/>
              <a:gd name="connsiteX41" fmla="*/ 27627 w 4130840"/>
              <a:gd name="connsiteY41" fmla="*/ 779222 h 6008991"/>
              <a:gd name="connsiteX42" fmla="*/ 26800 w 4130840"/>
              <a:gd name="connsiteY42" fmla="*/ 20002 h 6008991"/>
              <a:gd name="connsiteX43" fmla="*/ 44155 w 4130840"/>
              <a:gd name="connsiteY43" fmla="*/ 2441 h 6008991"/>
              <a:gd name="connsiteX44" fmla="*/ 58493 w 4130840"/>
              <a:gd name="connsiteY44" fmla="*/ 174 h 6008991"/>
              <a:gd name="connsiteX45" fmla="*/ 870768 w 4130840"/>
              <a:gd name="connsiteY45" fmla="*/ 11 h 6008991"/>
              <a:gd name="connsiteX46" fmla="*/ 890555 w 4130840"/>
              <a:gd name="connsiteY46" fmla="*/ 10 h 6008991"/>
              <a:gd name="connsiteX47" fmla="*/ 890573 w 4130840"/>
              <a:gd name="connsiteY47" fmla="*/ 1 h 6008991"/>
              <a:gd name="connsiteX48" fmla="*/ 4100315 w 4130840"/>
              <a:gd name="connsiteY48" fmla="*/ 0 h 6008991"/>
              <a:gd name="connsiteX49" fmla="*/ 4130173 w 4130840"/>
              <a:gd name="connsiteY49" fmla="*/ 29860 h 6008991"/>
              <a:gd name="connsiteX0" fmla="*/ 4130173 w 4130840"/>
              <a:gd name="connsiteY0" fmla="*/ 29860 h 6008991"/>
              <a:gd name="connsiteX1" fmla="*/ 4118441 w 4130840"/>
              <a:gd name="connsiteY1" fmla="*/ 5979216 h 6008991"/>
              <a:gd name="connsiteX2" fmla="*/ 4088583 w 4130840"/>
              <a:gd name="connsiteY2" fmla="*/ 6008990 h 6008991"/>
              <a:gd name="connsiteX3" fmla="*/ 4048036 w 4130840"/>
              <a:gd name="connsiteY3" fmla="*/ 6008990 h 6008991"/>
              <a:gd name="connsiteX4" fmla="*/ 4048034 w 4130840"/>
              <a:gd name="connsiteY4" fmla="*/ 6008991 h 6008991"/>
              <a:gd name="connsiteX5" fmla="*/ 46751 w 4130840"/>
              <a:gd name="connsiteY5" fmla="*/ 6008991 h 6008991"/>
              <a:gd name="connsiteX6" fmla="*/ 20989 w 4130840"/>
              <a:gd name="connsiteY6" fmla="*/ 5991582 h 6008991"/>
              <a:gd name="connsiteX7" fmla="*/ 20989 w 4130840"/>
              <a:gd name="connsiteY7" fmla="*/ 5200472 h 6008991"/>
              <a:gd name="connsiteX8" fmla="*/ 13740 w 4130840"/>
              <a:gd name="connsiteY8" fmla="*/ 5174650 h 6008991"/>
              <a:gd name="connsiteX9" fmla="*/ 20989 w 4130840"/>
              <a:gd name="connsiteY9" fmla="*/ 5148088 h 6008991"/>
              <a:gd name="connsiteX10" fmla="*/ 20989 w 4130840"/>
              <a:gd name="connsiteY10" fmla="*/ 4794139 h 6008991"/>
              <a:gd name="connsiteX11" fmla="*/ 20989 w 4130840"/>
              <a:gd name="connsiteY11" fmla="*/ 4747157 h 6008991"/>
              <a:gd name="connsiteX12" fmla="*/ 13263 w 4130840"/>
              <a:gd name="connsiteY12" fmla="*/ 4720915 h 6008991"/>
              <a:gd name="connsiteX13" fmla="*/ 4410 w 4130840"/>
              <a:gd name="connsiteY13" fmla="*/ 4694086 h 6008991"/>
              <a:gd name="connsiteX14" fmla="*/ 592 w 4130840"/>
              <a:gd name="connsiteY14" fmla="*/ 4668231 h 6008991"/>
              <a:gd name="connsiteX15" fmla="*/ 0 w 4130840"/>
              <a:gd name="connsiteY15" fmla="*/ 4648327 h 6008991"/>
              <a:gd name="connsiteX16" fmla="*/ 5225 w 4130840"/>
              <a:gd name="connsiteY16" fmla="*/ 4627475 h 6008991"/>
              <a:gd name="connsiteX17" fmla="*/ 3051 w 4130840"/>
              <a:gd name="connsiteY17" fmla="*/ 4613399 h 6008991"/>
              <a:gd name="connsiteX18" fmla="*/ 8650 w 4130840"/>
              <a:gd name="connsiteY18" fmla="*/ 4587183 h 6008991"/>
              <a:gd name="connsiteX19" fmla="*/ 13808 w 4130840"/>
              <a:gd name="connsiteY19" fmla="*/ 4548834 h 6008991"/>
              <a:gd name="connsiteX20" fmla="*/ 19306 w 4130840"/>
              <a:gd name="connsiteY20" fmla="*/ 4522434 h 6008991"/>
              <a:gd name="connsiteX21" fmla="*/ 20989 w 4130840"/>
              <a:gd name="connsiteY21" fmla="*/ 4517345 h 6008991"/>
              <a:gd name="connsiteX22" fmla="*/ 20989 w 4130840"/>
              <a:gd name="connsiteY22" fmla="*/ 4344603 h 6008991"/>
              <a:gd name="connsiteX23" fmla="*/ 19107 w 4130840"/>
              <a:gd name="connsiteY23" fmla="*/ 4331860 h 6008991"/>
              <a:gd name="connsiteX24" fmla="*/ 20989 w 4130840"/>
              <a:gd name="connsiteY24" fmla="*/ 4288870 h 6008991"/>
              <a:gd name="connsiteX25" fmla="*/ 18426 w 4130840"/>
              <a:gd name="connsiteY25" fmla="*/ 4282627 h 6008991"/>
              <a:gd name="connsiteX26" fmla="*/ 20989 w 4130840"/>
              <a:gd name="connsiteY26" fmla="*/ 4240597 h 6008991"/>
              <a:gd name="connsiteX27" fmla="*/ 18813 w 4130840"/>
              <a:gd name="connsiteY27" fmla="*/ 4194547 h 6008991"/>
              <a:gd name="connsiteX28" fmla="*/ 12962 w 4130840"/>
              <a:gd name="connsiteY28" fmla="*/ 4191108 h 6008991"/>
              <a:gd name="connsiteX29" fmla="*/ 12447 w 4130840"/>
              <a:gd name="connsiteY29" fmla="*/ 4181009 h 6008991"/>
              <a:gd name="connsiteX30" fmla="*/ 12560 w 4130840"/>
              <a:gd name="connsiteY30" fmla="*/ 4165109 h 6008991"/>
              <a:gd name="connsiteX31" fmla="*/ 18700 w 4130840"/>
              <a:gd name="connsiteY31" fmla="*/ 4129496 h 6008991"/>
              <a:gd name="connsiteX32" fmla="*/ 18477 w 4130840"/>
              <a:gd name="connsiteY32" fmla="*/ 3924440 h 6008991"/>
              <a:gd name="connsiteX33" fmla="*/ 16141 w 4130840"/>
              <a:gd name="connsiteY33" fmla="*/ 3920672 h 6008991"/>
              <a:gd name="connsiteX34" fmla="*/ 12323 w 4130840"/>
              <a:gd name="connsiteY34" fmla="*/ 3894817 h 6008991"/>
              <a:gd name="connsiteX35" fmla="*/ 11731 w 4130840"/>
              <a:gd name="connsiteY35" fmla="*/ 3874914 h 6008991"/>
              <a:gd name="connsiteX36" fmla="*/ 16957 w 4130840"/>
              <a:gd name="connsiteY36" fmla="*/ 3854061 h 6008991"/>
              <a:gd name="connsiteX37" fmla="*/ 14783 w 4130840"/>
              <a:gd name="connsiteY37" fmla="*/ 3839985 h 6008991"/>
              <a:gd name="connsiteX38" fmla="*/ 18367 w 4130840"/>
              <a:gd name="connsiteY38" fmla="*/ 3823206 h 6008991"/>
              <a:gd name="connsiteX39" fmla="*/ 15069 w 4130840"/>
              <a:gd name="connsiteY39" fmla="*/ 793415 h 6008991"/>
              <a:gd name="connsiteX40" fmla="*/ 22173 w 4130840"/>
              <a:gd name="connsiteY40" fmla="*/ 783048 h 6008991"/>
              <a:gd name="connsiteX41" fmla="*/ 26800 w 4130840"/>
              <a:gd name="connsiteY41" fmla="*/ 20002 h 6008991"/>
              <a:gd name="connsiteX42" fmla="*/ 44155 w 4130840"/>
              <a:gd name="connsiteY42" fmla="*/ 2441 h 6008991"/>
              <a:gd name="connsiteX43" fmla="*/ 58493 w 4130840"/>
              <a:gd name="connsiteY43" fmla="*/ 174 h 6008991"/>
              <a:gd name="connsiteX44" fmla="*/ 870768 w 4130840"/>
              <a:gd name="connsiteY44" fmla="*/ 11 h 6008991"/>
              <a:gd name="connsiteX45" fmla="*/ 890555 w 4130840"/>
              <a:gd name="connsiteY45" fmla="*/ 10 h 6008991"/>
              <a:gd name="connsiteX46" fmla="*/ 890573 w 4130840"/>
              <a:gd name="connsiteY46" fmla="*/ 1 h 6008991"/>
              <a:gd name="connsiteX47" fmla="*/ 4100315 w 4130840"/>
              <a:gd name="connsiteY47" fmla="*/ 0 h 6008991"/>
              <a:gd name="connsiteX48" fmla="*/ 4130173 w 4130840"/>
              <a:gd name="connsiteY48" fmla="*/ 29860 h 6008991"/>
              <a:gd name="connsiteX0" fmla="*/ 4130173 w 4130840"/>
              <a:gd name="connsiteY0" fmla="*/ 29860 h 6008991"/>
              <a:gd name="connsiteX1" fmla="*/ 4118441 w 4130840"/>
              <a:gd name="connsiteY1" fmla="*/ 5979216 h 6008991"/>
              <a:gd name="connsiteX2" fmla="*/ 4088583 w 4130840"/>
              <a:gd name="connsiteY2" fmla="*/ 6008990 h 6008991"/>
              <a:gd name="connsiteX3" fmla="*/ 4048036 w 4130840"/>
              <a:gd name="connsiteY3" fmla="*/ 6008990 h 6008991"/>
              <a:gd name="connsiteX4" fmla="*/ 4048034 w 4130840"/>
              <a:gd name="connsiteY4" fmla="*/ 6008991 h 6008991"/>
              <a:gd name="connsiteX5" fmla="*/ 46751 w 4130840"/>
              <a:gd name="connsiteY5" fmla="*/ 6008991 h 6008991"/>
              <a:gd name="connsiteX6" fmla="*/ 20989 w 4130840"/>
              <a:gd name="connsiteY6" fmla="*/ 5991582 h 6008991"/>
              <a:gd name="connsiteX7" fmla="*/ 20989 w 4130840"/>
              <a:gd name="connsiteY7" fmla="*/ 5200472 h 6008991"/>
              <a:gd name="connsiteX8" fmla="*/ 13740 w 4130840"/>
              <a:gd name="connsiteY8" fmla="*/ 5174650 h 6008991"/>
              <a:gd name="connsiteX9" fmla="*/ 20989 w 4130840"/>
              <a:gd name="connsiteY9" fmla="*/ 5148088 h 6008991"/>
              <a:gd name="connsiteX10" fmla="*/ 20989 w 4130840"/>
              <a:gd name="connsiteY10" fmla="*/ 4794139 h 6008991"/>
              <a:gd name="connsiteX11" fmla="*/ 20989 w 4130840"/>
              <a:gd name="connsiteY11" fmla="*/ 4747157 h 6008991"/>
              <a:gd name="connsiteX12" fmla="*/ 13263 w 4130840"/>
              <a:gd name="connsiteY12" fmla="*/ 4720915 h 6008991"/>
              <a:gd name="connsiteX13" fmla="*/ 4410 w 4130840"/>
              <a:gd name="connsiteY13" fmla="*/ 4694086 h 6008991"/>
              <a:gd name="connsiteX14" fmla="*/ 592 w 4130840"/>
              <a:gd name="connsiteY14" fmla="*/ 4668231 h 6008991"/>
              <a:gd name="connsiteX15" fmla="*/ 0 w 4130840"/>
              <a:gd name="connsiteY15" fmla="*/ 4648327 h 6008991"/>
              <a:gd name="connsiteX16" fmla="*/ 5225 w 4130840"/>
              <a:gd name="connsiteY16" fmla="*/ 4627475 h 6008991"/>
              <a:gd name="connsiteX17" fmla="*/ 3051 w 4130840"/>
              <a:gd name="connsiteY17" fmla="*/ 4613399 h 6008991"/>
              <a:gd name="connsiteX18" fmla="*/ 8650 w 4130840"/>
              <a:gd name="connsiteY18" fmla="*/ 4587183 h 6008991"/>
              <a:gd name="connsiteX19" fmla="*/ 13808 w 4130840"/>
              <a:gd name="connsiteY19" fmla="*/ 4548834 h 6008991"/>
              <a:gd name="connsiteX20" fmla="*/ 19306 w 4130840"/>
              <a:gd name="connsiteY20" fmla="*/ 4522434 h 6008991"/>
              <a:gd name="connsiteX21" fmla="*/ 20989 w 4130840"/>
              <a:gd name="connsiteY21" fmla="*/ 4517345 h 6008991"/>
              <a:gd name="connsiteX22" fmla="*/ 20989 w 4130840"/>
              <a:gd name="connsiteY22" fmla="*/ 4344603 h 6008991"/>
              <a:gd name="connsiteX23" fmla="*/ 19107 w 4130840"/>
              <a:gd name="connsiteY23" fmla="*/ 4331860 h 6008991"/>
              <a:gd name="connsiteX24" fmla="*/ 20989 w 4130840"/>
              <a:gd name="connsiteY24" fmla="*/ 4288870 h 6008991"/>
              <a:gd name="connsiteX25" fmla="*/ 18426 w 4130840"/>
              <a:gd name="connsiteY25" fmla="*/ 4282627 h 6008991"/>
              <a:gd name="connsiteX26" fmla="*/ 20989 w 4130840"/>
              <a:gd name="connsiteY26" fmla="*/ 4240597 h 6008991"/>
              <a:gd name="connsiteX27" fmla="*/ 18813 w 4130840"/>
              <a:gd name="connsiteY27" fmla="*/ 4194547 h 6008991"/>
              <a:gd name="connsiteX28" fmla="*/ 12962 w 4130840"/>
              <a:gd name="connsiteY28" fmla="*/ 4191108 h 6008991"/>
              <a:gd name="connsiteX29" fmla="*/ 12447 w 4130840"/>
              <a:gd name="connsiteY29" fmla="*/ 4181009 h 6008991"/>
              <a:gd name="connsiteX30" fmla="*/ 12560 w 4130840"/>
              <a:gd name="connsiteY30" fmla="*/ 4165109 h 6008991"/>
              <a:gd name="connsiteX31" fmla="*/ 18700 w 4130840"/>
              <a:gd name="connsiteY31" fmla="*/ 4129496 h 6008991"/>
              <a:gd name="connsiteX32" fmla="*/ 18477 w 4130840"/>
              <a:gd name="connsiteY32" fmla="*/ 3924440 h 6008991"/>
              <a:gd name="connsiteX33" fmla="*/ 16141 w 4130840"/>
              <a:gd name="connsiteY33" fmla="*/ 3920672 h 6008991"/>
              <a:gd name="connsiteX34" fmla="*/ 12323 w 4130840"/>
              <a:gd name="connsiteY34" fmla="*/ 3894817 h 6008991"/>
              <a:gd name="connsiteX35" fmla="*/ 11731 w 4130840"/>
              <a:gd name="connsiteY35" fmla="*/ 3874914 h 6008991"/>
              <a:gd name="connsiteX36" fmla="*/ 16957 w 4130840"/>
              <a:gd name="connsiteY36" fmla="*/ 3854061 h 6008991"/>
              <a:gd name="connsiteX37" fmla="*/ 14783 w 4130840"/>
              <a:gd name="connsiteY37" fmla="*/ 3839985 h 6008991"/>
              <a:gd name="connsiteX38" fmla="*/ 18367 w 4130840"/>
              <a:gd name="connsiteY38" fmla="*/ 3823206 h 6008991"/>
              <a:gd name="connsiteX39" fmla="*/ 15069 w 4130840"/>
              <a:gd name="connsiteY39" fmla="*/ 793415 h 6008991"/>
              <a:gd name="connsiteX40" fmla="*/ 22173 w 4130840"/>
              <a:gd name="connsiteY40" fmla="*/ 783048 h 6008991"/>
              <a:gd name="connsiteX41" fmla="*/ 26800 w 4130840"/>
              <a:gd name="connsiteY41" fmla="*/ 20002 h 6008991"/>
              <a:gd name="connsiteX42" fmla="*/ 44155 w 4130840"/>
              <a:gd name="connsiteY42" fmla="*/ 2441 h 6008991"/>
              <a:gd name="connsiteX43" fmla="*/ 58493 w 4130840"/>
              <a:gd name="connsiteY43" fmla="*/ 174 h 6008991"/>
              <a:gd name="connsiteX44" fmla="*/ 870768 w 4130840"/>
              <a:gd name="connsiteY44" fmla="*/ 11 h 6008991"/>
              <a:gd name="connsiteX45" fmla="*/ 890555 w 4130840"/>
              <a:gd name="connsiteY45" fmla="*/ 10 h 6008991"/>
              <a:gd name="connsiteX46" fmla="*/ 4100315 w 4130840"/>
              <a:gd name="connsiteY46" fmla="*/ 0 h 6008991"/>
              <a:gd name="connsiteX47" fmla="*/ 4130173 w 4130840"/>
              <a:gd name="connsiteY47" fmla="*/ 29860 h 6008991"/>
              <a:gd name="connsiteX0" fmla="*/ 4130173 w 4130840"/>
              <a:gd name="connsiteY0" fmla="*/ 29860 h 6008991"/>
              <a:gd name="connsiteX1" fmla="*/ 4118441 w 4130840"/>
              <a:gd name="connsiteY1" fmla="*/ 5979216 h 6008991"/>
              <a:gd name="connsiteX2" fmla="*/ 4088583 w 4130840"/>
              <a:gd name="connsiteY2" fmla="*/ 6008990 h 6008991"/>
              <a:gd name="connsiteX3" fmla="*/ 4048036 w 4130840"/>
              <a:gd name="connsiteY3" fmla="*/ 6008990 h 6008991"/>
              <a:gd name="connsiteX4" fmla="*/ 4048034 w 4130840"/>
              <a:gd name="connsiteY4" fmla="*/ 6008991 h 6008991"/>
              <a:gd name="connsiteX5" fmla="*/ 46751 w 4130840"/>
              <a:gd name="connsiteY5" fmla="*/ 6008991 h 6008991"/>
              <a:gd name="connsiteX6" fmla="*/ 20989 w 4130840"/>
              <a:gd name="connsiteY6" fmla="*/ 5991582 h 6008991"/>
              <a:gd name="connsiteX7" fmla="*/ 20989 w 4130840"/>
              <a:gd name="connsiteY7" fmla="*/ 5200472 h 6008991"/>
              <a:gd name="connsiteX8" fmla="*/ 13740 w 4130840"/>
              <a:gd name="connsiteY8" fmla="*/ 5174650 h 6008991"/>
              <a:gd name="connsiteX9" fmla="*/ 20989 w 4130840"/>
              <a:gd name="connsiteY9" fmla="*/ 5148088 h 6008991"/>
              <a:gd name="connsiteX10" fmla="*/ 20989 w 4130840"/>
              <a:gd name="connsiteY10" fmla="*/ 4794139 h 6008991"/>
              <a:gd name="connsiteX11" fmla="*/ 20989 w 4130840"/>
              <a:gd name="connsiteY11" fmla="*/ 4747157 h 6008991"/>
              <a:gd name="connsiteX12" fmla="*/ 13263 w 4130840"/>
              <a:gd name="connsiteY12" fmla="*/ 4720915 h 6008991"/>
              <a:gd name="connsiteX13" fmla="*/ 4410 w 4130840"/>
              <a:gd name="connsiteY13" fmla="*/ 4694086 h 6008991"/>
              <a:gd name="connsiteX14" fmla="*/ 592 w 4130840"/>
              <a:gd name="connsiteY14" fmla="*/ 4668231 h 6008991"/>
              <a:gd name="connsiteX15" fmla="*/ 0 w 4130840"/>
              <a:gd name="connsiteY15" fmla="*/ 4648327 h 6008991"/>
              <a:gd name="connsiteX16" fmla="*/ 5225 w 4130840"/>
              <a:gd name="connsiteY16" fmla="*/ 4627475 h 6008991"/>
              <a:gd name="connsiteX17" fmla="*/ 3051 w 4130840"/>
              <a:gd name="connsiteY17" fmla="*/ 4613399 h 6008991"/>
              <a:gd name="connsiteX18" fmla="*/ 8650 w 4130840"/>
              <a:gd name="connsiteY18" fmla="*/ 4587183 h 6008991"/>
              <a:gd name="connsiteX19" fmla="*/ 13808 w 4130840"/>
              <a:gd name="connsiteY19" fmla="*/ 4548834 h 6008991"/>
              <a:gd name="connsiteX20" fmla="*/ 19306 w 4130840"/>
              <a:gd name="connsiteY20" fmla="*/ 4522434 h 6008991"/>
              <a:gd name="connsiteX21" fmla="*/ 20989 w 4130840"/>
              <a:gd name="connsiteY21" fmla="*/ 4517345 h 6008991"/>
              <a:gd name="connsiteX22" fmla="*/ 20989 w 4130840"/>
              <a:gd name="connsiteY22" fmla="*/ 4344603 h 6008991"/>
              <a:gd name="connsiteX23" fmla="*/ 19107 w 4130840"/>
              <a:gd name="connsiteY23" fmla="*/ 4331860 h 6008991"/>
              <a:gd name="connsiteX24" fmla="*/ 20989 w 4130840"/>
              <a:gd name="connsiteY24" fmla="*/ 4288870 h 6008991"/>
              <a:gd name="connsiteX25" fmla="*/ 18426 w 4130840"/>
              <a:gd name="connsiteY25" fmla="*/ 4282627 h 6008991"/>
              <a:gd name="connsiteX26" fmla="*/ 20989 w 4130840"/>
              <a:gd name="connsiteY26" fmla="*/ 4240597 h 6008991"/>
              <a:gd name="connsiteX27" fmla="*/ 18813 w 4130840"/>
              <a:gd name="connsiteY27" fmla="*/ 4194547 h 6008991"/>
              <a:gd name="connsiteX28" fmla="*/ 12962 w 4130840"/>
              <a:gd name="connsiteY28" fmla="*/ 4191108 h 6008991"/>
              <a:gd name="connsiteX29" fmla="*/ 12447 w 4130840"/>
              <a:gd name="connsiteY29" fmla="*/ 4181009 h 6008991"/>
              <a:gd name="connsiteX30" fmla="*/ 12560 w 4130840"/>
              <a:gd name="connsiteY30" fmla="*/ 4165109 h 6008991"/>
              <a:gd name="connsiteX31" fmla="*/ 18700 w 4130840"/>
              <a:gd name="connsiteY31" fmla="*/ 4129496 h 6008991"/>
              <a:gd name="connsiteX32" fmla="*/ 18477 w 4130840"/>
              <a:gd name="connsiteY32" fmla="*/ 3924440 h 6008991"/>
              <a:gd name="connsiteX33" fmla="*/ 16141 w 4130840"/>
              <a:gd name="connsiteY33" fmla="*/ 3920672 h 6008991"/>
              <a:gd name="connsiteX34" fmla="*/ 12323 w 4130840"/>
              <a:gd name="connsiteY34" fmla="*/ 3894817 h 6008991"/>
              <a:gd name="connsiteX35" fmla="*/ 11731 w 4130840"/>
              <a:gd name="connsiteY35" fmla="*/ 3874914 h 6008991"/>
              <a:gd name="connsiteX36" fmla="*/ 16957 w 4130840"/>
              <a:gd name="connsiteY36" fmla="*/ 3854061 h 6008991"/>
              <a:gd name="connsiteX37" fmla="*/ 14783 w 4130840"/>
              <a:gd name="connsiteY37" fmla="*/ 3839985 h 6008991"/>
              <a:gd name="connsiteX38" fmla="*/ 18367 w 4130840"/>
              <a:gd name="connsiteY38" fmla="*/ 3823206 h 6008991"/>
              <a:gd name="connsiteX39" fmla="*/ 15069 w 4130840"/>
              <a:gd name="connsiteY39" fmla="*/ 793415 h 6008991"/>
              <a:gd name="connsiteX40" fmla="*/ 22173 w 4130840"/>
              <a:gd name="connsiteY40" fmla="*/ 783048 h 6008991"/>
              <a:gd name="connsiteX41" fmla="*/ 26800 w 4130840"/>
              <a:gd name="connsiteY41" fmla="*/ 20002 h 6008991"/>
              <a:gd name="connsiteX42" fmla="*/ 44155 w 4130840"/>
              <a:gd name="connsiteY42" fmla="*/ 2441 h 6008991"/>
              <a:gd name="connsiteX43" fmla="*/ 58493 w 4130840"/>
              <a:gd name="connsiteY43" fmla="*/ 174 h 6008991"/>
              <a:gd name="connsiteX44" fmla="*/ 870768 w 4130840"/>
              <a:gd name="connsiteY44" fmla="*/ 11 h 6008991"/>
              <a:gd name="connsiteX45" fmla="*/ 4100315 w 4130840"/>
              <a:gd name="connsiteY45" fmla="*/ 0 h 6008991"/>
              <a:gd name="connsiteX46" fmla="*/ 4130173 w 4130840"/>
              <a:gd name="connsiteY46" fmla="*/ 29860 h 6008991"/>
              <a:gd name="connsiteX0" fmla="*/ 4130173 w 4130840"/>
              <a:gd name="connsiteY0" fmla="*/ 29860 h 6008991"/>
              <a:gd name="connsiteX1" fmla="*/ 4118441 w 4130840"/>
              <a:gd name="connsiteY1" fmla="*/ 5979216 h 6008991"/>
              <a:gd name="connsiteX2" fmla="*/ 4088583 w 4130840"/>
              <a:gd name="connsiteY2" fmla="*/ 6008990 h 6008991"/>
              <a:gd name="connsiteX3" fmla="*/ 4048036 w 4130840"/>
              <a:gd name="connsiteY3" fmla="*/ 6008990 h 6008991"/>
              <a:gd name="connsiteX4" fmla="*/ 4048034 w 4130840"/>
              <a:gd name="connsiteY4" fmla="*/ 6008991 h 6008991"/>
              <a:gd name="connsiteX5" fmla="*/ 46751 w 4130840"/>
              <a:gd name="connsiteY5" fmla="*/ 6008991 h 6008991"/>
              <a:gd name="connsiteX6" fmla="*/ 20989 w 4130840"/>
              <a:gd name="connsiteY6" fmla="*/ 5991582 h 6008991"/>
              <a:gd name="connsiteX7" fmla="*/ 20989 w 4130840"/>
              <a:gd name="connsiteY7" fmla="*/ 5200472 h 6008991"/>
              <a:gd name="connsiteX8" fmla="*/ 13740 w 4130840"/>
              <a:gd name="connsiteY8" fmla="*/ 5174650 h 6008991"/>
              <a:gd name="connsiteX9" fmla="*/ 20989 w 4130840"/>
              <a:gd name="connsiteY9" fmla="*/ 5148088 h 6008991"/>
              <a:gd name="connsiteX10" fmla="*/ 20989 w 4130840"/>
              <a:gd name="connsiteY10" fmla="*/ 4794139 h 6008991"/>
              <a:gd name="connsiteX11" fmla="*/ 20989 w 4130840"/>
              <a:gd name="connsiteY11" fmla="*/ 4747157 h 6008991"/>
              <a:gd name="connsiteX12" fmla="*/ 13263 w 4130840"/>
              <a:gd name="connsiteY12" fmla="*/ 4720915 h 6008991"/>
              <a:gd name="connsiteX13" fmla="*/ 4410 w 4130840"/>
              <a:gd name="connsiteY13" fmla="*/ 4694086 h 6008991"/>
              <a:gd name="connsiteX14" fmla="*/ 592 w 4130840"/>
              <a:gd name="connsiteY14" fmla="*/ 4668231 h 6008991"/>
              <a:gd name="connsiteX15" fmla="*/ 0 w 4130840"/>
              <a:gd name="connsiteY15" fmla="*/ 4648327 h 6008991"/>
              <a:gd name="connsiteX16" fmla="*/ 5225 w 4130840"/>
              <a:gd name="connsiteY16" fmla="*/ 4627475 h 6008991"/>
              <a:gd name="connsiteX17" fmla="*/ 3051 w 4130840"/>
              <a:gd name="connsiteY17" fmla="*/ 4613399 h 6008991"/>
              <a:gd name="connsiteX18" fmla="*/ 8650 w 4130840"/>
              <a:gd name="connsiteY18" fmla="*/ 4587183 h 6008991"/>
              <a:gd name="connsiteX19" fmla="*/ 13808 w 4130840"/>
              <a:gd name="connsiteY19" fmla="*/ 4548834 h 6008991"/>
              <a:gd name="connsiteX20" fmla="*/ 19306 w 4130840"/>
              <a:gd name="connsiteY20" fmla="*/ 4522434 h 6008991"/>
              <a:gd name="connsiteX21" fmla="*/ 20989 w 4130840"/>
              <a:gd name="connsiteY21" fmla="*/ 4517345 h 6008991"/>
              <a:gd name="connsiteX22" fmla="*/ 20989 w 4130840"/>
              <a:gd name="connsiteY22" fmla="*/ 4344603 h 6008991"/>
              <a:gd name="connsiteX23" fmla="*/ 19107 w 4130840"/>
              <a:gd name="connsiteY23" fmla="*/ 4331860 h 6008991"/>
              <a:gd name="connsiteX24" fmla="*/ 20989 w 4130840"/>
              <a:gd name="connsiteY24" fmla="*/ 4288870 h 6008991"/>
              <a:gd name="connsiteX25" fmla="*/ 18426 w 4130840"/>
              <a:gd name="connsiteY25" fmla="*/ 4282627 h 6008991"/>
              <a:gd name="connsiteX26" fmla="*/ 20989 w 4130840"/>
              <a:gd name="connsiteY26" fmla="*/ 4240597 h 6008991"/>
              <a:gd name="connsiteX27" fmla="*/ 18813 w 4130840"/>
              <a:gd name="connsiteY27" fmla="*/ 4194547 h 6008991"/>
              <a:gd name="connsiteX28" fmla="*/ 12962 w 4130840"/>
              <a:gd name="connsiteY28" fmla="*/ 4191108 h 6008991"/>
              <a:gd name="connsiteX29" fmla="*/ 12447 w 4130840"/>
              <a:gd name="connsiteY29" fmla="*/ 4181009 h 6008991"/>
              <a:gd name="connsiteX30" fmla="*/ 12560 w 4130840"/>
              <a:gd name="connsiteY30" fmla="*/ 4165109 h 6008991"/>
              <a:gd name="connsiteX31" fmla="*/ 18700 w 4130840"/>
              <a:gd name="connsiteY31" fmla="*/ 4129496 h 6008991"/>
              <a:gd name="connsiteX32" fmla="*/ 18477 w 4130840"/>
              <a:gd name="connsiteY32" fmla="*/ 3924440 h 6008991"/>
              <a:gd name="connsiteX33" fmla="*/ 16141 w 4130840"/>
              <a:gd name="connsiteY33" fmla="*/ 3920672 h 6008991"/>
              <a:gd name="connsiteX34" fmla="*/ 12323 w 4130840"/>
              <a:gd name="connsiteY34" fmla="*/ 3894817 h 6008991"/>
              <a:gd name="connsiteX35" fmla="*/ 11731 w 4130840"/>
              <a:gd name="connsiteY35" fmla="*/ 3874914 h 6008991"/>
              <a:gd name="connsiteX36" fmla="*/ 16957 w 4130840"/>
              <a:gd name="connsiteY36" fmla="*/ 3854061 h 6008991"/>
              <a:gd name="connsiteX37" fmla="*/ 14783 w 4130840"/>
              <a:gd name="connsiteY37" fmla="*/ 3839985 h 6008991"/>
              <a:gd name="connsiteX38" fmla="*/ 18367 w 4130840"/>
              <a:gd name="connsiteY38" fmla="*/ 3823206 h 6008991"/>
              <a:gd name="connsiteX39" fmla="*/ 15069 w 4130840"/>
              <a:gd name="connsiteY39" fmla="*/ 793415 h 6008991"/>
              <a:gd name="connsiteX40" fmla="*/ 22173 w 4130840"/>
              <a:gd name="connsiteY40" fmla="*/ 783048 h 6008991"/>
              <a:gd name="connsiteX41" fmla="*/ 26800 w 4130840"/>
              <a:gd name="connsiteY41" fmla="*/ 20002 h 6008991"/>
              <a:gd name="connsiteX42" fmla="*/ 44155 w 4130840"/>
              <a:gd name="connsiteY42" fmla="*/ 2441 h 6008991"/>
              <a:gd name="connsiteX43" fmla="*/ 58493 w 4130840"/>
              <a:gd name="connsiteY43" fmla="*/ 174 h 6008991"/>
              <a:gd name="connsiteX44" fmla="*/ 4100315 w 4130840"/>
              <a:gd name="connsiteY44" fmla="*/ 0 h 6008991"/>
              <a:gd name="connsiteX45" fmla="*/ 4130173 w 4130840"/>
              <a:gd name="connsiteY45" fmla="*/ 29860 h 6008991"/>
              <a:gd name="connsiteX0" fmla="*/ 4130173 w 4130840"/>
              <a:gd name="connsiteY0" fmla="*/ 29860 h 6008991"/>
              <a:gd name="connsiteX1" fmla="*/ 4118441 w 4130840"/>
              <a:gd name="connsiteY1" fmla="*/ 5979216 h 6008991"/>
              <a:gd name="connsiteX2" fmla="*/ 4088583 w 4130840"/>
              <a:gd name="connsiteY2" fmla="*/ 6008990 h 6008991"/>
              <a:gd name="connsiteX3" fmla="*/ 4048036 w 4130840"/>
              <a:gd name="connsiteY3" fmla="*/ 6008990 h 6008991"/>
              <a:gd name="connsiteX4" fmla="*/ 4048034 w 4130840"/>
              <a:gd name="connsiteY4" fmla="*/ 6008991 h 6008991"/>
              <a:gd name="connsiteX5" fmla="*/ 46751 w 4130840"/>
              <a:gd name="connsiteY5" fmla="*/ 6008991 h 6008991"/>
              <a:gd name="connsiteX6" fmla="*/ 20989 w 4130840"/>
              <a:gd name="connsiteY6" fmla="*/ 5991582 h 6008991"/>
              <a:gd name="connsiteX7" fmla="*/ 20989 w 4130840"/>
              <a:gd name="connsiteY7" fmla="*/ 5200472 h 6008991"/>
              <a:gd name="connsiteX8" fmla="*/ 13740 w 4130840"/>
              <a:gd name="connsiteY8" fmla="*/ 5174650 h 6008991"/>
              <a:gd name="connsiteX9" fmla="*/ 20989 w 4130840"/>
              <a:gd name="connsiteY9" fmla="*/ 5148088 h 6008991"/>
              <a:gd name="connsiteX10" fmla="*/ 20989 w 4130840"/>
              <a:gd name="connsiteY10" fmla="*/ 4794139 h 6008991"/>
              <a:gd name="connsiteX11" fmla="*/ 20989 w 4130840"/>
              <a:gd name="connsiteY11" fmla="*/ 4747157 h 6008991"/>
              <a:gd name="connsiteX12" fmla="*/ 13263 w 4130840"/>
              <a:gd name="connsiteY12" fmla="*/ 4720915 h 6008991"/>
              <a:gd name="connsiteX13" fmla="*/ 4410 w 4130840"/>
              <a:gd name="connsiteY13" fmla="*/ 4694086 h 6008991"/>
              <a:gd name="connsiteX14" fmla="*/ 592 w 4130840"/>
              <a:gd name="connsiteY14" fmla="*/ 4668231 h 6008991"/>
              <a:gd name="connsiteX15" fmla="*/ 0 w 4130840"/>
              <a:gd name="connsiteY15" fmla="*/ 4648327 h 6008991"/>
              <a:gd name="connsiteX16" fmla="*/ 5225 w 4130840"/>
              <a:gd name="connsiteY16" fmla="*/ 4627475 h 6008991"/>
              <a:gd name="connsiteX17" fmla="*/ 3051 w 4130840"/>
              <a:gd name="connsiteY17" fmla="*/ 4613399 h 6008991"/>
              <a:gd name="connsiteX18" fmla="*/ 8650 w 4130840"/>
              <a:gd name="connsiteY18" fmla="*/ 4587183 h 6008991"/>
              <a:gd name="connsiteX19" fmla="*/ 13808 w 4130840"/>
              <a:gd name="connsiteY19" fmla="*/ 4548834 h 6008991"/>
              <a:gd name="connsiteX20" fmla="*/ 19306 w 4130840"/>
              <a:gd name="connsiteY20" fmla="*/ 4522434 h 6008991"/>
              <a:gd name="connsiteX21" fmla="*/ 20989 w 4130840"/>
              <a:gd name="connsiteY21" fmla="*/ 4517345 h 6008991"/>
              <a:gd name="connsiteX22" fmla="*/ 20989 w 4130840"/>
              <a:gd name="connsiteY22" fmla="*/ 4344603 h 6008991"/>
              <a:gd name="connsiteX23" fmla="*/ 19107 w 4130840"/>
              <a:gd name="connsiteY23" fmla="*/ 4331860 h 6008991"/>
              <a:gd name="connsiteX24" fmla="*/ 20989 w 4130840"/>
              <a:gd name="connsiteY24" fmla="*/ 4288870 h 6008991"/>
              <a:gd name="connsiteX25" fmla="*/ 18426 w 4130840"/>
              <a:gd name="connsiteY25" fmla="*/ 4282627 h 6008991"/>
              <a:gd name="connsiteX26" fmla="*/ 20989 w 4130840"/>
              <a:gd name="connsiteY26" fmla="*/ 4240597 h 6008991"/>
              <a:gd name="connsiteX27" fmla="*/ 18813 w 4130840"/>
              <a:gd name="connsiteY27" fmla="*/ 4194547 h 6008991"/>
              <a:gd name="connsiteX28" fmla="*/ 12962 w 4130840"/>
              <a:gd name="connsiteY28" fmla="*/ 4191108 h 6008991"/>
              <a:gd name="connsiteX29" fmla="*/ 12447 w 4130840"/>
              <a:gd name="connsiteY29" fmla="*/ 4181009 h 6008991"/>
              <a:gd name="connsiteX30" fmla="*/ 12560 w 4130840"/>
              <a:gd name="connsiteY30" fmla="*/ 4165109 h 6008991"/>
              <a:gd name="connsiteX31" fmla="*/ 18700 w 4130840"/>
              <a:gd name="connsiteY31" fmla="*/ 4129496 h 6008991"/>
              <a:gd name="connsiteX32" fmla="*/ 18477 w 4130840"/>
              <a:gd name="connsiteY32" fmla="*/ 3924440 h 6008991"/>
              <a:gd name="connsiteX33" fmla="*/ 16141 w 4130840"/>
              <a:gd name="connsiteY33" fmla="*/ 3920672 h 6008991"/>
              <a:gd name="connsiteX34" fmla="*/ 12323 w 4130840"/>
              <a:gd name="connsiteY34" fmla="*/ 3894817 h 6008991"/>
              <a:gd name="connsiteX35" fmla="*/ 11731 w 4130840"/>
              <a:gd name="connsiteY35" fmla="*/ 3874914 h 6008991"/>
              <a:gd name="connsiteX36" fmla="*/ 16957 w 4130840"/>
              <a:gd name="connsiteY36" fmla="*/ 3854061 h 6008991"/>
              <a:gd name="connsiteX37" fmla="*/ 14783 w 4130840"/>
              <a:gd name="connsiteY37" fmla="*/ 3839985 h 6008991"/>
              <a:gd name="connsiteX38" fmla="*/ 18367 w 4130840"/>
              <a:gd name="connsiteY38" fmla="*/ 3823206 h 6008991"/>
              <a:gd name="connsiteX39" fmla="*/ 15069 w 4130840"/>
              <a:gd name="connsiteY39" fmla="*/ 793415 h 6008991"/>
              <a:gd name="connsiteX40" fmla="*/ 26800 w 4130840"/>
              <a:gd name="connsiteY40" fmla="*/ 20002 h 6008991"/>
              <a:gd name="connsiteX41" fmla="*/ 44155 w 4130840"/>
              <a:gd name="connsiteY41" fmla="*/ 2441 h 6008991"/>
              <a:gd name="connsiteX42" fmla="*/ 58493 w 4130840"/>
              <a:gd name="connsiteY42" fmla="*/ 174 h 6008991"/>
              <a:gd name="connsiteX43" fmla="*/ 4100315 w 4130840"/>
              <a:gd name="connsiteY43" fmla="*/ 0 h 6008991"/>
              <a:gd name="connsiteX44" fmla="*/ 4130173 w 4130840"/>
              <a:gd name="connsiteY44" fmla="*/ 29860 h 6008991"/>
              <a:gd name="connsiteX0" fmla="*/ 4130173 w 4130840"/>
              <a:gd name="connsiteY0" fmla="*/ 29860 h 6008991"/>
              <a:gd name="connsiteX1" fmla="*/ 4118441 w 4130840"/>
              <a:gd name="connsiteY1" fmla="*/ 5979216 h 6008991"/>
              <a:gd name="connsiteX2" fmla="*/ 4088583 w 4130840"/>
              <a:gd name="connsiteY2" fmla="*/ 6008990 h 6008991"/>
              <a:gd name="connsiteX3" fmla="*/ 4048036 w 4130840"/>
              <a:gd name="connsiteY3" fmla="*/ 6008990 h 6008991"/>
              <a:gd name="connsiteX4" fmla="*/ 4048034 w 4130840"/>
              <a:gd name="connsiteY4" fmla="*/ 6008991 h 6008991"/>
              <a:gd name="connsiteX5" fmla="*/ 46751 w 4130840"/>
              <a:gd name="connsiteY5" fmla="*/ 6008991 h 6008991"/>
              <a:gd name="connsiteX6" fmla="*/ 20989 w 4130840"/>
              <a:gd name="connsiteY6" fmla="*/ 5991582 h 6008991"/>
              <a:gd name="connsiteX7" fmla="*/ 20989 w 4130840"/>
              <a:gd name="connsiteY7" fmla="*/ 5200472 h 6008991"/>
              <a:gd name="connsiteX8" fmla="*/ 13740 w 4130840"/>
              <a:gd name="connsiteY8" fmla="*/ 5174650 h 6008991"/>
              <a:gd name="connsiteX9" fmla="*/ 20989 w 4130840"/>
              <a:gd name="connsiteY9" fmla="*/ 5148088 h 6008991"/>
              <a:gd name="connsiteX10" fmla="*/ 20989 w 4130840"/>
              <a:gd name="connsiteY10" fmla="*/ 4794139 h 6008991"/>
              <a:gd name="connsiteX11" fmla="*/ 20989 w 4130840"/>
              <a:gd name="connsiteY11" fmla="*/ 4747157 h 6008991"/>
              <a:gd name="connsiteX12" fmla="*/ 13263 w 4130840"/>
              <a:gd name="connsiteY12" fmla="*/ 4720915 h 6008991"/>
              <a:gd name="connsiteX13" fmla="*/ 4410 w 4130840"/>
              <a:gd name="connsiteY13" fmla="*/ 4694086 h 6008991"/>
              <a:gd name="connsiteX14" fmla="*/ 592 w 4130840"/>
              <a:gd name="connsiteY14" fmla="*/ 4668231 h 6008991"/>
              <a:gd name="connsiteX15" fmla="*/ 0 w 4130840"/>
              <a:gd name="connsiteY15" fmla="*/ 4648327 h 6008991"/>
              <a:gd name="connsiteX16" fmla="*/ 5225 w 4130840"/>
              <a:gd name="connsiteY16" fmla="*/ 4627475 h 6008991"/>
              <a:gd name="connsiteX17" fmla="*/ 3051 w 4130840"/>
              <a:gd name="connsiteY17" fmla="*/ 4613399 h 6008991"/>
              <a:gd name="connsiteX18" fmla="*/ 8650 w 4130840"/>
              <a:gd name="connsiteY18" fmla="*/ 4587183 h 6008991"/>
              <a:gd name="connsiteX19" fmla="*/ 13808 w 4130840"/>
              <a:gd name="connsiteY19" fmla="*/ 4548834 h 6008991"/>
              <a:gd name="connsiteX20" fmla="*/ 19306 w 4130840"/>
              <a:gd name="connsiteY20" fmla="*/ 4522434 h 6008991"/>
              <a:gd name="connsiteX21" fmla="*/ 20989 w 4130840"/>
              <a:gd name="connsiteY21" fmla="*/ 4517345 h 6008991"/>
              <a:gd name="connsiteX22" fmla="*/ 20989 w 4130840"/>
              <a:gd name="connsiteY22" fmla="*/ 4344603 h 6008991"/>
              <a:gd name="connsiteX23" fmla="*/ 19107 w 4130840"/>
              <a:gd name="connsiteY23" fmla="*/ 4331860 h 6008991"/>
              <a:gd name="connsiteX24" fmla="*/ 20989 w 4130840"/>
              <a:gd name="connsiteY24" fmla="*/ 4288870 h 6008991"/>
              <a:gd name="connsiteX25" fmla="*/ 18426 w 4130840"/>
              <a:gd name="connsiteY25" fmla="*/ 4282627 h 6008991"/>
              <a:gd name="connsiteX26" fmla="*/ 20989 w 4130840"/>
              <a:gd name="connsiteY26" fmla="*/ 4240597 h 6008991"/>
              <a:gd name="connsiteX27" fmla="*/ 18813 w 4130840"/>
              <a:gd name="connsiteY27" fmla="*/ 4194547 h 6008991"/>
              <a:gd name="connsiteX28" fmla="*/ 12962 w 4130840"/>
              <a:gd name="connsiteY28" fmla="*/ 4191108 h 6008991"/>
              <a:gd name="connsiteX29" fmla="*/ 12447 w 4130840"/>
              <a:gd name="connsiteY29" fmla="*/ 4181009 h 6008991"/>
              <a:gd name="connsiteX30" fmla="*/ 12560 w 4130840"/>
              <a:gd name="connsiteY30" fmla="*/ 4165109 h 6008991"/>
              <a:gd name="connsiteX31" fmla="*/ 18700 w 4130840"/>
              <a:gd name="connsiteY31" fmla="*/ 4129496 h 6008991"/>
              <a:gd name="connsiteX32" fmla="*/ 18477 w 4130840"/>
              <a:gd name="connsiteY32" fmla="*/ 3924440 h 6008991"/>
              <a:gd name="connsiteX33" fmla="*/ 16141 w 4130840"/>
              <a:gd name="connsiteY33" fmla="*/ 3920672 h 6008991"/>
              <a:gd name="connsiteX34" fmla="*/ 12323 w 4130840"/>
              <a:gd name="connsiteY34" fmla="*/ 3894817 h 6008991"/>
              <a:gd name="connsiteX35" fmla="*/ 11731 w 4130840"/>
              <a:gd name="connsiteY35" fmla="*/ 3874914 h 6008991"/>
              <a:gd name="connsiteX36" fmla="*/ 16957 w 4130840"/>
              <a:gd name="connsiteY36" fmla="*/ 3854061 h 6008991"/>
              <a:gd name="connsiteX37" fmla="*/ 14783 w 4130840"/>
              <a:gd name="connsiteY37" fmla="*/ 3839985 h 6008991"/>
              <a:gd name="connsiteX38" fmla="*/ 18367 w 4130840"/>
              <a:gd name="connsiteY38" fmla="*/ 3823206 h 6008991"/>
              <a:gd name="connsiteX39" fmla="*/ 26800 w 4130840"/>
              <a:gd name="connsiteY39" fmla="*/ 20002 h 6008991"/>
              <a:gd name="connsiteX40" fmla="*/ 44155 w 4130840"/>
              <a:gd name="connsiteY40" fmla="*/ 2441 h 6008991"/>
              <a:gd name="connsiteX41" fmla="*/ 58493 w 4130840"/>
              <a:gd name="connsiteY41" fmla="*/ 174 h 6008991"/>
              <a:gd name="connsiteX42" fmla="*/ 4100315 w 4130840"/>
              <a:gd name="connsiteY42" fmla="*/ 0 h 6008991"/>
              <a:gd name="connsiteX43" fmla="*/ 4130173 w 4130840"/>
              <a:gd name="connsiteY43" fmla="*/ 29860 h 6008991"/>
              <a:gd name="connsiteX0" fmla="*/ 4130173 w 4130840"/>
              <a:gd name="connsiteY0" fmla="*/ 29860 h 6008991"/>
              <a:gd name="connsiteX1" fmla="*/ 4118441 w 4130840"/>
              <a:gd name="connsiteY1" fmla="*/ 5979216 h 6008991"/>
              <a:gd name="connsiteX2" fmla="*/ 4088583 w 4130840"/>
              <a:gd name="connsiteY2" fmla="*/ 6008990 h 6008991"/>
              <a:gd name="connsiteX3" fmla="*/ 4048036 w 4130840"/>
              <a:gd name="connsiteY3" fmla="*/ 6008990 h 6008991"/>
              <a:gd name="connsiteX4" fmla="*/ 4048034 w 4130840"/>
              <a:gd name="connsiteY4" fmla="*/ 6008991 h 6008991"/>
              <a:gd name="connsiteX5" fmla="*/ 46751 w 4130840"/>
              <a:gd name="connsiteY5" fmla="*/ 6008991 h 6008991"/>
              <a:gd name="connsiteX6" fmla="*/ 20989 w 4130840"/>
              <a:gd name="connsiteY6" fmla="*/ 5991582 h 6008991"/>
              <a:gd name="connsiteX7" fmla="*/ 20989 w 4130840"/>
              <a:gd name="connsiteY7" fmla="*/ 5200472 h 6008991"/>
              <a:gd name="connsiteX8" fmla="*/ 20989 w 4130840"/>
              <a:gd name="connsiteY8" fmla="*/ 5148088 h 6008991"/>
              <a:gd name="connsiteX9" fmla="*/ 20989 w 4130840"/>
              <a:gd name="connsiteY9" fmla="*/ 4794139 h 6008991"/>
              <a:gd name="connsiteX10" fmla="*/ 20989 w 4130840"/>
              <a:gd name="connsiteY10" fmla="*/ 4747157 h 6008991"/>
              <a:gd name="connsiteX11" fmla="*/ 13263 w 4130840"/>
              <a:gd name="connsiteY11" fmla="*/ 4720915 h 6008991"/>
              <a:gd name="connsiteX12" fmla="*/ 4410 w 4130840"/>
              <a:gd name="connsiteY12" fmla="*/ 4694086 h 6008991"/>
              <a:gd name="connsiteX13" fmla="*/ 592 w 4130840"/>
              <a:gd name="connsiteY13" fmla="*/ 4668231 h 6008991"/>
              <a:gd name="connsiteX14" fmla="*/ 0 w 4130840"/>
              <a:gd name="connsiteY14" fmla="*/ 4648327 h 6008991"/>
              <a:gd name="connsiteX15" fmla="*/ 5225 w 4130840"/>
              <a:gd name="connsiteY15" fmla="*/ 4627475 h 6008991"/>
              <a:gd name="connsiteX16" fmla="*/ 3051 w 4130840"/>
              <a:gd name="connsiteY16" fmla="*/ 4613399 h 6008991"/>
              <a:gd name="connsiteX17" fmla="*/ 8650 w 4130840"/>
              <a:gd name="connsiteY17" fmla="*/ 4587183 h 6008991"/>
              <a:gd name="connsiteX18" fmla="*/ 13808 w 4130840"/>
              <a:gd name="connsiteY18" fmla="*/ 4548834 h 6008991"/>
              <a:gd name="connsiteX19" fmla="*/ 19306 w 4130840"/>
              <a:gd name="connsiteY19" fmla="*/ 4522434 h 6008991"/>
              <a:gd name="connsiteX20" fmla="*/ 20989 w 4130840"/>
              <a:gd name="connsiteY20" fmla="*/ 4517345 h 6008991"/>
              <a:gd name="connsiteX21" fmla="*/ 20989 w 4130840"/>
              <a:gd name="connsiteY21" fmla="*/ 4344603 h 6008991"/>
              <a:gd name="connsiteX22" fmla="*/ 19107 w 4130840"/>
              <a:gd name="connsiteY22" fmla="*/ 4331860 h 6008991"/>
              <a:gd name="connsiteX23" fmla="*/ 20989 w 4130840"/>
              <a:gd name="connsiteY23" fmla="*/ 4288870 h 6008991"/>
              <a:gd name="connsiteX24" fmla="*/ 18426 w 4130840"/>
              <a:gd name="connsiteY24" fmla="*/ 4282627 h 6008991"/>
              <a:gd name="connsiteX25" fmla="*/ 20989 w 4130840"/>
              <a:gd name="connsiteY25" fmla="*/ 4240597 h 6008991"/>
              <a:gd name="connsiteX26" fmla="*/ 18813 w 4130840"/>
              <a:gd name="connsiteY26" fmla="*/ 4194547 h 6008991"/>
              <a:gd name="connsiteX27" fmla="*/ 12962 w 4130840"/>
              <a:gd name="connsiteY27" fmla="*/ 4191108 h 6008991"/>
              <a:gd name="connsiteX28" fmla="*/ 12447 w 4130840"/>
              <a:gd name="connsiteY28" fmla="*/ 4181009 h 6008991"/>
              <a:gd name="connsiteX29" fmla="*/ 12560 w 4130840"/>
              <a:gd name="connsiteY29" fmla="*/ 4165109 h 6008991"/>
              <a:gd name="connsiteX30" fmla="*/ 18700 w 4130840"/>
              <a:gd name="connsiteY30" fmla="*/ 4129496 h 6008991"/>
              <a:gd name="connsiteX31" fmla="*/ 18477 w 4130840"/>
              <a:gd name="connsiteY31" fmla="*/ 3924440 h 6008991"/>
              <a:gd name="connsiteX32" fmla="*/ 16141 w 4130840"/>
              <a:gd name="connsiteY32" fmla="*/ 3920672 h 6008991"/>
              <a:gd name="connsiteX33" fmla="*/ 12323 w 4130840"/>
              <a:gd name="connsiteY33" fmla="*/ 3894817 h 6008991"/>
              <a:gd name="connsiteX34" fmla="*/ 11731 w 4130840"/>
              <a:gd name="connsiteY34" fmla="*/ 3874914 h 6008991"/>
              <a:gd name="connsiteX35" fmla="*/ 16957 w 4130840"/>
              <a:gd name="connsiteY35" fmla="*/ 3854061 h 6008991"/>
              <a:gd name="connsiteX36" fmla="*/ 14783 w 4130840"/>
              <a:gd name="connsiteY36" fmla="*/ 3839985 h 6008991"/>
              <a:gd name="connsiteX37" fmla="*/ 18367 w 4130840"/>
              <a:gd name="connsiteY37" fmla="*/ 3823206 h 6008991"/>
              <a:gd name="connsiteX38" fmla="*/ 26800 w 4130840"/>
              <a:gd name="connsiteY38" fmla="*/ 20002 h 6008991"/>
              <a:gd name="connsiteX39" fmla="*/ 44155 w 4130840"/>
              <a:gd name="connsiteY39" fmla="*/ 2441 h 6008991"/>
              <a:gd name="connsiteX40" fmla="*/ 58493 w 4130840"/>
              <a:gd name="connsiteY40" fmla="*/ 174 h 6008991"/>
              <a:gd name="connsiteX41" fmla="*/ 4100315 w 4130840"/>
              <a:gd name="connsiteY41" fmla="*/ 0 h 6008991"/>
              <a:gd name="connsiteX42" fmla="*/ 4130173 w 4130840"/>
              <a:gd name="connsiteY42" fmla="*/ 29860 h 600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4130840" h="6008991">
                <a:moveTo>
                  <a:pt x="4130173" y="29860"/>
                </a:moveTo>
                <a:cubicBezTo>
                  <a:pt x="4133194" y="1026396"/>
                  <a:pt x="4125373" y="4982694"/>
                  <a:pt x="4118441" y="5979216"/>
                </a:cubicBezTo>
                <a:cubicBezTo>
                  <a:pt x="4118348" y="5995656"/>
                  <a:pt x="4105022" y="6008947"/>
                  <a:pt x="4088583" y="6008990"/>
                </a:cubicBezTo>
                <a:lnTo>
                  <a:pt x="4048036" y="6008990"/>
                </a:lnTo>
                <a:cubicBezTo>
                  <a:pt x="4048035" y="6008990"/>
                  <a:pt x="4048035" y="6008991"/>
                  <a:pt x="4048034" y="6008991"/>
                </a:cubicBezTo>
                <a:lnTo>
                  <a:pt x="46751" y="6008991"/>
                </a:lnTo>
                <a:cubicBezTo>
                  <a:pt x="32527" y="6008935"/>
                  <a:pt x="21027" y="6001166"/>
                  <a:pt x="20989" y="5991582"/>
                </a:cubicBezTo>
                <a:lnTo>
                  <a:pt x="20989" y="5200472"/>
                </a:lnTo>
                <a:lnTo>
                  <a:pt x="20989" y="5148088"/>
                </a:lnTo>
                <a:lnTo>
                  <a:pt x="20989" y="4794139"/>
                </a:lnTo>
                <a:lnTo>
                  <a:pt x="20989" y="4747157"/>
                </a:lnTo>
                <a:lnTo>
                  <a:pt x="13263" y="4720915"/>
                </a:lnTo>
                <a:cubicBezTo>
                  <a:pt x="19441" y="4710358"/>
                  <a:pt x="7362" y="4702637"/>
                  <a:pt x="4410" y="4694086"/>
                </a:cubicBezTo>
                <a:lnTo>
                  <a:pt x="592" y="4668231"/>
                </a:lnTo>
                <a:cubicBezTo>
                  <a:pt x="395" y="4661596"/>
                  <a:pt x="197" y="4654962"/>
                  <a:pt x="0" y="4648327"/>
                </a:cubicBezTo>
                <a:lnTo>
                  <a:pt x="5225" y="4627475"/>
                </a:lnTo>
                <a:cubicBezTo>
                  <a:pt x="5733" y="4621653"/>
                  <a:pt x="2480" y="4620114"/>
                  <a:pt x="3051" y="4613399"/>
                </a:cubicBezTo>
                <a:lnTo>
                  <a:pt x="8650" y="4587183"/>
                </a:lnTo>
                <a:lnTo>
                  <a:pt x="13808" y="4548834"/>
                </a:lnTo>
                <a:lnTo>
                  <a:pt x="19306" y="4522434"/>
                </a:lnTo>
                <a:lnTo>
                  <a:pt x="20989" y="4517345"/>
                </a:lnTo>
                <a:lnTo>
                  <a:pt x="20989" y="4344603"/>
                </a:lnTo>
                <a:lnTo>
                  <a:pt x="19107" y="4331860"/>
                </a:lnTo>
                <a:cubicBezTo>
                  <a:pt x="19734" y="4317530"/>
                  <a:pt x="20362" y="4303200"/>
                  <a:pt x="20989" y="4288870"/>
                </a:cubicBezTo>
                <a:lnTo>
                  <a:pt x="18426" y="4282627"/>
                </a:lnTo>
                <a:lnTo>
                  <a:pt x="20989" y="4240597"/>
                </a:lnTo>
                <a:cubicBezTo>
                  <a:pt x="20627" y="4226678"/>
                  <a:pt x="21199" y="4202560"/>
                  <a:pt x="18813" y="4194547"/>
                </a:cubicBezTo>
                <a:lnTo>
                  <a:pt x="12962" y="4191108"/>
                </a:lnTo>
                <a:cubicBezTo>
                  <a:pt x="12790" y="4187742"/>
                  <a:pt x="12619" y="4184375"/>
                  <a:pt x="12447" y="4181009"/>
                </a:cubicBezTo>
                <a:cubicBezTo>
                  <a:pt x="12896" y="4180270"/>
                  <a:pt x="12522" y="4165710"/>
                  <a:pt x="12560" y="4165109"/>
                </a:cubicBezTo>
                <a:lnTo>
                  <a:pt x="18700" y="4129496"/>
                </a:lnTo>
                <a:cubicBezTo>
                  <a:pt x="18626" y="4061144"/>
                  <a:pt x="18551" y="3992792"/>
                  <a:pt x="18477" y="3924440"/>
                </a:cubicBezTo>
                <a:lnTo>
                  <a:pt x="16141" y="3920672"/>
                </a:lnTo>
                <a:lnTo>
                  <a:pt x="12323" y="3894817"/>
                </a:lnTo>
                <a:cubicBezTo>
                  <a:pt x="12126" y="3888183"/>
                  <a:pt x="11928" y="3881548"/>
                  <a:pt x="11731" y="3874914"/>
                </a:cubicBezTo>
                <a:lnTo>
                  <a:pt x="16957" y="3854061"/>
                </a:lnTo>
                <a:cubicBezTo>
                  <a:pt x="17464" y="3848239"/>
                  <a:pt x="14211" y="3846700"/>
                  <a:pt x="14783" y="3839985"/>
                </a:cubicBezTo>
                <a:lnTo>
                  <a:pt x="18367" y="3823206"/>
                </a:lnTo>
                <a:cubicBezTo>
                  <a:pt x="20370" y="3186542"/>
                  <a:pt x="22502" y="656796"/>
                  <a:pt x="26800" y="20002"/>
                </a:cubicBezTo>
                <a:cubicBezTo>
                  <a:pt x="32586" y="9918"/>
                  <a:pt x="34176" y="8295"/>
                  <a:pt x="44155" y="2441"/>
                </a:cubicBezTo>
                <a:lnTo>
                  <a:pt x="58493" y="174"/>
                </a:lnTo>
                <a:lnTo>
                  <a:pt x="4100315" y="0"/>
                </a:lnTo>
                <a:cubicBezTo>
                  <a:pt x="4116788" y="48"/>
                  <a:pt x="4130132" y="13388"/>
                  <a:pt x="4130173" y="29860"/>
                </a:cubicBezTo>
                <a:close/>
              </a:path>
            </a:pathLst>
          </a:custGeom>
          <a:blipFill dpi="0" rotWithShape="1">
            <a:blip r:embed="rId2">
              <a:alphaModFix amt="84000"/>
            </a:blip>
            <a:srcRect/>
            <a:tile tx="0" ty="0" sx="100000" sy="100000" flip="none" algn="tl"/>
          </a:blipFill>
          <a:ln w="9525" cap="flat">
            <a:noFill/>
            <a:prstDash val="solid"/>
            <a:miter/>
          </a:ln>
        </p:spPr>
        <p:txBody>
          <a:bodyPr wrap="square" rtlCol="0" anchor="ctr">
            <a:noAutofit/>
          </a:bodyPr>
          <a:lstStyle/>
          <a:p>
            <a:endParaRPr lang="en-US"/>
          </a:p>
        </p:txBody>
      </p:sp>
      <p:pic>
        <p:nvPicPr>
          <p:cNvPr id="3" name="Picture 2" descr="A group of kids looking at a globe&#10;&#10;AI-generated content may be incorrect.">
            <a:extLst>
              <a:ext uri="{FF2B5EF4-FFF2-40B4-BE49-F238E27FC236}">
                <a16:creationId xmlns:a16="http://schemas.microsoft.com/office/drawing/2014/main" id="{4D6938A6-A928-85C1-5216-1B1CC452D020}"/>
              </a:ext>
            </a:extLst>
          </p:cNvPr>
          <p:cNvPicPr>
            <a:picLocks noChangeAspect="1"/>
          </p:cNvPicPr>
          <p:nvPr/>
        </p:nvPicPr>
        <p:blipFill>
          <a:blip r:embed="rId3">
            <a:alphaModFix amt="84000"/>
          </a:blip>
          <a:srcRect l="986" r="-2" b="-2"/>
          <a:stretch>
            <a:fillRect/>
          </a:stretch>
        </p:blipFill>
        <p:spPr>
          <a:xfrm>
            <a:off x="5884768" y="1998562"/>
            <a:ext cx="5861366" cy="4158614"/>
          </a:xfrm>
          <a:custGeom>
            <a:avLst/>
            <a:gdLst/>
            <a:ahLst/>
            <a:cxnLst/>
            <a:rect l="l" t="t" r="r" b="b"/>
            <a:pathLst>
              <a:path w="5861366" h="4158614">
                <a:moveTo>
                  <a:pt x="202154" y="26"/>
                </a:moveTo>
                <a:cubicBezTo>
                  <a:pt x="1145791" y="39599"/>
                  <a:pt x="4891228" y="215535"/>
                  <a:pt x="5834426" y="264565"/>
                </a:cubicBezTo>
                <a:cubicBezTo>
                  <a:pt x="5849988" y="265354"/>
                  <a:pt x="5862002" y="278582"/>
                  <a:pt x="5861340" y="294205"/>
                </a:cubicBezTo>
                <a:lnTo>
                  <a:pt x="5859606" y="332734"/>
                </a:lnTo>
                <a:cubicBezTo>
                  <a:pt x="5859606" y="332735"/>
                  <a:pt x="5859607" y="332735"/>
                  <a:pt x="5859607" y="332736"/>
                </a:cubicBezTo>
                <a:lnTo>
                  <a:pt x="5688568" y="4134867"/>
                </a:lnTo>
                <a:cubicBezTo>
                  <a:pt x="5687907" y="4148380"/>
                  <a:pt x="5680060" y="4158977"/>
                  <a:pt x="5670984" y="4158605"/>
                </a:cubicBezTo>
                <a:lnTo>
                  <a:pt x="4921972" y="4124910"/>
                </a:lnTo>
                <a:lnTo>
                  <a:pt x="4872375" y="4122679"/>
                </a:lnTo>
                <a:lnTo>
                  <a:pt x="4537261" y="4107604"/>
                </a:lnTo>
                <a:lnTo>
                  <a:pt x="4492779" y="4105603"/>
                </a:lnTo>
                <a:lnTo>
                  <a:pt x="4467603" y="4111827"/>
                </a:lnTo>
                <a:cubicBezTo>
                  <a:pt x="4457872" y="4105507"/>
                  <a:pt x="4450045" y="4116656"/>
                  <a:pt x="4441823" y="4119097"/>
                </a:cubicBezTo>
                <a:lnTo>
                  <a:pt x="4417181" y="4121623"/>
                </a:lnTo>
                <a:cubicBezTo>
                  <a:pt x="4410890" y="4121528"/>
                  <a:pt x="4404601" y="4121434"/>
                  <a:pt x="4398311" y="4121338"/>
                </a:cubicBezTo>
                <a:lnTo>
                  <a:pt x="4378792" y="4115485"/>
                </a:lnTo>
                <a:cubicBezTo>
                  <a:pt x="4373301" y="4114755"/>
                  <a:pt x="4371705" y="4117780"/>
                  <a:pt x="4365372" y="4116951"/>
                </a:cubicBezTo>
                <a:lnTo>
                  <a:pt x="4340790" y="4110515"/>
                </a:lnTo>
                <a:lnTo>
                  <a:pt x="4304702" y="4103980"/>
                </a:lnTo>
                <a:lnTo>
                  <a:pt x="4279942" y="4097631"/>
                </a:lnTo>
                <a:lnTo>
                  <a:pt x="4275196" y="4095815"/>
                </a:lnTo>
                <a:lnTo>
                  <a:pt x="4111646" y="4088458"/>
                </a:lnTo>
                <a:lnTo>
                  <a:pt x="4099501" y="4089704"/>
                </a:lnTo>
                <a:cubicBezTo>
                  <a:pt x="4085960" y="4088497"/>
                  <a:pt x="4072419" y="4087290"/>
                  <a:pt x="4058879" y="4086084"/>
                </a:cubicBezTo>
                <a:lnTo>
                  <a:pt x="4052858" y="4088254"/>
                </a:lnTo>
                <a:lnTo>
                  <a:pt x="4013174" y="4084028"/>
                </a:lnTo>
                <a:cubicBezTo>
                  <a:pt x="3999981" y="4083779"/>
                  <a:pt x="3977170" y="4082209"/>
                  <a:pt x="3969482" y="4084135"/>
                </a:cubicBezTo>
                <a:lnTo>
                  <a:pt x="3965976" y="4089548"/>
                </a:lnTo>
                <a:cubicBezTo>
                  <a:pt x="3962781" y="4089568"/>
                  <a:pt x="3959586" y="4089587"/>
                  <a:pt x="3956392" y="4089607"/>
                </a:cubicBezTo>
                <a:cubicBezTo>
                  <a:pt x="3955712" y="4089149"/>
                  <a:pt x="3941910" y="4088884"/>
                  <a:pt x="3941343" y="4088823"/>
                </a:cubicBezTo>
                <a:lnTo>
                  <a:pt x="3907888" y="4081471"/>
                </a:lnTo>
                <a:cubicBezTo>
                  <a:pt x="3843170" y="4078630"/>
                  <a:pt x="3778452" y="4075791"/>
                  <a:pt x="3713734" y="4072950"/>
                </a:cubicBezTo>
                <a:lnTo>
                  <a:pt x="3710066" y="4075009"/>
                </a:lnTo>
                <a:lnTo>
                  <a:pt x="3685424" y="4077536"/>
                </a:lnTo>
                <a:cubicBezTo>
                  <a:pt x="3679134" y="4077440"/>
                  <a:pt x="3672844" y="4077346"/>
                  <a:pt x="3666555" y="4077251"/>
                </a:cubicBezTo>
                <a:lnTo>
                  <a:pt x="3647035" y="4071396"/>
                </a:lnTo>
                <a:cubicBezTo>
                  <a:pt x="3641544" y="4070667"/>
                  <a:pt x="3639948" y="4073692"/>
                  <a:pt x="3633615" y="4072863"/>
                </a:cubicBezTo>
                <a:lnTo>
                  <a:pt x="3617882" y="4068742"/>
                </a:lnTo>
                <a:cubicBezTo>
                  <a:pt x="3015182" y="4039723"/>
                  <a:pt x="620142" y="3929952"/>
                  <a:pt x="17418" y="3898746"/>
                </a:cubicBezTo>
                <a:cubicBezTo>
                  <a:pt x="8118" y="3892818"/>
                  <a:pt x="6649" y="3891238"/>
                  <a:pt x="1533" y="3881507"/>
                </a:cubicBezTo>
                <a:lnTo>
                  <a:pt x="0" y="3867786"/>
                </a:lnTo>
                <a:lnTo>
                  <a:pt x="172607" y="27126"/>
                </a:lnTo>
                <a:cubicBezTo>
                  <a:pt x="173356" y="11475"/>
                  <a:pt x="186557" y="-636"/>
                  <a:pt x="202154" y="26"/>
                </a:cubicBezTo>
                <a:close/>
              </a:path>
            </a:pathLst>
          </a:custGeom>
        </p:spPr>
      </p:pic>
      <p:sp>
        <p:nvSpPr>
          <p:cNvPr id="2" name="TextBox 1">
            <a:extLst>
              <a:ext uri="{FF2B5EF4-FFF2-40B4-BE49-F238E27FC236}">
                <a16:creationId xmlns:a16="http://schemas.microsoft.com/office/drawing/2014/main" id="{AF9C784F-9181-4E8E-0C7B-6838ECFD9F73}"/>
              </a:ext>
            </a:extLst>
          </p:cNvPr>
          <p:cNvSpPr txBox="1"/>
          <p:nvPr/>
        </p:nvSpPr>
        <p:spPr>
          <a:xfrm>
            <a:off x="347418" y="685800"/>
            <a:ext cx="5091049" cy="5468605"/>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indent="-228600">
              <a:lnSpc>
                <a:spcPct val="120000"/>
              </a:lnSpc>
              <a:spcAft>
                <a:spcPts val="600"/>
              </a:spcAft>
            </a:pPr>
            <a:r>
              <a:rPr lang="en-US" sz="2400" b="1" dirty="0">
                <a:latin typeface="Century Gothic"/>
              </a:rPr>
              <a:t>A, B, C, D, E</a:t>
            </a:r>
            <a:r>
              <a:rPr lang="en-US" sz="2400" dirty="0">
                <a:latin typeface="Century Gothic"/>
              </a:rPr>
              <a:t> of Rights</a:t>
            </a:r>
            <a:endParaRPr lang="en-US" sz="1700" b="1">
              <a:latin typeface="Consolas"/>
            </a:endParaRPr>
          </a:p>
          <a:p>
            <a:pPr indent="-228600">
              <a:lnSpc>
                <a:spcPct val="120000"/>
              </a:lnSpc>
              <a:spcAft>
                <a:spcPts val="600"/>
              </a:spcAft>
            </a:pPr>
            <a:endParaRPr lang="en-US" sz="2400" dirty="0">
              <a:latin typeface="Century Gothic"/>
            </a:endParaRPr>
          </a:p>
          <a:p>
            <a:pPr marL="514350" indent="-228600">
              <a:lnSpc>
                <a:spcPct val="120000"/>
              </a:lnSpc>
              <a:spcAft>
                <a:spcPts val="600"/>
              </a:spcAft>
              <a:buAutoNum type="alphaUcPeriod"/>
            </a:pPr>
            <a:r>
              <a:rPr lang="en-US" sz="2400" dirty="0">
                <a:latin typeface="Century Gothic"/>
              </a:rPr>
              <a:t>Rights are for </a:t>
            </a:r>
            <a:r>
              <a:rPr lang="en-US" sz="2400" b="1" dirty="0">
                <a:latin typeface="Century Gothic"/>
              </a:rPr>
              <a:t>All</a:t>
            </a:r>
            <a:r>
              <a:rPr lang="en-US" sz="2400" dirty="0">
                <a:latin typeface="Century Gothic"/>
              </a:rPr>
              <a:t> Children - Universal</a:t>
            </a:r>
          </a:p>
          <a:p>
            <a:pPr marL="514350" indent="-228600">
              <a:lnSpc>
                <a:spcPct val="120000"/>
              </a:lnSpc>
              <a:spcAft>
                <a:spcPts val="600"/>
              </a:spcAft>
              <a:buAutoNum type="alphaUcPeriod"/>
            </a:pPr>
            <a:r>
              <a:rPr lang="en-US" sz="2400" dirty="0">
                <a:latin typeface="Century Gothic"/>
              </a:rPr>
              <a:t>Rights are there at </a:t>
            </a:r>
            <a:r>
              <a:rPr lang="en-US" sz="2400" b="1" dirty="0">
                <a:latin typeface="Century Gothic"/>
              </a:rPr>
              <a:t>BIRTH</a:t>
            </a:r>
            <a:r>
              <a:rPr lang="en-US" sz="2400" dirty="0">
                <a:latin typeface="Century Gothic"/>
              </a:rPr>
              <a:t> - Inherent</a:t>
            </a:r>
          </a:p>
          <a:p>
            <a:pPr marL="514350" indent="-228600">
              <a:lnSpc>
                <a:spcPct val="120000"/>
              </a:lnSpc>
              <a:spcAft>
                <a:spcPts val="600"/>
              </a:spcAft>
              <a:buAutoNum type="alphaUcPeriod"/>
            </a:pPr>
            <a:r>
              <a:rPr lang="en-US" sz="2400" dirty="0">
                <a:latin typeface="Century Gothic"/>
              </a:rPr>
              <a:t>Rights </a:t>
            </a:r>
            <a:r>
              <a:rPr lang="en-US" sz="2400" b="1" dirty="0">
                <a:latin typeface="Century Gothic"/>
              </a:rPr>
              <a:t>CANNOT</a:t>
            </a:r>
            <a:r>
              <a:rPr lang="en-US" sz="2400" dirty="0">
                <a:latin typeface="Century Gothic"/>
              </a:rPr>
              <a:t> be taken away - Inalienable</a:t>
            </a:r>
          </a:p>
          <a:p>
            <a:pPr marL="514350" indent="-228600">
              <a:lnSpc>
                <a:spcPct val="120000"/>
              </a:lnSpc>
              <a:spcAft>
                <a:spcPts val="600"/>
              </a:spcAft>
              <a:buAutoNum type="alphaUcPeriod"/>
            </a:pPr>
            <a:r>
              <a:rPr lang="en-US" sz="2400" dirty="0">
                <a:latin typeface="Century Gothic"/>
              </a:rPr>
              <a:t>Rights </a:t>
            </a:r>
            <a:r>
              <a:rPr lang="en-US" sz="2400" b="1" dirty="0">
                <a:latin typeface="Century Gothic"/>
              </a:rPr>
              <a:t>DO NOT</a:t>
            </a:r>
            <a:r>
              <a:rPr lang="en-US" sz="2400" dirty="0">
                <a:latin typeface="Century Gothic"/>
              </a:rPr>
              <a:t> have to be earned - Unconditional</a:t>
            </a:r>
          </a:p>
          <a:p>
            <a:pPr marL="514350" indent="-228600">
              <a:lnSpc>
                <a:spcPct val="120000"/>
              </a:lnSpc>
              <a:spcAft>
                <a:spcPts val="600"/>
              </a:spcAft>
              <a:buAutoNum type="alphaUcPeriod"/>
            </a:pPr>
            <a:r>
              <a:rPr lang="en-US" sz="2400" dirty="0">
                <a:latin typeface="Century Gothic"/>
              </a:rPr>
              <a:t>All Rights are </a:t>
            </a:r>
            <a:r>
              <a:rPr lang="en-US" sz="2400" b="1" dirty="0">
                <a:latin typeface="Century Gothic"/>
              </a:rPr>
              <a:t>EQUALLY</a:t>
            </a:r>
            <a:r>
              <a:rPr lang="en-US" sz="2400" dirty="0">
                <a:latin typeface="Century Gothic"/>
              </a:rPr>
              <a:t> important - Indivisible</a:t>
            </a:r>
          </a:p>
          <a:p>
            <a:pPr marL="514350" indent="-228600">
              <a:lnSpc>
                <a:spcPct val="120000"/>
              </a:lnSpc>
              <a:spcAft>
                <a:spcPts val="600"/>
              </a:spcAft>
              <a:buAutoNum type="alphaUcPeriod"/>
            </a:pPr>
            <a:endParaRPr lang="en-US" sz="1700"/>
          </a:p>
        </p:txBody>
      </p:sp>
      <p:grpSp>
        <p:nvGrpSpPr>
          <p:cNvPr id="20" name="Group 19">
            <a:extLst>
              <a:ext uri="{FF2B5EF4-FFF2-40B4-BE49-F238E27FC236}">
                <a16:creationId xmlns:a16="http://schemas.microsoft.com/office/drawing/2014/main" id="{966C1F39-46DD-4934-823B-EAFC7FA71EC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74436" y="6388259"/>
            <a:ext cx="358083" cy="368964"/>
            <a:chOff x="4135740" y="1795926"/>
            <a:chExt cx="558732" cy="575710"/>
          </a:xfrm>
        </p:grpSpPr>
        <p:grpSp>
          <p:nvGrpSpPr>
            <p:cNvPr id="21" name="Group 20">
              <a:extLst>
                <a:ext uri="{FF2B5EF4-FFF2-40B4-BE49-F238E27FC236}">
                  <a16:creationId xmlns:a16="http://schemas.microsoft.com/office/drawing/2014/main" id="{B1B05F6A-AEC8-4BB4-BB7F-A448EB80972C}"/>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4135740" y="1795926"/>
              <a:ext cx="558732" cy="575710"/>
              <a:chOff x="1028007" y="1706560"/>
              <a:chExt cx="575710" cy="575710"/>
            </a:xfrm>
          </p:grpSpPr>
          <p:cxnSp>
            <p:nvCxnSpPr>
              <p:cNvPr id="23" name="Straight Connector 22">
                <a:extLst>
                  <a:ext uri="{FF2B5EF4-FFF2-40B4-BE49-F238E27FC236}">
                    <a16:creationId xmlns:a16="http://schemas.microsoft.com/office/drawing/2014/main" id="{685289C4-B61F-4CB6-9181-793119205E7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28007" y="1994415"/>
                <a:ext cx="57571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9144D242-C3C2-4849-8D7D-DD6E5616120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16200000">
                <a:off x="1028007" y="1994415"/>
                <a:ext cx="57571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2" name="Oval 21">
              <a:extLst>
                <a:ext uri="{FF2B5EF4-FFF2-40B4-BE49-F238E27FC236}">
                  <a16:creationId xmlns:a16="http://schemas.microsoft.com/office/drawing/2014/main" id="{9BEE5F93-F5BB-4BC8-B191-1FAFF8E770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36389" y="1946248"/>
              <a:ext cx="157434" cy="157434"/>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Shape 25">
            <a:extLst>
              <a:ext uri="{FF2B5EF4-FFF2-40B4-BE49-F238E27FC236}">
                <a16:creationId xmlns:a16="http://schemas.microsoft.com/office/drawing/2014/main" id="{E487D834-670E-48F3-8345-296EA83579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590829" y="5405463"/>
            <a:ext cx="444795" cy="1497883"/>
          </a:xfrm>
          <a:custGeom>
            <a:avLst/>
            <a:gdLst>
              <a:gd name="connsiteX0" fmla="*/ 0 w 555597"/>
              <a:gd name="connsiteY0" fmla="*/ 83880 h 1999290"/>
              <a:gd name="connsiteX1" fmla="*/ 49282 w 555597"/>
              <a:gd name="connsiteY1" fmla="*/ 71215 h 1999290"/>
              <a:gd name="connsiteX2" fmla="*/ 174397 w 555597"/>
              <a:gd name="connsiteY2" fmla="*/ 45224 h 1999290"/>
              <a:gd name="connsiteX3" fmla="*/ 242049 w 555597"/>
              <a:gd name="connsiteY3" fmla="*/ 54744 h 1999290"/>
              <a:gd name="connsiteX4" fmla="*/ 326503 w 555597"/>
              <a:gd name="connsiteY4" fmla="*/ 39434 h 1999290"/>
              <a:gd name="connsiteX5" fmla="*/ 343350 w 555597"/>
              <a:gd name="connsiteY5" fmla="*/ 40491 h 1999290"/>
              <a:gd name="connsiteX6" fmla="*/ 349790 w 555597"/>
              <a:gd name="connsiteY6" fmla="*/ 52348 h 1999290"/>
              <a:gd name="connsiteX7" fmla="*/ 355722 w 555597"/>
              <a:gd name="connsiteY7" fmla="*/ 54552 h 1999290"/>
              <a:gd name="connsiteX8" fmla="*/ 374741 w 555597"/>
              <a:gd name="connsiteY8" fmla="*/ 39676 h 1999290"/>
              <a:gd name="connsiteX9" fmla="*/ 469664 w 555597"/>
              <a:gd name="connsiteY9" fmla="*/ 48453 h 1999290"/>
              <a:gd name="connsiteX10" fmla="*/ 521607 w 555597"/>
              <a:gd name="connsiteY10" fmla="*/ 10408 h 1999290"/>
              <a:gd name="connsiteX11" fmla="*/ 555597 w 555597"/>
              <a:gd name="connsiteY11" fmla="*/ 0 h 1999290"/>
              <a:gd name="connsiteX12" fmla="*/ 555597 w 555597"/>
              <a:gd name="connsiteY12" fmla="*/ 1995494 h 1999290"/>
              <a:gd name="connsiteX13" fmla="*/ 537215 w 555597"/>
              <a:gd name="connsiteY13" fmla="*/ 1991185 h 1999290"/>
              <a:gd name="connsiteX14" fmla="*/ 479386 w 555597"/>
              <a:gd name="connsiteY14" fmla="*/ 1992931 h 1999290"/>
              <a:gd name="connsiteX15" fmla="*/ 462617 w 555597"/>
              <a:gd name="connsiteY15" fmla="*/ 1999290 h 1999290"/>
              <a:gd name="connsiteX16" fmla="*/ 420522 w 555597"/>
              <a:gd name="connsiteY16" fmla="*/ 1999290 h 1999290"/>
              <a:gd name="connsiteX17" fmla="*/ 382909 w 555597"/>
              <a:gd name="connsiteY17" fmla="*/ 1988738 h 1999290"/>
              <a:gd name="connsiteX18" fmla="*/ 295360 w 555597"/>
              <a:gd name="connsiteY18" fmla="*/ 1977122 h 1999290"/>
              <a:gd name="connsiteX19" fmla="*/ 256969 w 555597"/>
              <a:gd name="connsiteY19" fmla="*/ 1970444 h 1999290"/>
              <a:gd name="connsiteX20" fmla="*/ 227096 w 555597"/>
              <a:gd name="connsiteY20" fmla="*/ 1951548 h 1999290"/>
              <a:gd name="connsiteX21" fmla="*/ 222890 w 555597"/>
              <a:gd name="connsiteY21" fmla="*/ 1935696 h 1999290"/>
              <a:gd name="connsiteX22" fmla="*/ 202274 w 555597"/>
              <a:gd name="connsiteY22" fmla="*/ 1929911 h 1999290"/>
              <a:gd name="connsiteX23" fmla="*/ 197448 w 555597"/>
              <a:gd name="connsiteY23" fmla="*/ 1925621 h 1999290"/>
              <a:gd name="connsiteX24" fmla="*/ 169099 w 555597"/>
              <a:gd name="connsiteY24" fmla="*/ 1903786 h 1999290"/>
              <a:gd name="connsiteX25" fmla="*/ 92344 w 555597"/>
              <a:gd name="connsiteY25" fmla="*/ 1925464 h 1999290"/>
              <a:gd name="connsiteX26" fmla="*/ 11266 w 555597"/>
              <a:gd name="connsiteY26" fmla="*/ 1895947 h 1999290"/>
              <a:gd name="connsiteX27" fmla="*/ 0 w 555597"/>
              <a:gd name="connsiteY27" fmla="*/ 1893933 h 1999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55597" h="1999290">
                <a:moveTo>
                  <a:pt x="0" y="83880"/>
                </a:moveTo>
                <a:lnTo>
                  <a:pt x="49282" y="71215"/>
                </a:lnTo>
                <a:cubicBezTo>
                  <a:pt x="91656" y="63184"/>
                  <a:pt x="135655" y="58277"/>
                  <a:pt x="174397" y="45224"/>
                </a:cubicBezTo>
                <a:cubicBezTo>
                  <a:pt x="225837" y="94025"/>
                  <a:pt x="195077" y="47856"/>
                  <a:pt x="242049" y="54744"/>
                </a:cubicBezTo>
                <a:lnTo>
                  <a:pt x="326503" y="39434"/>
                </a:lnTo>
                <a:lnTo>
                  <a:pt x="343350" y="40491"/>
                </a:lnTo>
                <a:lnTo>
                  <a:pt x="349790" y="52348"/>
                </a:lnTo>
                <a:lnTo>
                  <a:pt x="355722" y="54552"/>
                </a:lnTo>
                <a:lnTo>
                  <a:pt x="374741" y="39676"/>
                </a:lnTo>
                <a:cubicBezTo>
                  <a:pt x="402796" y="31662"/>
                  <a:pt x="441033" y="50452"/>
                  <a:pt x="469664" y="48453"/>
                </a:cubicBezTo>
                <a:cubicBezTo>
                  <a:pt x="478380" y="29604"/>
                  <a:pt x="496522" y="19255"/>
                  <a:pt x="521607" y="10408"/>
                </a:cubicBezTo>
                <a:lnTo>
                  <a:pt x="555597" y="0"/>
                </a:lnTo>
                <a:lnTo>
                  <a:pt x="555597" y="1995494"/>
                </a:lnTo>
                <a:lnTo>
                  <a:pt x="537215" y="1991185"/>
                </a:lnTo>
                <a:cubicBezTo>
                  <a:pt x="514565" y="1988101"/>
                  <a:pt x="490837" y="1988688"/>
                  <a:pt x="479386" y="1992931"/>
                </a:cubicBezTo>
                <a:lnTo>
                  <a:pt x="462617" y="1999290"/>
                </a:lnTo>
                <a:lnTo>
                  <a:pt x="420522" y="1999290"/>
                </a:lnTo>
                <a:lnTo>
                  <a:pt x="382909" y="1988738"/>
                </a:lnTo>
                <a:cubicBezTo>
                  <a:pt x="350860" y="1976654"/>
                  <a:pt x="320299" y="1963332"/>
                  <a:pt x="295360" y="1977122"/>
                </a:cubicBezTo>
                <a:cubicBezTo>
                  <a:pt x="281004" y="1978006"/>
                  <a:pt x="268406" y="1975325"/>
                  <a:pt x="256969" y="1970444"/>
                </a:cubicBezTo>
                <a:lnTo>
                  <a:pt x="227096" y="1951548"/>
                </a:lnTo>
                <a:lnTo>
                  <a:pt x="222890" y="1935696"/>
                </a:lnTo>
                <a:lnTo>
                  <a:pt x="202274" y="1929911"/>
                </a:lnTo>
                <a:lnTo>
                  <a:pt x="197448" y="1925621"/>
                </a:lnTo>
                <a:cubicBezTo>
                  <a:pt x="188240" y="1917376"/>
                  <a:pt x="178991" y="1909643"/>
                  <a:pt x="169099" y="1903786"/>
                </a:cubicBezTo>
                <a:cubicBezTo>
                  <a:pt x="158518" y="1969055"/>
                  <a:pt x="83191" y="1864739"/>
                  <a:pt x="92344" y="1925464"/>
                </a:cubicBezTo>
                <a:cubicBezTo>
                  <a:pt x="36140" y="1904645"/>
                  <a:pt x="59596" y="1967908"/>
                  <a:pt x="11266" y="1895947"/>
                </a:cubicBezTo>
                <a:lnTo>
                  <a:pt x="0" y="1893933"/>
                </a:lnTo>
                <a:close/>
              </a:path>
            </a:pathLst>
          </a:custGeom>
          <a:blipFill dpi="0" rotWithShape="1">
            <a:blip r:embed="rId4">
              <a:alphaModFix amt="84000"/>
            </a:blip>
            <a:srcRect/>
            <a:tile tx="0" ty="0" sx="100000" sy="100000" flip="none" algn="tl"/>
          </a:blipFill>
          <a:ln>
            <a:noFill/>
          </a:ln>
          <a:effectLst>
            <a:outerShdw blurRad="63500" dist="12700" dir="8100000" algn="tr"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3832404640"/>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35FE61A-C60C-EBCD-5686-1AFC5105CAFD}"/>
              </a:ext>
            </a:extLst>
          </p:cNvPr>
          <p:cNvSpPr txBox="1"/>
          <p:nvPr/>
        </p:nvSpPr>
        <p:spPr>
          <a:xfrm>
            <a:off x="2841170" y="194092"/>
            <a:ext cx="6096000" cy="584775"/>
          </a:xfrm>
          <a:prstGeom prst="rect">
            <a:avLst/>
          </a:prstGeom>
          <a:noFill/>
        </p:spPr>
        <p:txBody>
          <a:bodyPr wrap="square">
            <a:spAutoFit/>
          </a:bodyPr>
          <a:lstStyle/>
          <a:p>
            <a:pPr marL="0" marR="0" lvl="0" indent="0" algn="ctr" rtl="0" fontAlgn="ctr">
              <a:lnSpc>
                <a:spcPct val="100000"/>
              </a:lnSpc>
              <a:spcBef>
                <a:spcPts val="0"/>
              </a:spcBef>
              <a:spcAft>
                <a:spcPts val="0"/>
              </a:spcAft>
            </a:pPr>
            <a:r>
              <a:rPr lang="en-US" sz="3200" b="1" u="none" strike="noStrike" cap="none" spc="0" dirty="0">
                <a:solidFill>
                  <a:srgbClr val="11223B">
                    <a:alpha val="100000"/>
                  </a:srgbClr>
                </a:solidFill>
                <a:latin typeface="Century Gothic" panose="020B0502020202020204" pitchFamily="34" charset="0"/>
              </a:rPr>
              <a:t>Key Principles of RRSA</a:t>
            </a:r>
          </a:p>
        </p:txBody>
      </p:sp>
      <p:sp>
        <p:nvSpPr>
          <p:cNvPr id="5" name="TextBox 4">
            <a:extLst>
              <a:ext uri="{FF2B5EF4-FFF2-40B4-BE49-F238E27FC236}">
                <a16:creationId xmlns:a16="http://schemas.microsoft.com/office/drawing/2014/main" id="{94780FB7-CBF7-F518-95C7-507070CBE28A}"/>
              </a:ext>
            </a:extLst>
          </p:cNvPr>
          <p:cNvSpPr txBox="1"/>
          <p:nvPr/>
        </p:nvSpPr>
        <p:spPr>
          <a:xfrm>
            <a:off x="674912" y="1229633"/>
            <a:ext cx="9361715" cy="5078313"/>
          </a:xfrm>
          <a:prstGeom prst="rect">
            <a:avLst/>
          </a:prstGeom>
          <a:noFill/>
        </p:spPr>
        <p:txBody>
          <a:bodyPr wrap="square">
            <a:spAutoFit/>
          </a:bodyPr>
          <a:lstStyle/>
          <a:p>
            <a:r>
              <a:rPr lang="en-US" sz="3200" u="none" strike="noStrike" cap="none" spc="0" dirty="0">
                <a:solidFill>
                  <a:srgbClr val="021639">
                    <a:alpha val="100000"/>
                  </a:srgbClr>
                </a:solidFill>
                <a:latin typeface="Century Gothic" panose="020B0502020202020204" pitchFamily="34" charset="0"/>
              </a:rPr>
              <a:t>The four key principles of the UNCRC</a:t>
            </a:r>
          </a:p>
          <a:p>
            <a:endParaRPr lang="en-US" sz="3200" u="none" strike="noStrike" cap="none" spc="0" dirty="0">
              <a:solidFill>
                <a:srgbClr val="021639">
                  <a:alpha val="100000"/>
                </a:srgbClr>
              </a:solidFill>
              <a:latin typeface="Century Gothic" panose="020B0502020202020204" pitchFamily="34" charset="0"/>
            </a:endParaRPr>
          </a:p>
          <a:p>
            <a:pPr marL="285750" indent="-285750">
              <a:buFont typeface="Arial" panose="020B0604020202020204" pitchFamily="34" charset="0"/>
              <a:buChar char="•"/>
            </a:pPr>
            <a:r>
              <a:rPr lang="en-US" sz="3200" dirty="0">
                <a:solidFill>
                  <a:srgbClr val="021639">
                    <a:alpha val="100000"/>
                  </a:srgbClr>
                </a:solidFill>
                <a:latin typeface="Century Gothic" panose="020B0502020202020204" pitchFamily="34" charset="0"/>
              </a:rPr>
              <a:t>Non-discrimination – Article 2 </a:t>
            </a:r>
          </a:p>
          <a:p>
            <a:endParaRPr lang="en-US" sz="3200" dirty="0">
              <a:solidFill>
                <a:srgbClr val="021639">
                  <a:alpha val="100000"/>
                </a:srgbClr>
              </a:solidFill>
              <a:latin typeface="Century Gothic" panose="020B0502020202020204" pitchFamily="34" charset="0"/>
            </a:endParaRPr>
          </a:p>
          <a:p>
            <a:pPr marL="285750" indent="-285750">
              <a:buFont typeface="Arial" panose="020B0604020202020204" pitchFamily="34" charset="0"/>
              <a:buChar char="•"/>
            </a:pPr>
            <a:r>
              <a:rPr lang="en-US" sz="3200" dirty="0">
                <a:solidFill>
                  <a:srgbClr val="021639">
                    <a:alpha val="100000"/>
                  </a:srgbClr>
                </a:solidFill>
                <a:latin typeface="Century Gothic" panose="020B0502020202020204" pitchFamily="34" charset="0"/>
              </a:rPr>
              <a:t>Best Interests of the child – Article 3 </a:t>
            </a:r>
          </a:p>
          <a:p>
            <a:pPr marL="285750" indent="-285750">
              <a:buFont typeface="Arial" panose="020B0604020202020204" pitchFamily="34" charset="0"/>
              <a:buChar char="•"/>
            </a:pPr>
            <a:endParaRPr lang="en-US" sz="3200" dirty="0">
              <a:solidFill>
                <a:srgbClr val="021639">
                  <a:alpha val="100000"/>
                </a:srgbClr>
              </a:solidFill>
              <a:latin typeface="Century Gothic" panose="020B0502020202020204" pitchFamily="34" charset="0"/>
            </a:endParaRPr>
          </a:p>
          <a:p>
            <a:pPr marL="285750" indent="-285750">
              <a:buFont typeface="Arial" panose="020B0604020202020204" pitchFamily="34" charset="0"/>
              <a:buChar char="•"/>
            </a:pPr>
            <a:r>
              <a:rPr lang="en-US" sz="3200" dirty="0">
                <a:solidFill>
                  <a:srgbClr val="021639">
                    <a:alpha val="100000"/>
                  </a:srgbClr>
                </a:solidFill>
                <a:latin typeface="Century Gothic" panose="020B0502020202020204" pitchFamily="34" charset="0"/>
              </a:rPr>
              <a:t>Life, survival and development – Article 6</a:t>
            </a:r>
          </a:p>
          <a:p>
            <a:pPr marL="285750" indent="-285750">
              <a:buFont typeface="Arial" panose="020B0604020202020204" pitchFamily="34" charset="0"/>
              <a:buChar char="•"/>
            </a:pPr>
            <a:endParaRPr lang="en-US" sz="3200" dirty="0">
              <a:solidFill>
                <a:srgbClr val="021639">
                  <a:alpha val="100000"/>
                </a:srgbClr>
              </a:solidFill>
              <a:latin typeface="Century Gothic" panose="020B0502020202020204" pitchFamily="34" charset="0"/>
            </a:endParaRPr>
          </a:p>
          <a:p>
            <a:pPr marL="285750" indent="-285750">
              <a:buFont typeface="Arial" panose="020B0604020202020204" pitchFamily="34" charset="0"/>
              <a:buChar char="•"/>
            </a:pPr>
            <a:r>
              <a:rPr lang="en-US" sz="3200" dirty="0">
                <a:solidFill>
                  <a:srgbClr val="021639">
                    <a:alpha val="100000"/>
                  </a:srgbClr>
                </a:solidFill>
                <a:latin typeface="Century Gothic" panose="020B0502020202020204" pitchFamily="34" charset="0"/>
              </a:rPr>
              <a:t>Participation – Article 12 </a:t>
            </a:r>
          </a:p>
          <a:p>
            <a:pPr marL="285750" indent="-285750">
              <a:buFont typeface="Arial" panose="020B0604020202020204" pitchFamily="34" charset="0"/>
              <a:buChar char="•"/>
            </a:pPr>
            <a:endParaRPr lang="en-US" dirty="0">
              <a:solidFill>
                <a:srgbClr val="021639">
                  <a:alpha val="100000"/>
                </a:srgbClr>
              </a:solidFill>
              <a:latin typeface="Calibri"/>
            </a:endParaRPr>
          </a:p>
          <a:p>
            <a:pPr marL="285750" indent="-285750">
              <a:buFont typeface="Arial" panose="020B0604020202020204" pitchFamily="34" charset="0"/>
              <a:buChar char="•"/>
            </a:pPr>
            <a:endParaRPr lang="en-GB" dirty="0"/>
          </a:p>
        </p:txBody>
      </p:sp>
      <p:pic>
        <p:nvPicPr>
          <p:cNvPr id="2050" name="Picture 2" descr="An arrow circling and including people of different genders and ethnicities, one of whom is in a wheelchair.">
            <a:extLst>
              <a:ext uri="{FF2B5EF4-FFF2-40B4-BE49-F238E27FC236}">
                <a16:creationId xmlns:a16="http://schemas.microsoft.com/office/drawing/2014/main" id="{09853C0E-2ED8-C997-1EFF-B2EFD06AD50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03572" y="1988746"/>
            <a:ext cx="1240154" cy="93951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An image of a boy and a girl above a cupped hand that looks as if it is holding them.">
            <a:extLst>
              <a:ext uri="{FF2B5EF4-FFF2-40B4-BE49-F238E27FC236}">
                <a16:creationId xmlns:a16="http://schemas.microsoft.com/office/drawing/2014/main" id="{0F3B60EB-E48E-C02C-2979-4214DDF42F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03440" y="2593434"/>
            <a:ext cx="1240153" cy="1240153"/>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A cartoon man with a smile points to himself. In the distance a little stick man is given the chance to grow into a bigger stick man.">
            <a:extLst>
              <a:ext uri="{FF2B5EF4-FFF2-40B4-BE49-F238E27FC236}">
                <a16:creationId xmlns:a16="http://schemas.microsoft.com/office/drawing/2014/main" id="{AA865CD5-42F6-9253-7384-C002FCDD613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62803" y="3741448"/>
            <a:ext cx="1090233" cy="1090233"/>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A child with a speech bubble which adults are smiling and listening to.">
            <a:extLst>
              <a:ext uri="{FF2B5EF4-FFF2-40B4-BE49-F238E27FC236}">
                <a16:creationId xmlns:a16="http://schemas.microsoft.com/office/drawing/2014/main" id="{FEB9473B-93C8-B260-67C6-102A127BBD0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00864" y="4688856"/>
            <a:ext cx="1090232" cy="1090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3504586"/>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23F5135F-115E-423C-BE4A-B56C35DC9F3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74436" y="6388259"/>
            <a:ext cx="358083" cy="368964"/>
            <a:chOff x="4135740" y="1795926"/>
            <a:chExt cx="558732" cy="575710"/>
          </a:xfrm>
        </p:grpSpPr>
        <p:grpSp>
          <p:nvGrpSpPr>
            <p:cNvPr id="11" name="Group 10">
              <a:extLst>
                <a:ext uri="{FF2B5EF4-FFF2-40B4-BE49-F238E27FC236}">
                  <a16:creationId xmlns:a16="http://schemas.microsoft.com/office/drawing/2014/main" id="{82C1E318-0F1F-4920-8C7D-FBAC66631B54}"/>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4135740" y="1795926"/>
              <a:ext cx="558732" cy="575710"/>
              <a:chOff x="1028007" y="1706560"/>
              <a:chExt cx="575710" cy="575710"/>
            </a:xfrm>
          </p:grpSpPr>
          <p:cxnSp>
            <p:nvCxnSpPr>
              <p:cNvPr id="13" name="Straight Connector 12">
                <a:extLst>
                  <a:ext uri="{FF2B5EF4-FFF2-40B4-BE49-F238E27FC236}">
                    <a16:creationId xmlns:a16="http://schemas.microsoft.com/office/drawing/2014/main" id="{DE4A7237-B6EB-4FB7-8B68-7C27438D477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28007" y="1994415"/>
                <a:ext cx="57571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84E00FDE-0838-4B5B-A782-6B6C92DB0A8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16200000">
                <a:off x="1028007" y="1994415"/>
                <a:ext cx="57571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2" name="Oval 11">
              <a:extLst>
                <a:ext uri="{FF2B5EF4-FFF2-40B4-BE49-F238E27FC236}">
                  <a16:creationId xmlns:a16="http://schemas.microsoft.com/office/drawing/2014/main" id="{2BC1B2F3-8E83-4A70-B103-979C67EECE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36389" y="1946248"/>
              <a:ext cx="157434" cy="157434"/>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useBgFill="1">
        <p:nvSpPr>
          <p:cNvPr id="16" name="Rectangle 15">
            <a:extLst>
              <a:ext uri="{FF2B5EF4-FFF2-40B4-BE49-F238E27FC236}">
                <a16:creationId xmlns:a16="http://schemas.microsoft.com/office/drawing/2014/main" id="{A1BBCB0E-D444-4662-99B6-968FADD997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40615B0B-AC83-C549-7E06-8541D7E8F993}"/>
              </a:ext>
            </a:extLst>
          </p:cNvPr>
          <p:cNvSpPr txBox="1"/>
          <p:nvPr/>
        </p:nvSpPr>
        <p:spPr>
          <a:xfrm>
            <a:off x="1219200" y="365125"/>
            <a:ext cx="9493249" cy="1577975"/>
          </a:xfrm>
          <a:prstGeom prst="rect">
            <a:avLst/>
          </a:prstGeom>
        </p:spPr>
        <p:txBody>
          <a:bodyPr vert="horz" lIns="91440" tIns="45720" rIns="91440" bIns="45720" rtlCol="0" anchor="b">
            <a:normAutofit/>
          </a:bodyPr>
          <a:lstStyle/>
          <a:p>
            <a:pPr marL="0" marR="0" lvl="0" indent="0" fontAlgn="ctr">
              <a:lnSpc>
                <a:spcPct val="120000"/>
              </a:lnSpc>
              <a:spcBef>
                <a:spcPct val="0"/>
              </a:spcBef>
              <a:spcAft>
                <a:spcPts val="600"/>
              </a:spcAft>
            </a:pPr>
            <a:r>
              <a:rPr lang="en-US" sz="4000" b="1" i="1" u="none" strike="noStrike" cap="none" spc="0" dirty="0">
                <a:solidFill>
                  <a:srgbClr val="000000"/>
                </a:solidFill>
                <a:highlight>
                  <a:srgbClr val="FFFF00"/>
                </a:highlight>
                <a:latin typeface="Century Gothic" panose="020B0502020202020204" pitchFamily="34" charset="0"/>
                <a:ea typeface="+mj-ea"/>
                <a:cs typeface="+mj-cs"/>
              </a:rPr>
              <a:t>Assessment Criteria for Silver Award</a:t>
            </a:r>
          </a:p>
        </p:txBody>
      </p:sp>
      <p:grpSp>
        <p:nvGrpSpPr>
          <p:cNvPr id="18" name="Group 17">
            <a:extLst>
              <a:ext uri="{FF2B5EF4-FFF2-40B4-BE49-F238E27FC236}">
                <a16:creationId xmlns:a16="http://schemas.microsoft.com/office/drawing/2014/main" id="{FABCF46B-3163-4E66-9BB3-AAC999794E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74436" y="6388259"/>
            <a:ext cx="358083" cy="368964"/>
            <a:chOff x="4135740" y="1795926"/>
            <a:chExt cx="558732" cy="575710"/>
          </a:xfrm>
        </p:grpSpPr>
        <p:grpSp>
          <p:nvGrpSpPr>
            <p:cNvPr id="19" name="Group 18">
              <a:extLst>
                <a:ext uri="{FF2B5EF4-FFF2-40B4-BE49-F238E27FC236}">
                  <a16:creationId xmlns:a16="http://schemas.microsoft.com/office/drawing/2014/main" id="{DFFABCCE-353C-4DF3-82A1-0A3254A68401}"/>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4135740" y="1795926"/>
              <a:ext cx="558732" cy="575710"/>
              <a:chOff x="1028007" y="1706560"/>
              <a:chExt cx="575710" cy="575710"/>
            </a:xfrm>
          </p:grpSpPr>
          <p:cxnSp>
            <p:nvCxnSpPr>
              <p:cNvPr id="21" name="Straight Connector 20">
                <a:extLst>
                  <a:ext uri="{FF2B5EF4-FFF2-40B4-BE49-F238E27FC236}">
                    <a16:creationId xmlns:a16="http://schemas.microsoft.com/office/drawing/2014/main" id="{D69B21E5-8A56-4BB0-A2F9-E1D18D1B4D3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28007" y="1994415"/>
                <a:ext cx="57571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F2E0FB7C-6BC0-4404-BBCB-6DD5D28DCA7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16200000">
                <a:off x="1028007" y="1994415"/>
                <a:ext cx="57571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0" name="Oval 19">
              <a:extLst>
                <a:ext uri="{FF2B5EF4-FFF2-40B4-BE49-F238E27FC236}">
                  <a16:creationId xmlns:a16="http://schemas.microsoft.com/office/drawing/2014/main" id="{0FCD1BD2-FA34-4758-A9C5-6723ACAD7E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36389" y="1946248"/>
              <a:ext cx="157434" cy="157434"/>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6" name="TextBox 3">
            <a:extLst>
              <a:ext uri="{FF2B5EF4-FFF2-40B4-BE49-F238E27FC236}">
                <a16:creationId xmlns:a16="http://schemas.microsoft.com/office/drawing/2014/main" id="{829DE60B-640C-27B4-DF98-8ADB038532C7}"/>
              </a:ext>
            </a:extLst>
          </p:cNvPr>
          <p:cNvGraphicFramePr/>
          <p:nvPr>
            <p:extLst>
              <p:ext uri="{D42A27DB-BD31-4B8C-83A1-F6EECF244321}">
                <p14:modId xmlns:p14="http://schemas.microsoft.com/office/powerpoint/2010/main" val="3992981727"/>
              </p:ext>
            </p:extLst>
          </p:nvPr>
        </p:nvGraphicFramePr>
        <p:xfrm>
          <a:off x="1063925" y="2317750"/>
          <a:ext cx="10075651" cy="38544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24314755"/>
      </p:ext>
    </p:extLst>
  </p:cSld>
  <p:clrMapOvr>
    <a:masterClrMapping/>
  </p:clrMapOvr>
  <p:transition spd="slow">
    <p:wipe/>
  </p:transition>
</p:sld>
</file>

<file path=ppt/theme/theme1.xml><?xml version="1.0" encoding="utf-8"?>
<a:theme xmlns:a="http://schemas.openxmlformats.org/drawingml/2006/main" name="StreetscapeVTI">
  <a:themeElements>
    <a:clrScheme name="Streetscape2">
      <a:dk1>
        <a:sysClr val="windowText" lastClr="000000"/>
      </a:dk1>
      <a:lt1>
        <a:srgbClr val="FFFFFF"/>
      </a:lt1>
      <a:dk2>
        <a:srgbClr val="191919"/>
      </a:dk2>
      <a:lt2>
        <a:srgbClr val="F3F2EE"/>
      </a:lt2>
      <a:accent1>
        <a:srgbClr val="448885"/>
      </a:accent1>
      <a:accent2>
        <a:srgbClr val="627C58"/>
      </a:accent2>
      <a:accent3>
        <a:srgbClr val="848358"/>
      </a:accent3>
      <a:accent4>
        <a:srgbClr val="547096"/>
      </a:accent4>
      <a:accent5>
        <a:srgbClr val="646464"/>
      </a:accent5>
      <a:accent6>
        <a:srgbClr val="A8A8A8"/>
      </a:accent6>
      <a:hlink>
        <a:srgbClr val="0563C1"/>
      </a:hlink>
      <a:folHlink>
        <a:srgbClr val="954F72"/>
      </a:folHlink>
    </a:clrScheme>
    <a:fontScheme name="Street">
      <a:majorFont>
        <a:latin typeface="Franklin Gothic Heavy"/>
        <a:ea typeface=""/>
        <a:cs typeface=""/>
      </a:majorFont>
      <a:minorFont>
        <a:latin typeface="Consola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treetscapeVTI" id="{B20F88EA-96D0-4E96-9207-A1488DAC5867}" vid="{3F7E5CFE-E584-4E58-A75E-141AC45B1490}"/>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8F7563342FDA84A982351938A7D311A" ma:contentTypeVersion="19" ma:contentTypeDescription="Create a new document." ma:contentTypeScope="" ma:versionID="f9f4d9c3d6a4a4cb5e788cd9a68e5301">
  <xsd:schema xmlns:xsd="http://www.w3.org/2001/XMLSchema" xmlns:xs="http://www.w3.org/2001/XMLSchema" xmlns:p="http://schemas.microsoft.com/office/2006/metadata/properties" xmlns:ns2="2b6edc7f-46a7-472c-8536-34ee14499115" xmlns:ns3="331b2fd6-3f9e-45ae-806d-f56c4ad80678" targetNamespace="http://schemas.microsoft.com/office/2006/metadata/properties" ma:root="true" ma:fieldsID="418c632fe239f16b80d24c358ad59aee" ns2:_="" ns3:_="">
    <xsd:import namespace="2b6edc7f-46a7-472c-8536-34ee14499115"/>
    <xsd:import namespace="331b2fd6-3f9e-45ae-806d-f56c4ad80678"/>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GenerationTime" minOccurs="0"/>
                <xsd:element ref="ns2:MediaServiceEventHashCode" minOccurs="0"/>
                <xsd:element ref="ns2:MediaLengthInSeconds" minOccurs="0"/>
                <xsd:element ref="ns2:MediaServiceLocation" minOccurs="0"/>
                <xsd:element ref="ns2:MediaServiceBillingMetadata" minOccurs="0"/>
                <xsd:element ref="ns3:TaxCatchAll" minOccurs="0"/>
                <xsd:element ref="ns2:lcf76f155ced4ddcb4097134ff3c332f"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b6edc7f-46a7-472c-8536-34ee144991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Location" ma:index="15" nillable="true" ma:displayName="Location" ma:indexed="true" ma:internalName="MediaServiceLocation" ma:readOnly="true">
      <xsd:simpleType>
        <xsd:restriction base="dms:Text"/>
      </xsd:simpleType>
    </xsd:element>
    <xsd:element name="MediaServiceBillingMetadata" ma:index="16" nillable="true" ma:displayName="MediaServiceBillingMetadata" ma:hidden="true" ma:internalName="MediaServiceBillingMetadata" ma:readOnly="true">
      <xsd:simpleType>
        <xsd:restriction base="dms:Note"/>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ace9e7e4-f0c5-453d-9bd2-b9391c8c8c5b"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31b2fd6-3f9e-45ae-806d-f56c4ad80678"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f0d0ebb5-cf68-4a97-9c54-6d6478203d9f}" ma:internalName="TaxCatchAll" ma:showField="CatchAllData" ma:web="331b2fd6-3f9e-45ae-806d-f56c4ad8067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331b2fd6-3f9e-45ae-806d-f56c4ad80678" xsi:nil="true"/>
    <lcf76f155ced4ddcb4097134ff3c332f xmlns="2b6edc7f-46a7-472c-8536-34ee14499115">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AD1F00E0-2656-4104-8E9B-767D22FD3BD4}">
  <ds:schemaRefs>
    <ds:schemaRef ds:uri="http://schemas.microsoft.com/sharepoint/v3/contenttype/forms"/>
  </ds:schemaRefs>
</ds:datastoreItem>
</file>

<file path=customXml/itemProps2.xml><?xml version="1.0" encoding="utf-8"?>
<ds:datastoreItem xmlns:ds="http://schemas.openxmlformats.org/officeDocument/2006/customXml" ds:itemID="{D0B2C857-8522-4AF3-AE3A-ED54C7E266C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b6edc7f-46a7-472c-8536-34ee14499115"/>
    <ds:schemaRef ds:uri="331b2fd6-3f9e-45ae-806d-f56c4ad8067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A67B9EF-5109-41CE-AFB0-311E1B2330B9}">
  <ds:schemaRefs>
    <ds:schemaRef ds:uri="331b2fd6-3f9e-45ae-806d-f56c4ad80678"/>
    <ds:schemaRef ds:uri="http://purl.org/dc/dcmitype/"/>
    <ds:schemaRef ds:uri="http://schemas.openxmlformats.org/package/2006/metadata/core-properties"/>
    <ds:schemaRef ds:uri="http://schemas.microsoft.com/office/2006/documentManagement/types"/>
    <ds:schemaRef ds:uri="http://purl.org/dc/elements/1.1/"/>
    <ds:schemaRef ds:uri="http://schemas.microsoft.com/office/2006/metadata/properties"/>
    <ds:schemaRef ds:uri="http://www.w3.org/XML/1998/namespace"/>
    <ds:schemaRef ds:uri="http://schemas.microsoft.com/office/infopath/2007/PartnerControls"/>
    <ds:schemaRef ds:uri="2b6edc7f-46a7-472c-8536-34ee14499115"/>
    <ds:schemaRef ds:uri="http://purl.org/dc/terms/"/>
  </ds:schemaRefs>
</ds:datastoreItem>
</file>

<file path=docProps/app.xml><?xml version="1.0" encoding="utf-8"?>
<Properties xmlns="http://schemas.openxmlformats.org/officeDocument/2006/extended-properties" xmlns:vt="http://schemas.openxmlformats.org/officeDocument/2006/docPropsVTypes">
  <TotalTime>192</TotalTime>
  <Words>796</Words>
  <Application>Microsoft Office PowerPoint</Application>
  <PresentationFormat>Widescreen</PresentationFormat>
  <Paragraphs>89</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StreetscapeVTI</vt:lpstr>
      <vt:lpstr>PowerPoint Presentation</vt:lpstr>
      <vt:lpstr>Introducing the Rights Respecting Schools Award and our journey so far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Pamela Meddings</dc:creator>
  <cp:lastModifiedBy>Pamela Meddings</cp:lastModifiedBy>
  <cp:revision>273</cp:revision>
  <dcterms:created xsi:type="dcterms:W3CDTF">2025-09-25T15:21:03Z</dcterms:created>
  <dcterms:modified xsi:type="dcterms:W3CDTF">2026-02-12T13:49:26Z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0x010100C8F7563342FDA84A982351938A7D311A</vt:lpwstr>
  </property>
  <property fmtid="{D5CDD505-2E9C-101B-9397-08002B2CF9AE}" pid="3" name="MediaServiceImageTags">
    <vt:lpwstr/>
  </property>
</Properties>
</file>