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3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8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4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376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22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7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46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970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80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75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44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9684-F62A-43F6-BFDE-D7A800C1E541}" type="datetimeFigureOut">
              <a:rPr lang="en-GB" smtClean="0"/>
              <a:t>11/01/2012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1D182-3FAE-4ADE-9F00-748AD0A312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8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examiner.org/wp/wp-content/uploads/2010/02/BSC218L0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0"/>
            <a:ext cx="5616624" cy="687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76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57802" r="24035" b="18715"/>
          <a:stretch/>
        </p:blipFill>
        <p:spPr bwMode="auto">
          <a:xfrm>
            <a:off x="674121" y="4725144"/>
            <a:ext cx="7723303" cy="199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3" t="26121" r="32136" b="22980"/>
          <a:stretch/>
        </p:blipFill>
        <p:spPr bwMode="auto">
          <a:xfrm>
            <a:off x="1432030" y="116632"/>
            <a:ext cx="6020391" cy="449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607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1" t="57688" r="23632" b="18267"/>
          <a:stretch/>
        </p:blipFill>
        <p:spPr bwMode="auto">
          <a:xfrm>
            <a:off x="755576" y="4796595"/>
            <a:ext cx="7704856" cy="203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18251" r="25152" b="20962"/>
          <a:stretch/>
        </p:blipFill>
        <p:spPr bwMode="auto">
          <a:xfrm>
            <a:off x="1228650" y="0"/>
            <a:ext cx="6758707" cy="462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8" t="54883" r="24047" b="18713"/>
          <a:stretch/>
        </p:blipFill>
        <p:spPr bwMode="auto">
          <a:xfrm>
            <a:off x="899592" y="4581128"/>
            <a:ext cx="7568117" cy="2198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3" t="18371" r="24874" b="20082"/>
          <a:stretch/>
        </p:blipFill>
        <p:spPr bwMode="auto">
          <a:xfrm>
            <a:off x="1475656" y="113786"/>
            <a:ext cx="6546162" cy="440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5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" t="54775" r="24218" b="18933"/>
          <a:stretch/>
        </p:blipFill>
        <p:spPr bwMode="auto">
          <a:xfrm>
            <a:off x="899593" y="4530040"/>
            <a:ext cx="7632848" cy="221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1" t="18597" r="24467" b="19380"/>
          <a:stretch/>
        </p:blipFill>
        <p:spPr bwMode="auto">
          <a:xfrm>
            <a:off x="1475656" y="109096"/>
            <a:ext cx="6264696" cy="432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06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t="55004" r="24042" b="19266"/>
          <a:stretch/>
        </p:blipFill>
        <p:spPr bwMode="auto">
          <a:xfrm>
            <a:off x="827584" y="4632134"/>
            <a:ext cx="7725456" cy="218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t="18386" r="24287" b="19255"/>
          <a:stretch/>
        </p:blipFill>
        <p:spPr bwMode="auto">
          <a:xfrm>
            <a:off x="1195878" y="25948"/>
            <a:ext cx="6582441" cy="455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9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55333" r="23967" b="18487"/>
          <a:stretch/>
        </p:blipFill>
        <p:spPr bwMode="auto">
          <a:xfrm>
            <a:off x="971600" y="4645167"/>
            <a:ext cx="7601988" cy="218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7" t="18495" r="24537" b="19258"/>
          <a:stretch/>
        </p:blipFill>
        <p:spPr bwMode="auto">
          <a:xfrm>
            <a:off x="1259632" y="19362"/>
            <a:ext cx="6552728" cy="453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4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55239" r="24118" b="18693"/>
          <a:stretch/>
        </p:blipFill>
        <p:spPr bwMode="auto">
          <a:xfrm>
            <a:off x="1043608" y="4779440"/>
            <a:ext cx="7241948" cy="207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t="18722" r="24890" b="21391"/>
          <a:stretch/>
        </p:blipFill>
        <p:spPr bwMode="auto">
          <a:xfrm>
            <a:off x="1362240" y="199278"/>
            <a:ext cx="6604684" cy="457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190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" t="55116" r="23875" b="18480"/>
          <a:stretch/>
        </p:blipFill>
        <p:spPr bwMode="auto">
          <a:xfrm>
            <a:off x="827584" y="4644310"/>
            <a:ext cx="7622536" cy="220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4" t="25010" r="33896" b="22518"/>
          <a:stretch/>
        </p:blipFill>
        <p:spPr bwMode="auto">
          <a:xfrm>
            <a:off x="1475656" y="116632"/>
            <a:ext cx="6184420" cy="4436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91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1" t="55119" r="23872" b="18476"/>
          <a:stretch/>
        </p:blipFill>
        <p:spPr bwMode="auto">
          <a:xfrm>
            <a:off x="899592" y="4643647"/>
            <a:ext cx="7478520" cy="21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0390" r="32893" b="19946"/>
          <a:stretch/>
        </p:blipFill>
        <p:spPr bwMode="auto">
          <a:xfrm>
            <a:off x="1763688" y="141886"/>
            <a:ext cx="5514733" cy="4477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9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6" t="54657" r="23961" b="18602"/>
          <a:stretch/>
        </p:blipFill>
        <p:spPr bwMode="auto">
          <a:xfrm>
            <a:off x="1097220" y="4737925"/>
            <a:ext cx="7209563" cy="211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t="20746" r="24121" b="19367"/>
          <a:stretch/>
        </p:blipFill>
        <p:spPr bwMode="auto">
          <a:xfrm>
            <a:off x="1245617" y="19239"/>
            <a:ext cx="6912768" cy="459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lags.net/images/largeflags/CHIN00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112568" cy="342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22630" r="23966" b="49392"/>
          <a:stretch/>
        </p:blipFill>
        <p:spPr bwMode="auto">
          <a:xfrm>
            <a:off x="395536" y="4005064"/>
            <a:ext cx="8311794" cy="2558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5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9" t="55113" r="23958" b="18707"/>
          <a:stretch/>
        </p:blipFill>
        <p:spPr bwMode="auto">
          <a:xfrm>
            <a:off x="1043608" y="4702899"/>
            <a:ext cx="7272808" cy="20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3" t="20856" r="24791" b="20379"/>
          <a:stretch/>
        </p:blipFill>
        <p:spPr bwMode="auto">
          <a:xfrm>
            <a:off x="1326254" y="158819"/>
            <a:ext cx="6707515" cy="45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4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t="55113" r="24052" b="18820"/>
          <a:stretch/>
        </p:blipFill>
        <p:spPr bwMode="auto">
          <a:xfrm>
            <a:off x="926585" y="4690196"/>
            <a:ext cx="7231674" cy="207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6" t="18835" r="24117" b="19143"/>
          <a:stretch/>
        </p:blipFill>
        <p:spPr bwMode="auto">
          <a:xfrm>
            <a:off x="1225201" y="116632"/>
            <a:ext cx="6634442" cy="454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55109" r="23886" b="18711"/>
          <a:stretch/>
        </p:blipFill>
        <p:spPr bwMode="auto">
          <a:xfrm>
            <a:off x="988264" y="4703237"/>
            <a:ext cx="7252223" cy="208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t="18282" r="24073" b="19022"/>
          <a:stretch/>
        </p:blipFill>
        <p:spPr bwMode="auto">
          <a:xfrm>
            <a:off x="1256951" y="95708"/>
            <a:ext cx="668151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9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8" t="54176" r="23989" b="18876"/>
          <a:stretch/>
        </p:blipFill>
        <p:spPr bwMode="auto">
          <a:xfrm>
            <a:off x="395536" y="4077072"/>
            <a:ext cx="8322745" cy="2464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5" t="18343" r="24130" b="18848"/>
          <a:stretch/>
        </p:blipFill>
        <p:spPr bwMode="auto">
          <a:xfrm>
            <a:off x="1619672" y="145179"/>
            <a:ext cx="5627038" cy="393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06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nationsonline.org/oneworld/Chinese_Customs/images/Yuanshi_Tianz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126"/>
            <a:ext cx="22193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4" t="54315" r="24045" b="18944"/>
          <a:stretch/>
        </p:blipFill>
        <p:spPr bwMode="auto">
          <a:xfrm>
            <a:off x="467544" y="4221088"/>
            <a:ext cx="8301520" cy="244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03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54438" r="24143" b="18758"/>
          <a:stretch/>
        </p:blipFill>
        <p:spPr bwMode="auto">
          <a:xfrm>
            <a:off x="467544" y="4077072"/>
            <a:ext cx="8288794" cy="245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" t="18179" r="23945" b="18899"/>
          <a:stretch/>
        </p:blipFill>
        <p:spPr bwMode="auto">
          <a:xfrm>
            <a:off x="1403648" y="142642"/>
            <a:ext cx="5649012" cy="390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0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8595" r="24292" b="18933"/>
          <a:stretch/>
        </p:blipFill>
        <p:spPr bwMode="auto">
          <a:xfrm>
            <a:off x="1187624" y="40209"/>
            <a:ext cx="6586399" cy="456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7" t="54109" r="23853" b="18475"/>
          <a:stretch/>
        </p:blipFill>
        <p:spPr bwMode="auto">
          <a:xfrm>
            <a:off x="785286" y="4606340"/>
            <a:ext cx="7391074" cy="2212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8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 t="54463" r="24094" b="18729"/>
          <a:stretch/>
        </p:blipFill>
        <p:spPr bwMode="auto">
          <a:xfrm>
            <a:off x="1043608" y="4679417"/>
            <a:ext cx="7128792" cy="2107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0" t="18046" r="24122" b="18920"/>
          <a:stretch/>
        </p:blipFill>
        <p:spPr bwMode="auto">
          <a:xfrm>
            <a:off x="1259632" y="3511"/>
            <a:ext cx="6580285" cy="457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t="54323" r="24047" b="18711"/>
          <a:stretch/>
        </p:blipFill>
        <p:spPr bwMode="auto">
          <a:xfrm>
            <a:off x="971600" y="4634533"/>
            <a:ext cx="7205943" cy="213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9" t="18445" r="24509" b="18980"/>
          <a:stretch/>
        </p:blipFill>
        <p:spPr bwMode="auto">
          <a:xfrm>
            <a:off x="1356904" y="61600"/>
            <a:ext cx="6435333" cy="453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3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7" t="57641" r="23989" b="18539"/>
          <a:stretch/>
        </p:blipFill>
        <p:spPr bwMode="auto">
          <a:xfrm>
            <a:off x="827584" y="4725144"/>
            <a:ext cx="74168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1" t="18480" r="24217" b="19385"/>
          <a:stretch/>
        </p:blipFill>
        <p:spPr bwMode="auto">
          <a:xfrm>
            <a:off x="1226482" y="111374"/>
            <a:ext cx="661902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7hills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B.Partridge</dc:creator>
  <cp:lastModifiedBy>B.Partridge</cp:lastModifiedBy>
  <cp:revision>14</cp:revision>
  <dcterms:created xsi:type="dcterms:W3CDTF">2012-01-11T08:03:06Z</dcterms:created>
  <dcterms:modified xsi:type="dcterms:W3CDTF">2012-01-11T17:44:06Z</dcterms:modified>
</cp:coreProperties>
</file>