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fntdata" ContentType="application/x-fontdata"/>
  <Default Extension="wdp" ContentType="image/vnd.ms-photo"/>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4"/>
  </p:sldMasterIdLst>
  <p:notesMasterIdLst>
    <p:notesMasterId r:id="rId38"/>
  </p:notesMasterIdLst>
  <p:handoutMasterIdLst>
    <p:handoutMasterId r:id="rId39"/>
  </p:handoutMasterIdLst>
  <p:sldIdLst>
    <p:sldId id="757" r:id="rId5"/>
    <p:sldId id="652" r:id="rId6"/>
    <p:sldId id="681" r:id="rId7"/>
    <p:sldId id="656" r:id="rId8"/>
    <p:sldId id="659" r:id="rId9"/>
    <p:sldId id="767" r:id="rId10"/>
    <p:sldId id="768" r:id="rId11"/>
    <p:sldId id="769" r:id="rId12"/>
    <p:sldId id="662" r:id="rId13"/>
    <p:sldId id="770" r:id="rId14"/>
    <p:sldId id="771" r:id="rId15"/>
    <p:sldId id="648" r:id="rId16"/>
    <p:sldId id="765" r:id="rId17"/>
    <p:sldId id="666" r:id="rId18"/>
    <p:sldId id="670" r:id="rId19"/>
    <p:sldId id="776" r:id="rId20"/>
    <p:sldId id="671" r:id="rId21"/>
    <p:sldId id="669" r:id="rId22"/>
    <p:sldId id="459" r:id="rId23"/>
    <p:sldId id="847" r:id="rId24"/>
    <p:sldId id="848" r:id="rId25"/>
    <p:sldId id="674" r:id="rId26"/>
    <p:sldId id="844" r:id="rId27"/>
    <p:sldId id="676" r:id="rId28"/>
    <p:sldId id="846" r:id="rId29"/>
    <p:sldId id="677" r:id="rId30"/>
    <p:sldId id="772" r:id="rId31"/>
    <p:sldId id="663" r:id="rId32"/>
    <p:sldId id="675" r:id="rId33"/>
    <p:sldId id="679" r:id="rId34"/>
    <p:sldId id="849" r:id="rId35"/>
    <p:sldId id="850" r:id="rId36"/>
    <p:sldId id="775" r:id="rId37"/>
  </p:sldIdLst>
  <p:sldSz cx="9144000" cy="5715000" type="screen16x10"/>
  <p:notesSz cx="6858000" cy="9144000"/>
  <p:embeddedFontLst>
    <p:embeddedFont>
      <p:font typeface="Berlin Sans FB" panose="020E0602020502020306" pitchFamily="34" charset="0"/>
      <p:regular r:id="rId40"/>
      <p:bold r:id="rId41"/>
    </p:embeddedFont>
    <p:embeddedFont>
      <p:font typeface="MS PGothic" panose="020B0600070205080204" pitchFamily="34" charset="-128"/>
      <p:regular r:id="rId42"/>
    </p:embeddedFont>
    <p:embeddedFont>
      <p:font typeface="Wingdings 3" panose="05040102010807070707" pitchFamily="18" charset="2"/>
      <p:regular r:id="rId43"/>
    </p:embeddedFont>
    <p:embeddedFont>
      <p:font typeface="Times" panose="02020603050405020304" pitchFamily="18" charset="0"/>
      <p:regular r:id="rId44"/>
      <p:bold r:id="rId45"/>
      <p:italic r:id="rId46"/>
      <p:boldItalic r:id="rId47"/>
    </p:embeddedFont>
    <p:embeddedFont>
      <p:font typeface="Calibri" panose="020F0502020204030204" pitchFamily="34" charset="0"/>
      <p:regular r:id="rId48"/>
      <p:bold r:id="rId49"/>
      <p:italic r:id="rId50"/>
      <p:boldItalic r:id="rId51"/>
    </p:embeddedFont>
  </p:embeddedFontLst>
  <p:custShowLst>
    <p:custShow name="Recognition assessment" id="0">
      <p:sldLst/>
    </p:custShow>
    <p:custShow name="Course admin" id="1">
      <p:sldLst/>
    </p:custShow>
    <p:custShow name="Role of the first aider" id="2">
      <p:sldLst/>
    </p:custShow>
    <p:custShow name="Primary survey" id="3">
      <p:sldLst/>
    </p:custShow>
    <p:custShow name="Unresponsive breathing" id="4">
      <p:sldLst/>
    </p:custShow>
    <p:custShow name="Shock" id="5">
      <p:sldLst/>
    </p:custShow>
    <p:custShow name="Fainting" id="6">
      <p:sldLst/>
    </p:custShow>
    <p:custShow name="Burns" id="7">
      <p:sldLst/>
    </p:custShow>
    <p:custShow name="Poisoning" id="8">
      <p:sldLst/>
    </p:custShow>
    <p:custShow name="Eye Injury" id="9">
      <p:sldLst/>
    </p:custShow>
    <p:custShow name="Bleeding" id="10">
      <p:sldLst/>
    </p:custShow>
    <p:custShow name="Choking" id="11">
      <p:sldLst/>
    </p:custShow>
    <p:custShow name="Asthma" id="12">
      <p:sldLst/>
    </p:custShow>
    <p:custShow name="Low blood sugar" id="13">
      <p:sldLst/>
    </p:custShow>
    <p:custShow name="Allergic reaction" id="14">
      <p:sldLst/>
    </p:custShow>
    <p:custShow name="Hyperventilation" id="15">
      <p:sldLst/>
    </p:custShow>
    <p:custShow name="Stroke" id="16">
      <p:sldLst/>
    </p:custShow>
    <p:custShow name="Head injury" id="17">
      <p:sldLst/>
    </p:custShow>
    <p:custShow name="Seizure" id="18">
      <p:sldLst/>
    </p:custShow>
    <p:custShow name="Bone, muscle, joint and Spine" id="19">
      <p:sldLst/>
    </p:custShow>
    <p:custShow name="Chest pian" id="20">
      <p:sldLst/>
    </p:custShow>
    <p:custShow name="Unresponsive not breathing" id="21">
      <p:sldLst/>
    </p:custShow>
    <p:custShow name="Heat and cold" id="22">
      <p:sldLst/>
    </p:custShow>
  </p:custShowLst>
  <p:defaultTextStyle>
    <a:defPPr>
      <a:defRPr lang="en-US"/>
    </a:defPPr>
    <a:lvl1pPr marL="0" algn="l" defTabSz="744413" rtl="0" eaLnBrk="1" latinLnBrk="0" hangingPunct="1">
      <a:defRPr sz="1500" kern="1200">
        <a:solidFill>
          <a:schemeClr val="tx1"/>
        </a:solidFill>
        <a:latin typeface="+mn-lt"/>
        <a:ea typeface="+mn-ea"/>
        <a:cs typeface="+mn-cs"/>
      </a:defRPr>
    </a:lvl1pPr>
    <a:lvl2pPr marL="372207" algn="l" defTabSz="744413" rtl="0" eaLnBrk="1" latinLnBrk="0" hangingPunct="1">
      <a:defRPr sz="1500" kern="1200">
        <a:solidFill>
          <a:schemeClr val="tx1"/>
        </a:solidFill>
        <a:latin typeface="+mn-lt"/>
        <a:ea typeface="+mn-ea"/>
        <a:cs typeface="+mn-cs"/>
      </a:defRPr>
    </a:lvl2pPr>
    <a:lvl3pPr marL="744413" algn="l" defTabSz="744413" rtl="0" eaLnBrk="1" latinLnBrk="0" hangingPunct="1">
      <a:defRPr sz="1500" kern="1200">
        <a:solidFill>
          <a:schemeClr val="tx1"/>
        </a:solidFill>
        <a:latin typeface="+mn-lt"/>
        <a:ea typeface="+mn-ea"/>
        <a:cs typeface="+mn-cs"/>
      </a:defRPr>
    </a:lvl3pPr>
    <a:lvl4pPr marL="1116620" algn="l" defTabSz="744413" rtl="0" eaLnBrk="1" latinLnBrk="0" hangingPunct="1">
      <a:defRPr sz="1500" kern="1200">
        <a:solidFill>
          <a:schemeClr val="tx1"/>
        </a:solidFill>
        <a:latin typeface="+mn-lt"/>
        <a:ea typeface="+mn-ea"/>
        <a:cs typeface="+mn-cs"/>
      </a:defRPr>
    </a:lvl4pPr>
    <a:lvl5pPr marL="1488826" algn="l" defTabSz="744413" rtl="0" eaLnBrk="1" latinLnBrk="0" hangingPunct="1">
      <a:defRPr sz="1500" kern="1200">
        <a:solidFill>
          <a:schemeClr val="tx1"/>
        </a:solidFill>
        <a:latin typeface="+mn-lt"/>
        <a:ea typeface="+mn-ea"/>
        <a:cs typeface="+mn-cs"/>
      </a:defRPr>
    </a:lvl5pPr>
    <a:lvl6pPr marL="1861033" algn="l" defTabSz="744413" rtl="0" eaLnBrk="1" latinLnBrk="0" hangingPunct="1">
      <a:defRPr sz="1500" kern="1200">
        <a:solidFill>
          <a:schemeClr val="tx1"/>
        </a:solidFill>
        <a:latin typeface="+mn-lt"/>
        <a:ea typeface="+mn-ea"/>
        <a:cs typeface="+mn-cs"/>
      </a:defRPr>
    </a:lvl6pPr>
    <a:lvl7pPr marL="2233239" algn="l" defTabSz="744413" rtl="0" eaLnBrk="1" latinLnBrk="0" hangingPunct="1">
      <a:defRPr sz="1500" kern="1200">
        <a:solidFill>
          <a:schemeClr val="tx1"/>
        </a:solidFill>
        <a:latin typeface="+mn-lt"/>
        <a:ea typeface="+mn-ea"/>
        <a:cs typeface="+mn-cs"/>
      </a:defRPr>
    </a:lvl7pPr>
    <a:lvl8pPr marL="2605446" algn="l" defTabSz="744413" rtl="0" eaLnBrk="1" latinLnBrk="0" hangingPunct="1">
      <a:defRPr sz="1500" kern="1200">
        <a:solidFill>
          <a:schemeClr val="tx1"/>
        </a:solidFill>
        <a:latin typeface="+mn-lt"/>
        <a:ea typeface="+mn-ea"/>
        <a:cs typeface="+mn-cs"/>
      </a:defRPr>
    </a:lvl8pPr>
    <a:lvl9pPr marL="2977652" algn="l" defTabSz="744413" rtl="0" eaLnBrk="1" latinLnBrk="0" hangingPunct="1">
      <a:defRPr sz="1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2" userDrawn="1">
          <p15:clr>
            <a:srgbClr val="A4A3A4"/>
          </p15:clr>
        </p15:guide>
        <p15:guide id="2" pos="3367" userDrawn="1">
          <p15:clr>
            <a:srgbClr val="A4A3A4"/>
          </p15:clr>
        </p15:guide>
        <p15:guide id="3" orient="horz" pos="1800" userDrawn="1">
          <p15:clr>
            <a:srgbClr val="A4A3A4"/>
          </p15:clr>
        </p15:guide>
        <p15:guide id="4"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die Walsh2" initials="JW" lastIdx="7" clrIdx="0">
    <p:extLst>
      <p:ext uri="{19B8F6BF-5375-455C-9EA6-DF929625EA0E}">
        <p15:presenceInfo xmlns:p15="http://schemas.microsoft.com/office/powerpoint/2012/main" userId="S-1-12-1-2405786754-1233198816-680875169-393683671" providerId="AD"/>
      </p:ext>
    </p:extLst>
  </p:cmAuthor>
  <p:cmAuthor id="2" name="Elsa Stuart" initials="ES" lastIdx="18" clrIdx="1">
    <p:extLst>
      <p:ext uri="{19B8F6BF-5375-455C-9EA6-DF929625EA0E}">
        <p15:presenceInfo xmlns:p15="http://schemas.microsoft.com/office/powerpoint/2012/main" userId="S::Elsa.Stuart@sja.org.uk::1036faa4-45e7-40bb-895e-6c47aba8630b" providerId="AD"/>
      </p:ext>
    </p:extLst>
  </p:cmAuthor>
  <p:cmAuthor id="3" name="Jodie Walsh2" initials="JW [2]" lastIdx="1" clrIdx="2">
    <p:extLst>
      <p:ext uri="{19B8F6BF-5375-455C-9EA6-DF929625EA0E}">
        <p15:presenceInfo xmlns:p15="http://schemas.microsoft.com/office/powerpoint/2012/main" userId="S::Jodie.Walsh2@sja.org.uk::8f656482-1ee0-4981-a154-9528d7227717" providerId="AD"/>
      </p:ext>
    </p:extLst>
  </p:cmAuthor>
  <p:cmAuthor id="4" name="Justine Wilson" initials="JW" lastIdx="21" clrIdx="3">
    <p:extLst>
      <p:ext uri="{19B8F6BF-5375-455C-9EA6-DF929625EA0E}">
        <p15:presenceInfo xmlns:p15="http://schemas.microsoft.com/office/powerpoint/2012/main" userId="S::Justine.Wilson@sja.org.uk::cd635167-bbd3-4a7f-9fa7-49f7026615ce" providerId="AD"/>
      </p:ext>
    </p:extLst>
  </p:cmAuthor>
  <p:cmAuthor id="5" name="Stevie Slade" initials="SS" lastIdx="11" clrIdx="4">
    <p:extLst>
      <p:ext uri="{19B8F6BF-5375-455C-9EA6-DF929625EA0E}">
        <p15:presenceInfo xmlns:p15="http://schemas.microsoft.com/office/powerpoint/2012/main" userId="S::stevie.slade@sja.org.uk::cc25e7d4-61b4-4498-89a5-b60e7e38a8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A53"/>
    <a:srgbClr val="00AC58"/>
    <a:srgbClr val="F1DED3"/>
    <a:srgbClr val="8D8E8D"/>
    <a:srgbClr val="EDE92C"/>
    <a:srgbClr val="FFFFFF"/>
    <a:srgbClr val="009F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90DC55-4876-C384-03AB-9A0079373E84}" v="523" dt="2020-10-08T10:38:11.166"/>
    <p1510:client id="{45A11372-226F-AA75-E1E1-596709887FCA}" v="253" dt="2020-10-07T14:40:58.240"/>
    <p1510:client id="{5E5DC6BF-2E59-DE65-FD3E-52D3BCD0C7E2}" v="1" dt="2020-10-08T10:28:43.421"/>
    <p1510:client id="{73F8B006-2462-65B2-600B-ACD4FC7B9F2E}" v="22" dt="2020-10-08T12:42:26.048"/>
    <p1510:client id="{7CD643B0-E966-928E-F304-921728CA37CB}" v="11" dt="2020-10-07T14:01:47.570"/>
    <p1510:client id="{AF6AF07A-A670-EE13-35DA-D77AD7D2AEC9}" v="1" dt="2020-10-08T10:49:57.857"/>
    <p1510:client id="{AFE1FF0B-FB35-460C-9056-5EA9DD19B3D1}" v="414" dt="2020-10-08T10:47:01.9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980" y="60"/>
      </p:cViewPr>
      <p:guideLst>
        <p:guide orient="horz" pos="2382"/>
        <p:guide pos="3367"/>
        <p:guide orient="horz" pos="180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46" Type="http://schemas.openxmlformats.org/officeDocument/2006/relationships/font" Target="fonts/font7.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2.fntdata"/><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10.fntdata"/><Relationship Id="rId57"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5.fntdata"/><Relationship Id="rId52"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font" Target="fonts/font12.fntdata"/><Relationship Id="rId3" Type="http://schemas.openxmlformats.org/officeDocument/2006/relationships/customXml" Target="../customXml/item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06846B6-084C-4935-A06D-FAEC1EF33182}" type="datetimeFigureOut">
              <a:rPr lang="en-GB" smtClean="0"/>
              <a:t>04/01/2021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FF3490F-72A2-4B89-9ACA-84EE231684BF}" type="slidenum">
              <a:rPr lang="en-GB" smtClean="0"/>
              <a:t>‹#›</a:t>
            </a:fld>
            <a:endParaRPr lang="en-GB"/>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9482F6-ED0E-4BED-A21E-1F635A7CCD86}" type="datetimeFigureOut">
              <a:rPr lang="en-GB" smtClean="0"/>
              <a:t>04/01/2021</a:t>
            </a:fld>
            <a:endParaRPr lang="en-GB"/>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80C943-89BF-4FF3-9CC5-52B2ED010138}" type="slidenum">
              <a:rPr lang="en-GB" smtClean="0"/>
              <a:t>‹#›</a:t>
            </a:fld>
            <a:endParaRPr lang="en-GB"/>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notesStyle>
    <a:lvl1pPr marL="0" algn="l" defTabSz="744413" rtl="0" eaLnBrk="1" latinLnBrk="0" hangingPunct="1">
      <a:defRPr sz="1000" kern="1200">
        <a:solidFill>
          <a:schemeClr val="tx1"/>
        </a:solidFill>
        <a:latin typeface="+mn-lt"/>
        <a:ea typeface="+mn-ea"/>
        <a:cs typeface="+mn-cs"/>
      </a:defRPr>
    </a:lvl1pPr>
    <a:lvl2pPr marL="372207" algn="l" defTabSz="744413" rtl="0" eaLnBrk="1" latinLnBrk="0" hangingPunct="1">
      <a:defRPr sz="1000" kern="1200">
        <a:solidFill>
          <a:schemeClr val="tx1"/>
        </a:solidFill>
        <a:latin typeface="+mn-lt"/>
        <a:ea typeface="+mn-ea"/>
        <a:cs typeface="+mn-cs"/>
      </a:defRPr>
    </a:lvl2pPr>
    <a:lvl3pPr marL="744413" algn="l" defTabSz="744413" rtl="0" eaLnBrk="1" latinLnBrk="0" hangingPunct="1">
      <a:defRPr sz="1000" kern="1200">
        <a:solidFill>
          <a:schemeClr val="tx1"/>
        </a:solidFill>
        <a:latin typeface="+mn-lt"/>
        <a:ea typeface="+mn-ea"/>
        <a:cs typeface="+mn-cs"/>
      </a:defRPr>
    </a:lvl3pPr>
    <a:lvl4pPr marL="1116620" algn="l" defTabSz="744413" rtl="0" eaLnBrk="1" latinLnBrk="0" hangingPunct="1">
      <a:defRPr sz="1000" kern="1200">
        <a:solidFill>
          <a:schemeClr val="tx1"/>
        </a:solidFill>
        <a:latin typeface="+mn-lt"/>
        <a:ea typeface="+mn-ea"/>
        <a:cs typeface="+mn-cs"/>
      </a:defRPr>
    </a:lvl4pPr>
    <a:lvl5pPr marL="1488826" algn="l" defTabSz="744413" rtl="0" eaLnBrk="1" latinLnBrk="0" hangingPunct="1">
      <a:defRPr sz="1000" kern="1200">
        <a:solidFill>
          <a:schemeClr val="tx1"/>
        </a:solidFill>
        <a:latin typeface="+mn-lt"/>
        <a:ea typeface="+mn-ea"/>
        <a:cs typeface="+mn-cs"/>
      </a:defRPr>
    </a:lvl5pPr>
    <a:lvl6pPr marL="1861033" algn="l" defTabSz="744413" rtl="0" eaLnBrk="1" latinLnBrk="0" hangingPunct="1">
      <a:defRPr sz="1000" kern="1200">
        <a:solidFill>
          <a:schemeClr val="tx1"/>
        </a:solidFill>
        <a:latin typeface="+mn-lt"/>
        <a:ea typeface="+mn-ea"/>
        <a:cs typeface="+mn-cs"/>
      </a:defRPr>
    </a:lvl6pPr>
    <a:lvl7pPr marL="2233239" algn="l" defTabSz="744413" rtl="0" eaLnBrk="1" latinLnBrk="0" hangingPunct="1">
      <a:defRPr sz="1000" kern="1200">
        <a:solidFill>
          <a:schemeClr val="tx1"/>
        </a:solidFill>
        <a:latin typeface="+mn-lt"/>
        <a:ea typeface="+mn-ea"/>
        <a:cs typeface="+mn-cs"/>
      </a:defRPr>
    </a:lvl7pPr>
    <a:lvl8pPr marL="2605446" algn="l" defTabSz="744413" rtl="0" eaLnBrk="1" latinLnBrk="0" hangingPunct="1">
      <a:defRPr sz="1000" kern="1200">
        <a:solidFill>
          <a:schemeClr val="tx1"/>
        </a:solidFill>
        <a:latin typeface="+mn-lt"/>
        <a:ea typeface="+mn-ea"/>
        <a:cs typeface="+mn-cs"/>
      </a:defRPr>
    </a:lvl8pPr>
    <a:lvl9pPr marL="2977652" algn="l" defTabSz="744413"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03563" y="150813"/>
            <a:ext cx="650875" cy="407987"/>
          </a:xfrm>
        </p:spPr>
      </p:sp>
      <p:sp>
        <p:nvSpPr>
          <p:cNvPr id="3" name="Notes Placeholder 2"/>
          <p:cNvSpPr>
            <a:spLocks noGrp="1"/>
          </p:cNvSpPr>
          <p:nvPr>
            <p:ph type="body" idx="1"/>
          </p:nvPr>
        </p:nvSpPr>
        <p:spPr/>
        <p:txBody>
          <a:bodyPr/>
          <a:lstStyle/>
          <a:p>
            <a:endParaRPr lang="en-GB">
              <a:cs typeface="Calibri"/>
            </a:endParaRPr>
          </a:p>
        </p:txBody>
      </p:sp>
      <p:sp>
        <p:nvSpPr>
          <p:cNvPr id="4" name="Slide Number Placeholder 3"/>
          <p:cNvSpPr>
            <a:spLocks noGrp="1"/>
          </p:cNvSpPr>
          <p:nvPr>
            <p:ph type="sldNum" sz="quarter" idx="10"/>
          </p:nvPr>
        </p:nvSpPr>
        <p:spPr/>
        <p:txBody>
          <a:bodyPr/>
          <a:lstStyle/>
          <a:p>
            <a:fld id="{DBF69E76-7FB9-43B0-B0EB-47E4614077F6}" type="slidenum">
              <a:rPr lang="en-GB" smtClean="0"/>
              <a:t>1</a:t>
            </a:fld>
            <a:endParaRPr lang="en-GB"/>
          </a:p>
        </p:txBody>
      </p:sp>
    </p:spTree>
    <p:extLst>
      <p:ext uri="{BB962C8B-B14F-4D97-AF65-F5344CB8AC3E}">
        <p14:creationId xmlns:p14="http://schemas.microsoft.com/office/powerpoint/2010/main" val="33640769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03563" y="150813"/>
            <a:ext cx="650875" cy="407987"/>
          </a:xfrm>
        </p:spPr>
      </p:sp>
      <p:sp>
        <p:nvSpPr>
          <p:cNvPr id="3" name="Notes Placeholder 2"/>
          <p:cNvSpPr>
            <a:spLocks noGrp="1"/>
          </p:cNvSpPr>
          <p:nvPr>
            <p:ph type="body" idx="1"/>
          </p:nvPr>
        </p:nvSpPr>
        <p:spPr/>
        <p:txBody>
          <a:bodyPr/>
          <a:lstStyle/>
          <a:p>
            <a:pPr marL="0" marR="0" lvl="0" indent="0" algn="l" defTabSz="744413" rtl="0" eaLnBrk="1" fontAlgn="auto" latinLnBrk="0" hangingPunct="1">
              <a:lnSpc>
                <a:spcPct val="100000"/>
              </a:lnSpc>
              <a:spcBef>
                <a:spcPts val="0"/>
              </a:spcBef>
              <a:spcAft>
                <a:spcPts val="0"/>
              </a:spcAft>
              <a:buClrTx/>
              <a:buSzTx/>
              <a:buFontTx/>
              <a:buNone/>
              <a:tabLst/>
              <a:defRPr/>
            </a:pPr>
            <a:r>
              <a:rPr lang="en-US" sz="1000" kern="1200">
                <a:solidFill>
                  <a:schemeClr val="tx1"/>
                </a:solidFill>
                <a:effectLst/>
                <a:latin typeface="+mn-lt"/>
                <a:ea typeface="+mn-ea"/>
                <a:cs typeface="+mn-cs"/>
              </a:rPr>
              <a:t>Scenario cards are available which the teacher can use to make the practical activity relevant in a certain context for students.</a:t>
            </a:r>
            <a:endParaRPr lang="en-GB" sz="1000" kern="1200">
              <a:solidFill>
                <a:schemeClr val="tx1"/>
              </a:solidFill>
              <a:effectLst/>
              <a:latin typeface="+mn-lt"/>
              <a:ea typeface="+mn-ea"/>
              <a:cs typeface="+mn-cs"/>
            </a:endParaRPr>
          </a:p>
          <a:p>
            <a:r>
              <a:rPr lang="en-GB"/>
              <a:t>Trainer demonstrates then gets the students to practice using either the PP slide as a prompt or the sheet in the workbook. Trainer circulate and correct as necessary</a:t>
            </a:r>
          </a:p>
        </p:txBody>
      </p:sp>
      <p:sp>
        <p:nvSpPr>
          <p:cNvPr id="4" name="Slide Number Placeholder 3"/>
          <p:cNvSpPr>
            <a:spLocks noGrp="1"/>
          </p:cNvSpPr>
          <p:nvPr>
            <p:ph type="sldNum" sz="quarter" idx="10"/>
          </p:nvPr>
        </p:nvSpPr>
        <p:spPr/>
        <p:txBody>
          <a:bodyPr/>
          <a:lstStyle/>
          <a:p>
            <a:fld id="{DBF69E76-7FB9-43B0-B0EB-47E4614077F6}" type="slidenum">
              <a:rPr lang="en-GB" smtClean="0"/>
              <a:t>13</a:t>
            </a:fld>
            <a:endParaRPr lang="en-GB"/>
          </a:p>
        </p:txBody>
      </p:sp>
    </p:spTree>
    <p:extLst>
      <p:ext uri="{BB962C8B-B14F-4D97-AF65-F5344CB8AC3E}">
        <p14:creationId xmlns:p14="http://schemas.microsoft.com/office/powerpoint/2010/main" val="3986664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01975" y="150813"/>
            <a:ext cx="654050" cy="4079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a:solidFill>
                  <a:schemeClr val="tx1"/>
                </a:solidFill>
                <a:effectLst/>
                <a:latin typeface="+mn-lt"/>
                <a:ea typeface="+mn-ea"/>
                <a:cs typeface="+mn-cs"/>
              </a:rPr>
              <a:t>Scenario cards are available which the teacher can use to make the practical activity relevant in a certain context for students.</a:t>
            </a:r>
            <a:endParaRPr lang="en-GB" sz="10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Trainer demonstrates then gets the students to practice using either the PP slide as a prompt or the sheet in the workbook. Trainer circulate and correct as necessary</a:t>
            </a:r>
          </a:p>
          <a:p>
            <a:endParaRPr lang="en-GB"/>
          </a:p>
        </p:txBody>
      </p:sp>
      <p:sp>
        <p:nvSpPr>
          <p:cNvPr id="4" name="Slide Number Placeholder 3"/>
          <p:cNvSpPr>
            <a:spLocks noGrp="1"/>
          </p:cNvSpPr>
          <p:nvPr>
            <p:ph type="sldNum" sz="quarter" idx="10"/>
          </p:nvPr>
        </p:nvSpPr>
        <p:spPr/>
        <p:txBody>
          <a:bodyPr/>
          <a:lstStyle/>
          <a:p>
            <a:fld id="{DBF69E76-7FB9-43B0-B0EB-47E4614077F6}" type="slidenum">
              <a:rPr lang="en-GB" smtClean="0"/>
              <a:t>16</a:t>
            </a:fld>
            <a:endParaRPr lang="en-GB"/>
          </a:p>
        </p:txBody>
      </p:sp>
    </p:spTree>
    <p:extLst>
      <p:ext uri="{BB962C8B-B14F-4D97-AF65-F5344CB8AC3E}">
        <p14:creationId xmlns:p14="http://schemas.microsoft.com/office/powerpoint/2010/main" val="12149892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4175" y="509588"/>
            <a:ext cx="4078288" cy="2549525"/>
          </a:xfrm>
        </p:spPr>
      </p:sp>
      <p:sp>
        <p:nvSpPr>
          <p:cNvPr id="3" name="Notes Placeholder 2"/>
          <p:cNvSpPr>
            <a:spLocks noGrp="1"/>
          </p:cNvSpPr>
          <p:nvPr>
            <p:ph type="body" idx="1"/>
          </p:nvPr>
        </p:nvSpPr>
        <p:spPr/>
        <p:txBody>
          <a:bodyPr/>
          <a:lstStyle/>
          <a:p>
            <a:r>
              <a:rPr lang="en-GB"/>
              <a:t>Stress NOT doing this on someone who is breathing normally</a:t>
            </a:r>
          </a:p>
        </p:txBody>
      </p:sp>
      <p:sp>
        <p:nvSpPr>
          <p:cNvPr id="4" name="Slide Number Placeholder 3"/>
          <p:cNvSpPr>
            <a:spLocks noGrp="1"/>
          </p:cNvSpPr>
          <p:nvPr>
            <p:ph type="sldNum" sz="quarter" idx="10"/>
          </p:nvPr>
        </p:nvSpPr>
        <p:spPr/>
        <p:txBody>
          <a:bodyPr/>
          <a:lstStyle/>
          <a:p>
            <a:pPr>
              <a:defRPr/>
            </a:pPr>
            <a:fld id="{0C1D5CF2-3FC3-47F3-B48F-ADC86FC92C34}" type="slidenum">
              <a:rPr lang="en-US" altLang="en-US" smtClean="0"/>
              <a:pPr>
                <a:defRPr/>
              </a:pPr>
              <a:t>19</a:t>
            </a:fld>
            <a:endParaRPr lang="en-US" altLang="en-US"/>
          </a:p>
        </p:txBody>
      </p:sp>
    </p:spTree>
    <p:extLst>
      <p:ext uri="{BB962C8B-B14F-4D97-AF65-F5344CB8AC3E}">
        <p14:creationId xmlns:p14="http://schemas.microsoft.com/office/powerpoint/2010/main" val="10891669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Use sorting activity as an option if no mannequins or a large group</a:t>
            </a:r>
          </a:p>
        </p:txBody>
      </p:sp>
      <p:sp>
        <p:nvSpPr>
          <p:cNvPr id="4" name="Slide Number Placeholder 3"/>
          <p:cNvSpPr>
            <a:spLocks noGrp="1"/>
          </p:cNvSpPr>
          <p:nvPr>
            <p:ph type="sldNum" sz="quarter" idx="5"/>
          </p:nvPr>
        </p:nvSpPr>
        <p:spPr/>
        <p:txBody>
          <a:bodyPr/>
          <a:lstStyle/>
          <a:p>
            <a:fld id="{D380C943-89BF-4FF3-9CC5-52B2ED010138}" type="slidenum">
              <a:rPr lang="en-GB" smtClean="0"/>
              <a:t>20</a:t>
            </a:fld>
            <a:endParaRPr lang="en-GB"/>
          </a:p>
        </p:txBody>
      </p:sp>
    </p:spTree>
    <p:extLst>
      <p:ext uri="{BB962C8B-B14F-4D97-AF65-F5344CB8AC3E}">
        <p14:creationId xmlns:p14="http://schemas.microsoft.com/office/powerpoint/2010/main" val="18375114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pPr marL="0" marR="0" lvl="0" indent="0" algn="l" defTabSz="744413" rtl="0" eaLnBrk="1" fontAlgn="auto" latinLnBrk="0" hangingPunct="1">
              <a:lnSpc>
                <a:spcPct val="100000"/>
              </a:lnSpc>
              <a:spcBef>
                <a:spcPts val="0"/>
              </a:spcBef>
              <a:spcAft>
                <a:spcPts val="0"/>
              </a:spcAft>
              <a:buClrTx/>
              <a:buSzTx/>
              <a:buFontTx/>
              <a:buNone/>
              <a:tabLst/>
              <a:defRPr/>
            </a:pPr>
            <a:r>
              <a:rPr lang="en-GB"/>
              <a:t>Just a recap, quick Q and A around room to check learning informally </a:t>
            </a:r>
          </a:p>
          <a:p>
            <a:endParaRPr lang="en-GB"/>
          </a:p>
        </p:txBody>
      </p:sp>
      <p:sp>
        <p:nvSpPr>
          <p:cNvPr id="4" name="Slide Number Placeholder 3"/>
          <p:cNvSpPr>
            <a:spLocks noGrp="1"/>
          </p:cNvSpPr>
          <p:nvPr>
            <p:ph type="sldNum" sz="quarter" idx="5"/>
          </p:nvPr>
        </p:nvSpPr>
        <p:spPr/>
        <p:txBody>
          <a:bodyPr/>
          <a:lstStyle/>
          <a:p>
            <a:fld id="{D380C943-89BF-4FF3-9CC5-52B2ED010138}" type="slidenum">
              <a:rPr lang="en-GB" smtClean="0"/>
              <a:t>22</a:t>
            </a:fld>
            <a:endParaRPr lang="en-GB"/>
          </a:p>
        </p:txBody>
      </p:sp>
    </p:spTree>
    <p:extLst>
      <p:ext uri="{BB962C8B-B14F-4D97-AF65-F5344CB8AC3E}">
        <p14:creationId xmlns:p14="http://schemas.microsoft.com/office/powerpoint/2010/main" val="22138363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739775"/>
            <a:ext cx="5926137" cy="3703638"/>
          </a:xfrm>
        </p:spPr>
      </p:sp>
      <p:sp>
        <p:nvSpPr>
          <p:cNvPr id="3" name="Notes Placeholder 2"/>
          <p:cNvSpPr>
            <a:spLocks noGrp="1"/>
          </p:cNvSpPr>
          <p:nvPr>
            <p:ph type="body" idx="1"/>
          </p:nvPr>
        </p:nvSpPr>
        <p:spPr/>
        <p:txBody>
          <a:bodyPr/>
          <a:lstStyle/>
          <a:p>
            <a:r>
              <a:rPr lang="en-GB">
                <a:cs typeface="Times"/>
              </a:rPr>
              <a:t>Opportunity to discuss common casualty care skills which are necessary in all first aid situations.</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C1D5CF2-3FC3-47F3-B48F-ADC86FC92C34}" type="slidenum">
              <a:rPr kumimoji="0" lang="en-US" altLang="en-US" sz="1200" b="0" i="0" u="none" strike="noStrike" kern="1200" cap="none" spc="0" normalizeH="0" baseline="0" noProof="0" smtClean="0">
                <a:ln>
                  <a:noFill/>
                </a:ln>
                <a:solidFill>
                  <a:srgbClr val="000000"/>
                </a:solidFill>
                <a:effectLst/>
                <a:uLnTx/>
                <a:uFillTx/>
                <a:latin typeface="Times" panose="02020603050405020304" pitchFamily="18"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srgbClr val="000000"/>
              </a:solidFill>
              <a:effectLst/>
              <a:uLnTx/>
              <a:uFillTx/>
              <a:latin typeface="Times"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39509885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380C943-89BF-4FF3-9CC5-52B2ED010138}" type="slidenum">
              <a:rPr lang="en-GB" smtClean="0"/>
              <a:t>24</a:t>
            </a:fld>
            <a:endParaRPr lang="en-GB"/>
          </a:p>
        </p:txBody>
      </p:sp>
    </p:spTree>
    <p:extLst>
      <p:ext uri="{BB962C8B-B14F-4D97-AF65-F5344CB8AC3E}">
        <p14:creationId xmlns:p14="http://schemas.microsoft.com/office/powerpoint/2010/main" val="15506999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r>
              <a:rPr lang="en-GB"/>
              <a:t>ALL the answers are correct and ALL very important- answers and opinions from students will differ- use material a talking point rather than correct/ incorrect answers. </a:t>
            </a:r>
            <a:endParaRPr lang="en-US"/>
          </a:p>
          <a:p>
            <a:r>
              <a:rPr lang="en-GB">
                <a:cs typeface="Times"/>
              </a:rPr>
              <a:t>Card sorting activity can be made if preferred. </a:t>
            </a:r>
          </a:p>
          <a:p>
            <a:endParaRPr lang="en-GB"/>
          </a:p>
        </p:txBody>
      </p:sp>
      <p:sp>
        <p:nvSpPr>
          <p:cNvPr id="4" name="Slide Number Placeholder 3"/>
          <p:cNvSpPr>
            <a:spLocks noGrp="1"/>
          </p:cNvSpPr>
          <p:nvPr>
            <p:ph type="sldNum" sz="quarter" idx="5"/>
          </p:nvPr>
        </p:nvSpPr>
        <p:spPr/>
        <p:txBody>
          <a:bodyPr/>
          <a:lstStyle/>
          <a:p>
            <a:fld id="{D380C943-89BF-4FF3-9CC5-52B2ED010138}" type="slidenum">
              <a:rPr lang="en-GB" smtClean="0"/>
              <a:t>27</a:t>
            </a:fld>
            <a:endParaRPr lang="en-GB"/>
          </a:p>
        </p:txBody>
      </p:sp>
    </p:spTree>
    <p:extLst>
      <p:ext uri="{BB962C8B-B14F-4D97-AF65-F5344CB8AC3E}">
        <p14:creationId xmlns:p14="http://schemas.microsoft.com/office/powerpoint/2010/main" val="24630378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r>
              <a:rPr lang="en-GB"/>
              <a:t>Can be used as a recap or HW exercise </a:t>
            </a:r>
          </a:p>
          <a:p>
            <a:r>
              <a:rPr lang="en-GB"/>
              <a:t>Discuss the links and how they provide a casualty with effective first aid.</a:t>
            </a:r>
            <a:endParaRPr lang="en-US"/>
          </a:p>
          <a:p>
            <a:r>
              <a:rPr lang="en-GB">
                <a:cs typeface="Times"/>
              </a:rPr>
              <a:t>Students may not be able to complete the corresponding worksheet at this point so can revisit  after discussion or HW. </a:t>
            </a:r>
          </a:p>
          <a:p>
            <a:endParaRPr lang="en-GB"/>
          </a:p>
        </p:txBody>
      </p:sp>
      <p:sp>
        <p:nvSpPr>
          <p:cNvPr id="4" name="Slide Number Placeholder 3"/>
          <p:cNvSpPr>
            <a:spLocks noGrp="1"/>
          </p:cNvSpPr>
          <p:nvPr>
            <p:ph type="sldNum" sz="quarter" idx="5"/>
          </p:nvPr>
        </p:nvSpPr>
        <p:spPr/>
        <p:txBody>
          <a:bodyPr/>
          <a:lstStyle/>
          <a:p>
            <a:fld id="{D380C943-89BF-4FF3-9CC5-52B2ED010138}" type="slidenum">
              <a:rPr lang="en-GB" smtClean="0"/>
              <a:t>28</a:t>
            </a:fld>
            <a:endParaRPr lang="en-GB"/>
          </a:p>
        </p:txBody>
      </p:sp>
    </p:spTree>
    <p:extLst>
      <p:ext uri="{BB962C8B-B14F-4D97-AF65-F5344CB8AC3E}">
        <p14:creationId xmlns:p14="http://schemas.microsoft.com/office/powerpoint/2010/main" val="20397993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pPr marL="0" marR="0" lvl="0" indent="0" algn="l" defTabSz="744413" rtl="0" eaLnBrk="1" fontAlgn="auto" latinLnBrk="0" hangingPunct="1">
              <a:lnSpc>
                <a:spcPct val="100000"/>
              </a:lnSpc>
              <a:spcBef>
                <a:spcPts val="0"/>
              </a:spcBef>
              <a:spcAft>
                <a:spcPts val="0"/>
              </a:spcAft>
              <a:buClrTx/>
              <a:buSzTx/>
              <a:buFontTx/>
              <a:buNone/>
              <a:tabLst/>
              <a:defRPr/>
            </a:pPr>
            <a:r>
              <a:rPr lang="en-GB"/>
              <a:t>Roll dice to get a question USE INTERACTIVE DICE  </a:t>
            </a:r>
          </a:p>
          <a:p>
            <a:r>
              <a:rPr lang="en-GB"/>
              <a:t>http://dice.virtuworld.net/ </a:t>
            </a:r>
          </a:p>
          <a:p>
            <a:r>
              <a:rPr lang="en-GB"/>
              <a:t>https://www.randomlists.com/dice?sides=6&amp;qty=1</a:t>
            </a:r>
          </a:p>
        </p:txBody>
      </p:sp>
      <p:sp>
        <p:nvSpPr>
          <p:cNvPr id="4" name="Slide Number Placeholder 3"/>
          <p:cNvSpPr>
            <a:spLocks noGrp="1"/>
          </p:cNvSpPr>
          <p:nvPr>
            <p:ph type="sldNum" sz="quarter" idx="5"/>
          </p:nvPr>
        </p:nvSpPr>
        <p:spPr/>
        <p:txBody>
          <a:bodyPr/>
          <a:lstStyle/>
          <a:p>
            <a:fld id="{D380C943-89BF-4FF3-9CC5-52B2ED010138}" type="slidenum">
              <a:rPr lang="en-GB" smtClean="0"/>
              <a:t>29</a:t>
            </a:fld>
            <a:endParaRPr lang="en-GB"/>
          </a:p>
        </p:txBody>
      </p:sp>
    </p:spTree>
    <p:extLst>
      <p:ext uri="{BB962C8B-B14F-4D97-AF65-F5344CB8AC3E}">
        <p14:creationId xmlns:p14="http://schemas.microsoft.com/office/powerpoint/2010/main" val="3990985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kern="1200">
                <a:solidFill>
                  <a:schemeClr val="tx1"/>
                </a:solidFill>
                <a:effectLst/>
                <a:latin typeface="+mn-lt"/>
                <a:ea typeface="+mn-ea"/>
                <a:cs typeface="+mn-cs"/>
              </a:rPr>
              <a:t>Teacher should refer to ground rules for the session at this stage</a:t>
            </a:r>
            <a:endParaRPr lang="en-GB"/>
          </a:p>
        </p:txBody>
      </p:sp>
      <p:sp>
        <p:nvSpPr>
          <p:cNvPr id="4" name="Slide Number Placeholder 3"/>
          <p:cNvSpPr>
            <a:spLocks noGrp="1"/>
          </p:cNvSpPr>
          <p:nvPr>
            <p:ph type="sldNum" sz="quarter" idx="5"/>
          </p:nvPr>
        </p:nvSpPr>
        <p:spPr/>
        <p:txBody>
          <a:bodyPr/>
          <a:lstStyle/>
          <a:p>
            <a:fld id="{D380C943-89BF-4FF3-9CC5-52B2ED010138}" type="slidenum">
              <a:rPr lang="en-GB" smtClean="0"/>
              <a:t>4</a:t>
            </a:fld>
            <a:endParaRPr lang="en-GB"/>
          </a:p>
        </p:txBody>
      </p:sp>
    </p:spTree>
    <p:extLst>
      <p:ext uri="{BB962C8B-B14F-4D97-AF65-F5344CB8AC3E}">
        <p14:creationId xmlns:p14="http://schemas.microsoft.com/office/powerpoint/2010/main" val="21500358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pPr marL="0" marR="0" lvl="0" indent="0" algn="l" defTabSz="744413"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fld id="{D380C943-89BF-4FF3-9CC5-52B2ED010138}" type="slidenum">
              <a:rPr lang="en-GB" smtClean="0"/>
              <a:t>30</a:t>
            </a:fld>
            <a:endParaRPr lang="en-GB"/>
          </a:p>
        </p:txBody>
      </p:sp>
    </p:spTree>
    <p:extLst>
      <p:ext uri="{BB962C8B-B14F-4D97-AF65-F5344CB8AC3E}">
        <p14:creationId xmlns:p14="http://schemas.microsoft.com/office/powerpoint/2010/main" val="33364672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Use sorting activity as an option if no mannequins or a large group</a:t>
            </a:r>
          </a:p>
        </p:txBody>
      </p:sp>
      <p:sp>
        <p:nvSpPr>
          <p:cNvPr id="4" name="Slide Number Placeholder 3"/>
          <p:cNvSpPr>
            <a:spLocks noGrp="1"/>
          </p:cNvSpPr>
          <p:nvPr>
            <p:ph type="sldNum" sz="quarter" idx="5"/>
          </p:nvPr>
        </p:nvSpPr>
        <p:spPr/>
        <p:txBody>
          <a:bodyPr/>
          <a:lstStyle/>
          <a:p>
            <a:fld id="{D380C943-89BF-4FF3-9CC5-52B2ED010138}" type="slidenum">
              <a:rPr lang="en-GB" smtClean="0"/>
              <a:t>31</a:t>
            </a:fld>
            <a:endParaRPr lang="en-GB"/>
          </a:p>
        </p:txBody>
      </p:sp>
    </p:spTree>
    <p:extLst>
      <p:ext uri="{BB962C8B-B14F-4D97-AF65-F5344CB8AC3E}">
        <p14:creationId xmlns:p14="http://schemas.microsoft.com/office/powerpoint/2010/main" val="29634649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r>
              <a:rPr lang="en-GB"/>
              <a:t>Explain the heart needs air (oxygen) and it’s a muscle that pumps blood around the body. </a:t>
            </a:r>
            <a:r>
              <a:rPr lang="en-GB">
                <a:cs typeface="Times"/>
              </a:rPr>
              <a:t> </a:t>
            </a:r>
            <a:endParaRPr lang="en-GB"/>
          </a:p>
          <a:p>
            <a:r>
              <a:rPr lang="en-GB"/>
              <a:t>What can go wrong to cause a problem to the air and blood circulating? (circulation = "circling" the body) </a:t>
            </a:r>
          </a:p>
          <a:p>
            <a:r>
              <a:rPr lang="en-GB"/>
              <a:t>Brief explanation and onto worksheet </a:t>
            </a:r>
            <a:endParaRPr lang="en-GB">
              <a:cs typeface="Times"/>
            </a:endParaRPr>
          </a:p>
          <a:p>
            <a:endParaRPr lang="en-GB"/>
          </a:p>
        </p:txBody>
      </p:sp>
      <p:sp>
        <p:nvSpPr>
          <p:cNvPr id="4" name="Slide Number Placeholder 3"/>
          <p:cNvSpPr>
            <a:spLocks noGrp="1"/>
          </p:cNvSpPr>
          <p:nvPr>
            <p:ph type="sldNum" sz="quarter" idx="5"/>
          </p:nvPr>
        </p:nvSpPr>
        <p:spPr/>
        <p:txBody>
          <a:bodyPr/>
          <a:lstStyle/>
          <a:p>
            <a:fld id="{D380C943-89BF-4FF3-9CC5-52B2ED010138}" type="slidenum">
              <a:rPr lang="en-GB" smtClean="0"/>
              <a:t>33</a:t>
            </a:fld>
            <a:endParaRPr lang="en-GB"/>
          </a:p>
        </p:txBody>
      </p:sp>
    </p:spTree>
    <p:extLst>
      <p:ext uri="{BB962C8B-B14F-4D97-AF65-F5344CB8AC3E}">
        <p14:creationId xmlns:p14="http://schemas.microsoft.com/office/powerpoint/2010/main" val="3480559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r>
              <a:rPr lang="en-GB"/>
              <a:t>ALL the answers are correct and ALL very important- answers and opinions from students will differ- use material a talking point rather than correct/ incorrect answers. </a:t>
            </a:r>
            <a:endParaRPr lang="en-US"/>
          </a:p>
          <a:p>
            <a:r>
              <a:rPr lang="en-GB">
                <a:cs typeface="Times"/>
              </a:rPr>
              <a:t>Card sorting activity can be made if preferred. </a:t>
            </a:r>
          </a:p>
          <a:p>
            <a:endParaRPr lang="en-GB"/>
          </a:p>
        </p:txBody>
      </p:sp>
      <p:sp>
        <p:nvSpPr>
          <p:cNvPr id="4" name="Slide Number Placeholder 3"/>
          <p:cNvSpPr>
            <a:spLocks noGrp="1"/>
          </p:cNvSpPr>
          <p:nvPr>
            <p:ph type="sldNum" sz="quarter" idx="5"/>
          </p:nvPr>
        </p:nvSpPr>
        <p:spPr/>
        <p:txBody>
          <a:bodyPr/>
          <a:lstStyle/>
          <a:p>
            <a:fld id="{D380C943-89BF-4FF3-9CC5-52B2ED010138}" type="slidenum">
              <a:rPr lang="en-GB" smtClean="0"/>
              <a:t>5</a:t>
            </a:fld>
            <a:endParaRPr lang="en-GB"/>
          </a:p>
        </p:txBody>
      </p:sp>
    </p:spTree>
    <p:extLst>
      <p:ext uri="{BB962C8B-B14F-4D97-AF65-F5344CB8AC3E}">
        <p14:creationId xmlns:p14="http://schemas.microsoft.com/office/powerpoint/2010/main" val="3207850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r>
              <a:rPr lang="en-GB"/>
              <a:t>Options: call out answer or use whiteboards or paper to write answers</a:t>
            </a:r>
          </a:p>
          <a:p>
            <a:r>
              <a:rPr lang="en-GB"/>
              <a:t>Answers </a:t>
            </a:r>
          </a:p>
          <a:p>
            <a:r>
              <a:rPr lang="en-GB"/>
              <a:t>Emergency </a:t>
            </a:r>
          </a:p>
          <a:p>
            <a:r>
              <a:rPr lang="en-GB"/>
              <a:t>Fire, Police or Ambulance </a:t>
            </a:r>
          </a:p>
        </p:txBody>
      </p:sp>
      <p:sp>
        <p:nvSpPr>
          <p:cNvPr id="4" name="Slide Number Placeholder 3"/>
          <p:cNvSpPr>
            <a:spLocks noGrp="1"/>
          </p:cNvSpPr>
          <p:nvPr>
            <p:ph type="sldNum" sz="quarter" idx="10"/>
          </p:nvPr>
        </p:nvSpPr>
        <p:spPr/>
        <p:txBody>
          <a:bodyPr/>
          <a:lstStyle/>
          <a:p>
            <a:fld id="{DBF69E76-7FB9-43B0-B0EB-47E4614077F6}" type="slidenum">
              <a:rPr lang="en-GB" smtClean="0"/>
              <a:t>6</a:t>
            </a:fld>
            <a:endParaRPr lang="en-GB"/>
          </a:p>
        </p:txBody>
      </p:sp>
    </p:spTree>
    <p:extLst>
      <p:ext uri="{BB962C8B-B14F-4D97-AF65-F5344CB8AC3E}">
        <p14:creationId xmlns:p14="http://schemas.microsoft.com/office/powerpoint/2010/main" val="2703685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r>
              <a:rPr lang="en-GB"/>
              <a:t>Explain the acronym of LIONEL and the importance of this information</a:t>
            </a:r>
          </a:p>
        </p:txBody>
      </p:sp>
      <p:sp>
        <p:nvSpPr>
          <p:cNvPr id="4" name="Slide Number Placeholder 3"/>
          <p:cNvSpPr>
            <a:spLocks noGrp="1"/>
          </p:cNvSpPr>
          <p:nvPr>
            <p:ph type="sldNum" sz="quarter" idx="10"/>
          </p:nvPr>
        </p:nvSpPr>
        <p:spPr/>
        <p:txBody>
          <a:bodyPr/>
          <a:lstStyle/>
          <a:p>
            <a:fld id="{DBF69E76-7FB9-43B0-B0EB-47E4614077F6}" type="slidenum">
              <a:rPr lang="en-GB" smtClean="0"/>
              <a:t>7</a:t>
            </a:fld>
            <a:endParaRPr lang="en-GB"/>
          </a:p>
        </p:txBody>
      </p:sp>
    </p:spTree>
    <p:extLst>
      <p:ext uri="{BB962C8B-B14F-4D97-AF65-F5344CB8AC3E}">
        <p14:creationId xmlns:p14="http://schemas.microsoft.com/office/powerpoint/2010/main" val="3522086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44538"/>
            <a:ext cx="5956300" cy="3722687"/>
          </a:xfrm>
        </p:spPr>
      </p:sp>
      <p:sp>
        <p:nvSpPr>
          <p:cNvPr id="3" name="Notes Placeholder 2"/>
          <p:cNvSpPr>
            <a:spLocks noGrp="1"/>
          </p:cNvSpPr>
          <p:nvPr>
            <p:ph type="body" idx="1"/>
          </p:nvPr>
        </p:nvSpPr>
        <p:spPr/>
        <p:txBody>
          <a:bodyPr/>
          <a:lstStyle/>
          <a:p>
            <a:r>
              <a:rPr lang="en-GB"/>
              <a:t>Can be stand up and sit down/ thumbs up / down  if needing an energiser to focus group</a:t>
            </a:r>
            <a:r>
              <a:rPr lang="en-GB">
                <a:cs typeface="Times"/>
              </a:rPr>
              <a:t> select what works best.</a:t>
            </a:r>
          </a:p>
          <a:p>
            <a:endParaRPr lang="en-GB">
              <a:cs typeface="Times"/>
            </a:endParaRPr>
          </a:p>
          <a:p>
            <a:r>
              <a:rPr lang="en-GB">
                <a:cs typeface="Times"/>
              </a:rPr>
              <a:t>Questions:</a:t>
            </a:r>
          </a:p>
          <a:p>
            <a:pPr marL="285709" indent="-285709">
              <a:buFont typeface="Arial"/>
              <a:buChar char="•"/>
            </a:pPr>
            <a:r>
              <a:rPr lang="en-GB">
                <a:cs typeface="Times"/>
              </a:rPr>
              <a:t>Age</a:t>
            </a:r>
            <a:r>
              <a:rPr lang="en-GB" baseline="0">
                <a:cs typeface="Times"/>
              </a:rPr>
              <a:t> and gender of the casualty?</a:t>
            </a:r>
          </a:p>
          <a:p>
            <a:pPr marL="285709" indent="-285709">
              <a:buFont typeface="Arial"/>
              <a:buChar char="•"/>
            </a:pPr>
            <a:r>
              <a:rPr lang="en-GB"/>
              <a:t>What team you support?</a:t>
            </a:r>
          </a:p>
          <a:p>
            <a:pPr marL="285709" indent="-285709">
              <a:buFont typeface="Arial"/>
              <a:buChar char="•"/>
            </a:pPr>
            <a:r>
              <a:rPr lang="en-GB"/>
              <a:t>Is the casualty breathing?</a:t>
            </a:r>
          </a:p>
          <a:p>
            <a:pPr marL="285709" indent="-285709">
              <a:buFont typeface="Arial"/>
              <a:buChar char="•"/>
            </a:pPr>
            <a:r>
              <a:rPr lang="en-GB"/>
              <a:t>What’s happened?</a:t>
            </a:r>
          </a:p>
          <a:p>
            <a:pPr marL="285709" indent="-285709">
              <a:buFont typeface="Arial"/>
              <a:buChar char="•"/>
            </a:pPr>
            <a:r>
              <a:rPr lang="en-GB"/>
              <a:t>How tall you are?</a:t>
            </a:r>
          </a:p>
          <a:p>
            <a:pPr marL="285709" indent="-285709">
              <a:buFont typeface="Arial"/>
              <a:buChar char="•"/>
            </a:pPr>
            <a:r>
              <a:rPr lang="en-GB"/>
              <a:t>The address of the incident?</a:t>
            </a:r>
          </a:p>
          <a:p>
            <a:pPr marL="285709" indent="-285709">
              <a:buFont typeface="Arial"/>
              <a:buChar char="•"/>
            </a:pPr>
            <a:r>
              <a:rPr lang="en-GB"/>
              <a:t>Last night’s tea?</a:t>
            </a:r>
          </a:p>
          <a:p>
            <a:endParaRPr lang="en-GB"/>
          </a:p>
          <a:p>
            <a:endParaRPr lang="en-GB"/>
          </a:p>
        </p:txBody>
      </p:sp>
      <p:sp>
        <p:nvSpPr>
          <p:cNvPr id="4" name="Slide Number Placeholder 3"/>
          <p:cNvSpPr>
            <a:spLocks noGrp="1"/>
          </p:cNvSpPr>
          <p:nvPr>
            <p:ph type="sldNum" sz="quarter" idx="10"/>
          </p:nvPr>
        </p:nvSpPr>
        <p:spPr/>
        <p:txBody>
          <a:bodyPr/>
          <a:lstStyle/>
          <a:p>
            <a:pPr>
              <a:defRPr/>
            </a:pPr>
            <a:fld id="{0C1D5CF2-3FC3-47F3-B48F-ADC86FC92C34}" type="slidenum">
              <a:rPr lang="en-US" altLang="en-US" smtClean="0"/>
              <a:pPr>
                <a:defRPr/>
              </a:pPr>
              <a:t>8</a:t>
            </a:fld>
            <a:endParaRPr lang="en-US" altLang="en-US"/>
          </a:p>
        </p:txBody>
      </p:sp>
    </p:spTree>
    <p:extLst>
      <p:ext uri="{BB962C8B-B14F-4D97-AF65-F5344CB8AC3E}">
        <p14:creationId xmlns:p14="http://schemas.microsoft.com/office/powerpoint/2010/main" val="2940117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r>
              <a:rPr lang="en-GB"/>
              <a:t>Explain the heart needs air (oxygen) and it’s a muscle that pumps blood around the body. </a:t>
            </a:r>
            <a:r>
              <a:rPr lang="en-GB">
                <a:cs typeface="Arial"/>
              </a:rPr>
              <a:t> </a:t>
            </a:r>
          </a:p>
          <a:p>
            <a:r>
              <a:rPr lang="en-GB"/>
              <a:t>What can go wrong to cause a problem to the air and blood circulating? (circulation = "circling" the body) </a:t>
            </a:r>
            <a:endParaRPr lang="en-GB">
              <a:cs typeface="Arial"/>
            </a:endParaRPr>
          </a:p>
          <a:p>
            <a:r>
              <a:rPr lang="en-GB"/>
              <a:t>Brief explanation and onto worksheet </a:t>
            </a:r>
            <a:endParaRPr lang="en-GB">
              <a:cs typeface="Times"/>
            </a:endParaRPr>
          </a:p>
          <a:p>
            <a:r>
              <a:rPr lang="en-GB">
                <a:cs typeface="Arial"/>
              </a:rPr>
              <a:t>Consider optional activity A13 here – chain of survival </a:t>
            </a:r>
            <a:endParaRPr lang="en-GB"/>
          </a:p>
        </p:txBody>
      </p:sp>
      <p:sp>
        <p:nvSpPr>
          <p:cNvPr id="4" name="Slide Number Placeholder 3"/>
          <p:cNvSpPr>
            <a:spLocks noGrp="1"/>
          </p:cNvSpPr>
          <p:nvPr>
            <p:ph type="sldNum" sz="quarter" idx="5"/>
          </p:nvPr>
        </p:nvSpPr>
        <p:spPr/>
        <p:txBody>
          <a:bodyPr/>
          <a:lstStyle/>
          <a:p>
            <a:fld id="{D380C943-89BF-4FF3-9CC5-52B2ED010138}" type="slidenum">
              <a:rPr lang="en-GB" smtClean="0"/>
              <a:t>9</a:t>
            </a:fld>
            <a:endParaRPr lang="en-GB"/>
          </a:p>
        </p:txBody>
      </p:sp>
    </p:spTree>
    <p:extLst>
      <p:ext uri="{BB962C8B-B14F-4D97-AF65-F5344CB8AC3E}">
        <p14:creationId xmlns:p14="http://schemas.microsoft.com/office/powerpoint/2010/main" val="1938652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r>
              <a:rPr lang="en-GB"/>
              <a:t>Use the DRSABC to get the students to guess the correct words for the acronym. Can be a hands up/down activity or can be used as a table top activity using A3 laminated sheets and a counters</a:t>
            </a:r>
          </a:p>
        </p:txBody>
      </p:sp>
      <p:sp>
        <p:nvSpPr>
          <p:cNvPr id="4" name="Slide Number Placeholder 3"/>
          <p:cNvSpPr>
            <a:spLocks noGrp="1"/>
          </p:cNvSpPr>
          <p:nvPr>
            <p:ph type="sldNum" sz="quarter" idx="10"/>
          </p:nvPr>
        </p:nvSpPr>
        <p:spPr/>
        <p:txBody>
          <a:bodyPr/>
          <a:lstStyle/>
          <a:p>
            <a:pPr>
              <a:defRPr/>
            </a:pPr>
            <a:fld id="{0C1D5CF2-3FC3-47F3-B48F-ADC86FC92C34}" type="slidenum">
              <a:rPr lang="en-US" altLang="en-US" smtClean="0"/>
              <a:pPr>
                <a:defRPr/>
              </a:pPr>
              <a:t>10</a:t>
            </a:fld>
            <a:endParaRPr lang="en-US" altLang="en-US"/>
          </a:p>
        </p:txBody>
      </p:sp>
    </p:spTree>
    <p:extLst>
      <p:ext uri="{BB962C8B-B14F-4D97-AF65-F5344CB8AC3E}">
        <p14:creationId xmlns:p14="http://schemas.microsoft.com/office/powerpoint/2010/main" val="1223024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r>
              <a:rPr lang="en-GB"/>
              <a:t>Answers to previous slide</a:t>
            </a:r>
          </a:p>
        </p:txBody>
      </p:sp>
      <p:sp>
        <p:nvSpPr>
          <p:cNvPr id="4" name="Slide Number Placeholder 3"/>
          <p:cNvSpPr>
            <a:spLocks noGrp="1"/>
          </p:cNvSpPr>
          <p:nvPr>
            <p:ph type="sldNum" sz="quarter" idx="10"/>
          </p:nvPr>
        </p:nvSpPr>
        <p:spPr/>
        <p:txBody>
          <a:bodyPr/>
          <a:lstStyle/>
          <a:p>
            <a:pPr>
              <a:defRPr/>
            </a:pPr>
            <a:fld id="{0C1D5CF2-3FC3-47F3-B48F-ADC86FC92C34}" type="slidenum">
              <a:rPr lang="en-US" altLang="en-US" smtClean="0"/>
              <a:pPr>
                <a:defRPr/>
              </a:pPr>
              <a:t>11</a:t>
            </a:fld>
            <a:endParaRPr lang="en-US" altLang="en-US"/>
          </a:p>
        </p:txBody>
      </p:sp>
    </p:spTree>
    <p:extLst>
      <p:ext uri="{BB962C8B-B14F-4D97-AF65-F5344CB8AC3E}">
        <p14:creationId xmlns:p14="http://schemas.microsoft.com/office/powerpoint/2010/main" val="27083464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ouble header &amp; subject chan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6F566C60-6C34-4596-98B7-F2465D9F2361}"/>
              </a:ext>
            </a:extLst>
          </p:cNvPr>
          <p:cNvSpPr>
            <a:spLocks noGrp="1"/>
          </p:cNvSpPr>
          <p:nvPr>
            <p:ph type="pic" sz="quarter" idx="18"/>
          </p:nvPr>
        </p:nvSpPr>
        <p:spPr>
          <a:xfrm>
            <a:off x="304800" y="207967"/>
            <a:ext cx="8508412" cy="5057775"/>
          </a:xfrm>
          <a:prstGeom prst="rect">
            <a:avLst/>
          </a:prstGeom>
        </p:spPr>
        <p:txBody>
          <a:bodyPr/>
          <a:lstStyle/>
          <a:p>
            <a:endParaRPr lang="en-GB"/>
          </a:p>
        </p:txBody>
      </p:sp>
      <p:sp>
        <p:nvSpPr>
          <p:cNvPr id="6" name="Text Placeholder 5">
            <a:extLst>
              <a:ext uri="{FF2B5EF4-FFF2-40B4-BE49-F238E27FC236}">
                <a16:creationId xmlns:a16="http://schemas.microsoft.com/office/drawing/2014/main" id="{EDD9E706-3D6E-4B8D-82F2-37B52804ECD0}"/>
              </a:ext>
            </a:extLst>
          </p:cNvPr>
          <p:cNvSpPr>
            <a:spLocks noGrp="1"/>
          </p:cNvSpPr>
          <p:nvPr>
            <p:ph type="body" sz="quarter" idx="10" hasCustomPrompt="1"/>
          </p:nvPr>
        </p:nvSpPr>
        <p:spPr>
          <a:xfrm>
            <a:off x="7237437" y="5265783"/>
            <a:ext cx="1575776" cy="309179"/>
          </a:xfrm>
          <a:prstGeom prst="rect">
            <a:avLst/>
          </a:prstGeom>
        </p:spPr>
        <p:txBody>
          <a:bodyPr/>
          <a:lstStyle>
            <a:lvl1pPr marL="0" indent="0">
              <a:buNone/>
              <a:defRPr sz="1000" baseline="0">
                <a:solidFill>
                  <a:schemeClr val="bg1">
                    <a:lumMod val="50000"/>
                  </a:schemeClr>
                </a:solidFill>
                <a:latin typeface="+mj-lt"/>
              </a:defRPr>
            </a:lvl1pPr>
          </a:lstStyle>
          <a:p>
            <a:r>
              <a:rPr lang="en-GB"/>
              <a:t>KS2 – Basic life support</a:t>
            </a:r>
          </a:p>
        </p:txBody>
      </p:sp>
      <p:sp>
        <p:nvSpPr>
          <p:cNvPr id="3" name="Content Placeholder 2">
            <a:extLst>
              <a:ext uri="{FF2B5EF4-FFF2-40B4-BE49-F238E27FC236}">
                <a16:creationId xmlns:a16="http://schemas.microsoft.com/office/drawing/2014/main" id="{BFC1E360-0609-4BEF-AF7C-C2C0E9A6FBCE}"/>
              </a:ext>
            </a:extLst>
          </p:cNvPr>
          <p:cNvSpPr>
            <a:spLocks noGrp="1" noChangeAspect="1"/>
          </p:cNvSpPr>
          <p:nvPr>
            <p:ph idx="16" hasCustomPrompt="1"/>
          </p:nvPr>
        </p:nvSpPr>
        <p:spPr>
          <a:xfrm>
            <a:off x="491630" y="478795"/>
            <a:ext cx="4072216" cy="551146"/>
          </a:xfrm>
          <a:prstGeom prst="rect">
            <a:avLst/>
          </a:prstGeom>
          <a:solidFill>
            <a:srgbClr val="009F4D"/>
          </a:solidFill>
        </p:spPr>
        <p:txBody>
          <a:bodyPr lIns="74441" tIns="37221" rIns="74441" bIns="37221"/>
          <a:lstStyle>
            <a:lvl1pPr marL="0" marR="0" indent="0" algn="l" defTabSz="744395"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395"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a:t>Title </a:t>
            </a:r>
            <a:endParaRPr lang="en-US" sz="2900">
              <a:solidFill>
                <a:srgbClr val="FFFFFF"/>
              </a:solidFill>
            </a:endParaRPr>
          </a:p>
        </p:txBody>
      </p:sp>
      <p:sp>
        <p:nvSpPr>
          <p:cNvPr id="4" name="Content Placeholder 2">
            <a:extLst>
              <a:ext uri="{FF2B5EF4-FFF2-40B4-BE49-F238E27FC236}">
                <a16:creationId xmlns:a16="http://schemas.microsoft.com/office/drawing/2014/main" id="{BFC1E360-0609-4BEF-AF7C-C2C0E9A6FBCE}"/>
              </a:ext>
            </a:extLst>
          </p:cNvPr>
          <p:cNvSpPr>
            <a:spLocks noGrp="1" noChangeAspect="1"/>
          </p:cNvSpPr>
          <p:nvPr>
            <p:ph idx="17" hasCustomPrompt="1"/>
          </p:nvPr>
        </p:nvSpPr>
        <p:spPr>
          <a:xfrm>
            <a:off x="491631" y="1029941"/>
            <a:ext cx="2979330" cy="551146"/>
          </a:xfrm>
          <a:prstGeom prst="rect">
            <a:avLst/>
          </a:prstGeom>
          <a:solidFill>
            <a:srgbClr val="009F4D"/>
          </a:solidFill>
        </p:spPr>
        <p:txBody>
          <a:bodyPr lIns="74441" tIns="37221" rIns="74441" bIns="37221"/>
          <a:lstStyle>
            <a:lvl1pPr marL="0" marR="0" indent="0" algn="l" defTabSz="744395"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395"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a:t>Title </a:t>
            </a:r>
            <a:endParaRPr lang="en-US" sz="2900">
              <a:solidFill>
                <a:srgbClr val="FFFFFF"/>
              </a:solidFill>
            </a:endParaRPr>
          </a:p>
        </p:txBody>
      </p:sp>
      <p:grpSp>
        <p:nvGrpSpPr>
          <p:cNvPr id="12" name="Group 11">
            <a:extLst>
              <a:ext uri="{FF2B5EF4-FFF2-40B4-BE49-F238E27FC236}">
                <a16:creationId xmlns:a16="http://schemas.microsoft.com/office/drawing/2014/main" id="{9DD859F5-06F4-4AE1-A647-FEA79B07EB90}"/>
              </a:ext>
            </a:extLst>
          </p:cNvPr>
          <p:cNvGrpSpPr/>
          <p:nvPr userDrawn="1"/>
        </p:nvGrpSpPr>
        <p:grpSpPr>
          <a:xfrm>
            <a:off x="2438402" y="3747319"/>
            <a:ext cx="6705601" cy="1541044"/>
            <a:chOff x="1842654" y="-1271155"/>
            <a:chExt cx="6705601" cy="1541044"/>
          </a:xfrm>
        </p:grpSpPr>
        <p:sp>
          <p:nvSpPr>
            <p:cNvPr id="13" name="Right Triangle 12">
              <a:extLst>
                <a:ext uri="{FF2B5EF4-FFF2-40B4-BE49-F238E27FC236}">
                  <a16:creationId xmlns:a16="http://schemas.microsoft.com/office/drawing/2014/main" id="{923F48A9-913C-48C5-BD1C-E7584B578CCF}"/>
                </a:ext>
              </a:extLst>
            </p:cNvPr>
            <p:cNvSpPr/>
            <p:nvPr userDrawn="1"/>
          </p:nvSpPr>
          <p:spPr>
            <a:xfrm flipH="1">
              <a:off x="1842654" y="-1271155"/>
              <a:ext cx="6705601" cy="154104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solidFill>
                  <a:srgbClr val="FF0000"/>
                </a:solidFill>
              </a:endParaRPr>
            </a:p>
          </p:txBody>
        </p:sp>
        <p:pic>
          <p:nvPicPr>
            <p:cNvPr id="14" name="Picture 13" descr="SJA logo on angled slice.psd">
              <a:extLst>
                <a:ext uri="{FF2B5EF4-FFF2-40B4-BE49-F238E27FC236}">
                  <a16:creationId xmlns:a16="http://schemas.microsoft.com/office/drawing/2014/main" id="{ED1874F0-255D-4745-8C32-66E1AD2E601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7735" t="40499" r="2544"/>
            <a:stretch/>
          </p:blipFill>
          <p:spPr>
            <a:xfrm>
              <a:off x="6636327" y="-370811"/>
              <a:ext cx="1634837" cy="640700"/>
            </a:xfrm>
            <a:prstGeom prst="rect">
              <a:avLst/>
            </a:prstGeom>
            <a:ln>
              <a:noFill/>
            </a:ln>
          </p:spPr>
        </p:pic>
      </p:grpSp>
    </p:spTree>
    <p:extLst>
      <p:ext uri="{BB962C8B-B14F-4D97-AF65-F5344CB8AC3E}">
        <p14:creationId xmlns:p14="http://schemas.microsoft.com/office/powerpoint/2010/main" val="253812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gns and symptoms">
    <p:spTree>
      <p:nvGrpSpPr>
        <p:cNvPr id="1" name=""/>
        <p:cNvGrpSpPr/>
        <p:nvPr/>
      </p:nvGrpSpPr>
      <p:grpSpPr>
        <a:xfrm>
          <a:off x="0" y="0"/>
          <a:ext cx="0" cy="0"/>
          <a:chOff x="0" y="0"/>
          <a:chExt cx="0" cy="0"/>
        </a:xfrm>
      </p:grpSpPr>
      <p:sp>
        <p:nvSpPr>
          <p:cNvPr id="6" name="Content Placeholder 2"/>
          <p:cNvSpPr>
            <a:spLocks noGrp="1" noChangeAspect="1"/>
          </p:cNvSpPr>
          <p:nvPr>
            <p:ph idx="12" hasCustomPrompt="1"/>
          </p:nvPr>
        </p:nvSpPr>
        <p:spPr>
          <a:xfrm>
            <a:off x="662751" y="1365174"/>
            <a:ext cx="4072216" cy="482248"/>
          </a:xfrm>
          <a:prstGeom prst="rect">
            <a:avLst/>
          </a:prstGeom>
        </p:spPr>
        <p:txBody>
          <a:bodyPr lIns="74441" tIns="37221" rIns="74441" bIns="37221"/>
          <a:lstStyle>
            <a:lvl1pPr marL="0" indent="0">
              <a:buNone/>
              <a:defRPr sz="2000" b="1">
                <a:solidFill>
                  <a:srgbClr val="009F4D"/>
                </a:solidFill>
                <a:latin typeface="Arial (heading)"/>
                <a:cs typeface="Arial (heading)"/>
              </a:defRPr>
            </a:lvl1pPr>
          </a:lstStyle>
          <a:p>
            <a:r>
              <a:rPr lang="en-US"/>
              <a:t>Subject name </a:t>
            </a:r>
          </a:p>
        </p:txBody>
      </p:sp>
      <p:sp>
        <p:nvSpPr>
          <p:cNvPr id="7" name="Content Placeholder 4"/>
          <p:cNvSpPr>
            <a:spLocks noGrp="1" noChangeAspect="1"/>
          </p:cNvSpPr>
          <p:nvPr>
            <p:ph idx="13" hasCustomPrompt="1"/>
          </p:nvPr>
        </p:nvSpPr>
        <p:spPr>
          <a:xfrm>
            <a:off x="662751" y="1927331"/>
            <a:ext cx="4072216" cy="2909551"/>
          </a:xfrm>
          <a:prstGeom prst="rect">
            <a:avLst/>
          </a:prstGeom>
        </p:spPr>
        <p:txBody>
          <a:bodyPr lIns="74441" tIns="37221" rIns="74441" bIns="37221"/>
          <a:lstStyle>
            <a:lvl1pPr marL="0" indent="0">
              <a:buNone/>
              <a:defRPr sz="1800" baseline="0"/>
            </a:lvl1pPr>
          </a:lstStyle>
          <a:p>
            <a:pPr lvl="0"/>
            <a:r>
              <a:rPr lang="en-US"/>
              <a:t>Type to add body text</a:t>
            </a:r>
          </a:p>
        </p:txBody>
      </p:sp>
      <p:sp>
        <p:nvSpPr>
          <p:cNvPr id="10" name="Content Placeholder 2">
            <a:extLst>
              <a:ext uri="{FF2B5EF4-FFF2-40B4-BE49-F238E27FC236}">
                <a16:creationId xmlns:a16="http://schemas.microsoft.com/office/drawing/2014/main" id="{23BBB8CC-C46E-4781-B416-BA04D21531DB}"/>
              </a:ext>
            </a:extLst>
          </p:cNvPr>
          <p:cNvSpPr>
            <a:spLocks noGrp="1" noChangeAspect="1"/>
          </p:cNvSpPr>
          <p:nvPr>
            <p:ph idx="14" hasCustomPrompt="1"/>
          </p:nvPr>
        </p:nvSpPr>
        <p:spPr>
          <a:xfrm>
            <a:off x="4941886" y="1365174"/>
            <a:ext cx="3369608" cy="482248"/>
          </a:xfrm>
          <a:prstGeom prst="rect">
            <a:avLst/>
          </a:prstGeom>
        </p:spPr>
        <p:txBody>
          <a:bodyPr lIns="74441" tIns="37221" rIns="74441" bIns="37221"/>
          <a:lstStyle>
            <a:lvl1pPr marL="0" indent="0">
              <a:buNone/>
              <a:defRPr sz="2000" b="1">
                <a:solidFill>
                  <a:srgbClr val="8D8E8D"/>
                </a:solidFill>
                <a:latin typeface="Arial (heading)"/>
                <a:cs typeface="Arial (heading)"/>
              </a:defRPr>
            </a:lvl1pPr>
          </a:lstStyle>
          <a:p>
            <a:r>
              <a:rPr lang="en-US"/>
              <a:t>What to look for</a:t>
            </a:r>
          </a:p>
        </p:txBody>
      </p:sp>
      <p:sp>
        <p:nvSpPr>
          <p:cNvPr id="11" name="Content Placeholder 4">
            <a:extLst>
              <a:ext uri="{FF2B5EF4-FFF2-40B4-BE49-F238E27FC236}">
                <a16:creationId xmlns:a16="http://schemas.microsoft.com/office/drawing/2014/main" id="{23852CBF-8D19-4B6E-BF08-B5686BB2B5E4}"/>
              </a:ext>
            </a:extLst>
          </p:cNvPr>
          <p:cNvSpPr>
            <a:spLocks noGrp="1" noChangeAspect="1"/>
          </p:cNvSpPr>
          <p:nvPr>
            <p:ph idx="15" hasCustomPrompt="1"/>
          </p:nvPr>
        </p:nvSpPr>
        <p:spPr>
          <a:xfrm>
            <a:off x="4941888" y="1927327"/>
            <a:ext cx="3369608" cy="919678"/>
          </a:xfrm>
          <a:prstGeom prst="rect">
            <a:avLst/>
          </a:prstGeom>
        </p:spPr>
        <p:txBody>
          <a:bodyPr lIns="74441" tIns="37221" rIns="74441" bIns="37221"/>
          <a:lstStyle>
            <a:lvl1pPr marL="0" indent="0">
              <a:buNone/>
              <a:defRPr sz="1800" baseline="0"/>
            </a:lvl1pPr>
          </a:lstStyle>
          <a:p>
            <a:pPr lvl="0"/>
            <a:r>
              <a:rPr lang="en-US"/>
              <a:t>The key things to look for: </a:t>
            </a:r>
          </a:p>
        </p:txBody>
      </p:sp>
      <p:sp>
        <p:nvSpPr>
          <p:cNvPr id="12" name="Text Placeholder 11">
            <a:extLst>
              <a:ext uri="{FF2B5EF4-FFF2-40B4-BE49-F238E27FC236}">
                <a16:creationId xmlns:a16="http://schemas.microsoft.com/office/drawing/2014/main" id="{EED62916-AA12-4388-BC96-5140E6820C2B}"/>
              </a:ext>
            </a:extLst>
          </p:cNvPr>
          <p:cNvSpPr>
            <a:spLocks noGrp="1" noChangeAspect="1"/>
          </p:cNvSpPr>
          <p:nvPr>
            <p:ph type="body" sz="quarter" idx="16" hasCustomPrompt="1"/>
          </p:nvPr>
        </p:nvSpPr>
        <p:spPr>
          <a:xfrm>
            <a:off x="4955858" y="2926908"/>
            <a:ext cx="3369413" cy="1835936"/>
          </a:xfrm>
          <a:prstGeom prst="rect">
            <a:avLst/>
          </a:prstGeom>
          <a:ln w="38100">
            <a:solidFill>
              <a:srgbClr val="007A53"/>
            </a:solidFill>
          </a:ln>
        </p:spPr>
        <p:txBody>
          <a:bodyPr lIns="74441" tIns="37221" rIns="74441" bIns="37221"/>
          <a:lstStyle>
            <a:lvl1pPr marL="372198" indent="-372198">
              <a:buClr>
                <a:srgbClr val="007A53"/>
              </a:buClr>
              <a:buFont typeface="+mj-lt"/>
              <a:buAutoNum type="arabicPeriod"/>
              <a:defRPr lang="en-US" sz="1300" b="1" kern="1200" dirty="0" smtClean="0">
                <a:solidFill>
                  <a:schemeClr val="tx1"/>
                </a:solidFill>
                <a:latin typeface="+mn-lt"/>
                <a:ea typeface="+mn-ea"/>
                <a:cs typeface="Arial (heading)"/>
              </a:defRPr>
            </a:lvl1pPr>
          </a:lstStyle>
          <a:p>
            <a:pPr lvl="0"/>
            <a:r>
              <a:rPr lang="en-US"/>
              <a:t>Type what to look for </a:t>
            </a:r>
          </a:p>
        </p:txBody>
      </p:sp>
      <p:sp>
        <p:nvSpPr>
          <p:cNvPr id="13" name="Content Placeholder 2">
            <a:extLst>
              <a:ext uri="{FF2B5EF4-FFF2-40B4-BE49-F238E27FC236}">
                <a16:creationId xmlns:a16="http://schemas.microsoft.com/office/drawing/2014/main" id="{7087B9CC-E881-4B22-8933-57C8AAE1A496}"/>
              </a:ext>
            </a:extLst>
          </p:cNvPr>
          <p:cNvSpPr>
            <a:spLocks noGrp="1" noChangeAspect="1"/>
          </p:cNvSpPr>
          <p:nvPr>
            <p:ph idx="17" hasCustomPrompt="1"/>
          </p:nvPr>
        </p:nvSpPr>
        <p:spPr>
          <a:xfrm>
            <a:off x="491630" y="478795"/>
            <a:ext cx="4072216" cy="551146"/>
          </a:xfrm>
          <a:prstGeom prst="rect">
            <a:avLst/>
          </a:prstGeom>
          <a:solidFill>
            <a:srgbClr val="009F4D"/>
          </a:solidFill>
        </p:spPr>
        <p:txBody>
          <a:bodyPr lIns="74441" tIns="37221" rIns="74441" bIns="37221"/>
          <a:lstStyle>
            <a:lvl1pPr marL="0" marR="0" indent="0" algn="l" defTabSz="744395"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395"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a:t>Title </a:t>
            </a:r>
            <a:endParaRPr lang="en-US" sz="2900">
              <a:solidFill>
                <a:srgbClr val="FFFFFF"/>
              </a:solidFill>
            </a:endParaRPr>
          </a:p>
        </p:txBody>
      </p:sp>
      <p:sp>
        <p:nvSpPr>
          <p:cNvPr id="9"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7226704" y="5232309"/>
            <a:ext cx="1575776" cy="309179"/>
          </a:xfrm>
          <a:prstGeom prst="rect">
            <a:avLst/>
          </a:prstGeom>
        </p:spPr>
        <p:txBody>
          <a:bodyPr/>
          <a:lstStyle>
            <a:lvl1pPr marL="0" indent="0">
              <a:buNone/>
              <a:defRPr sz="1000" baseline="0">
                <a:solidFill>
                  <a:schemeClr val="bg1">
                    <a:lumMod val="50000"/>
                  </a:schemeClr>
                </a:solidFill>
                <a:latin typeface="+mj-lt"/>
              </a:defRPr>
            </a:lvl1pPr>
          </a:lstStyle>
          <a:p>
            <a:pPr lvl="0"/>
            <a:r>
              <a:rPr lang="en-GB"/>
              <a:t>Insert subject here </a:t>
            </a:r>
          </a:p>
        </p:txBody>
      </p:sp>
    </p:spTree>
    <p:extLst>
      <p:ext uri="{BB962C8B-B14F-4D97-AF65-F5344CB8AC3E}">
        <p14:creationId xmlns:p14="http://schemas.microsoft.com/office/powerpoint/2010/main" val="603106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eatment (Activity)">
    <p:spTree>
      <p:nvGrpSpPr>
        <p:cNvPr id="1" name=""/>
        <p:cNvGrpSpPr/>
        <p:nvPr/>
      </p:nvGrpSpPr>
      <p:grpSpPr>
        <a:xfrm>
          <a:off x="0" y="0"/>
          <a:ext cx="0" cy="0"/>
          <a:chOff x="0" y="0"/>
          <a:chExt cx="0" cy="0"/>
        </a:xfrm>
      </p:grpSpPr>
      <p:sp>
        <p:nvSpPr>
          <p:cNvPr id="6" name="Content Placeholder 2"/>
          <p:cNvSpPr>
            <a:spLocks noGrp="1" noChangeAspect="1"/>
          </p:cNvSpPr>
          <p:nvPr>
            <p:ph idx="12" hasCustomPrompt="1"/>
          </p:nvPr>
        </p:nvSpPr>
        <p:spPr>
          <a:xfrm>
            <a:off x="662748" y="1365174"/>
            <a:ext cx="7984000" cy="482248"/>
          </a:xfrm>
          <a:prstGeom prst="rect">
            <a:avLst/>
          </a:prstGeom>
        </p:spPr>
        <p:txBody>
          <a:bodyPr lIns="74441" tIns="37221" rIns="74441" bIns="37221"/>
          <a:lstStyle>
            <a:lvl1pPr marL="0" indent="0">
              <a:buNone/>
              <a:defRPr sz="2000" b="1">
                <a:solidFill>
                  <a:srgbClr val="009F4D"/>
                </a:solidFill>
                <a:latin typeface="Arial (heading)"/>
                <a:cs typeface="Arial (heading)"/>
              </a:defRPr>
            </a:lvl1pPr>
          </a:lstStyle>
          <a:p>
            <a:r>
              <a:rPr lang="en-US"/>
              <a:t>Types of X</a:t>
            </a:r>
          </a:p>
        </p:txBody>
      </p:sp>
      <p:sp>
        <p:nvSpPr>
          <p:cNvPr id="7" name="Content Placeholder 4"/>
          <p:cNvSpPr>
            <a:spLocks noGrp="1" noChangeAspect="1"/>
          </p:cNvSpPr>
          <p:nvPr>
            <p:ph idx="13" hasCustomPrompt="1"/>
          </p:nvPr>
        </p:nvSpPr>
        <p:spPr>
          <a:xfrm>
            <a:off x="662748" y="1927325"/>
            <a:ext cx="7984000" cy="454096"/>
          </a:xfrm>
          <a:prstGeom prst="rect">
            <a:avLst/>
          </a:prstGeom>
        </p:spPr>
        <p:txBody>
          <a:bodyPr lIns="74441" tIns="37221" rIns="74441" bIns="37221"/>
          <a:lstStyle>
            <a:lvl1pPr marL="0" indent="0">
              <a:buNone/>
              <a:defRPr sz="1800" baseline="0"/>
            </a:lvl1pPr>
          </a:lstStyle>
          <a:p>
            <a:pPr lvl="0"/>
            <a:r>
              <a:rPr lang="en-US"/>
              <a:t>Which pictures show X? </a:t>
            </a:r>
          </a:p>
        </p:txBody>
      </p:sp>
      <p:grpSp>
        <p:nvGrpSpPr>
          <p:cNvPr id="2" name="Group 4">
            <a:extLst>
              <a:ext uri="{FF2B5EF4-FFF2-40B4-BE49-F238E27FC236}">
                <a16:creationId xmlns:a16="http://schemas.microsoft.com/office/drawing/2014/main" id="{46F7402E-F357-49DE-8D00-942661D6AEF6}"/>
              </a:ext>
            </a:extLst>
          </p:cNvPr>
          <p:cNvGrpSpPr>
            <a:grpSpLocks noChangeAspect="1"/>
          </p:cNvGrpSpPr>
          <p:nvPr userDrawn="1"/>
        </p:nvGrpSpPr>
        <p:grpSpPr bwMode="auto">
          <a:xfrm>
            <a:off x="748114" y="2461330"/>
            <a:ext cx="2401098" cy="1324383"/>
            <a:chOff x="488" y="3043"/>
            <a:chExt cx="1768" cy="1104"/>
          </a:xfrm>
        </p:grpSpPr>
        <p:sp>
          <p:nvSpPr>
            <p:cNvPr id="11" name="AutoShape 3">
              <a:extLst>
                <a:ext uri="{FF2B5EF4-FFF2-40B4-BE49-F238E27FC236}">
                  <a16:creationId xmlns:a16="http://schemas.microsoft.com/office/drawing/2014/main" id="{F1834651-9F5A-4579-9288-48F41E1C5BD8}"/>
                </a:ext>
              </a:extLst>
            </p:cNvPr>
            <p:cNvSpPr>
              <a:spLocks noChangeAspect="1" noTextEdit="1"/>
            </p:cNvSpPr>
            <p:nvPr userDrawn="1"/>
          </p:nvSpPr>
          <p:spPr bwMode="auto">
            <a:xfrm>
              <a:off x="488" y="3043"/>
              <a:ext cx="1768" cy="1104"/>
            </a:xfrm>
            <a:prstGeom prst="rect">
              <a:avLst/>
            </a:prstGeom>
            <a:noFill/>
            <a:ln w="28575" cap="flat" cmpd="sng" algn="ctr">
              <a:solidFill>
                <a:srgbClr val="007A53"/>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500"/>
            </a:p>
          </p:txBody>
        </p:sp>
      </p:grpSp>
      <p:sp>
        <p:nvSpPr>
          <p:cNvPr id="12" name="AutoShape 3">
            <a:extLst>
              <a:ext uri="{FF2B5EF4-FFF2-40B4-BE49-F238E27FC236}">
                <a16:creationId xmlns:a16="http://schemas.microsoft.com/office/drawing/2014/main" id="{AD0204EA-B1E8-4BB3-A8C8-F8C7797BAC7B}"/>
              </a:ext>
            </a:extLst>
          </p:cNvPr>
          <p:cNvSpPr>
            <a:spLocks noChangeAspect="1" noTextEdit="1"/>
          </p:cNvSpPr>
          <p:nvPr userDrawn="1"/>
        </p:nvSpPr>
        <p:spPr bwMode="auto">
          <a:xfrm>
            <a:off x="3409133" y="2459443"/>
            <a:ext cx="2401098" cy="1324383"/>
          </a:xfrm>
          <a:prstGeom prst="rect">
            <a:avLst/>
          </a:prstGeom>
          <a:noFill/>
          <a:ln w="28575" cap="flat" cmpd="sng" algn="ctr">
            <a:solidFill>
              <a:srgbClr val="007A53"/>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vert="horz" wrap="square" lIns="74441" tIns="37221" rIns="74441" bIns="37221" numCol="1" anchor="t" anchorCtr="0" compatLnSpc="1">
            <a:prstTxWarp prst="textNoShape">
              <a:avLst/>
            </a:prstTxWarp>
          </a:bodyPr>
          <a:lstStyle/>
          <a:p>
            <a:endParaRPr lang="en-GB" sz="1500"/>
          </a:p>
        </p:txBody>
      </p:sp>
      <p:sp>
        <p:nvSpPr>
          <p:cNvPr id="13" name="AutoShape 3">
            <a:extLst>
              <a:ext uri="{FF2B5EF4-FFF2-40B4-BE49-F238E27FC236}">
                <a16:creationId xmlns:a16="http://schemas.microsoft.com/office/drawing/2014/main" id="{FFE2403E-29E9-4759-B844-59397F7B4865}"/>
              </a:ext>
            </a:extLst>
          </p:cNvPr>
          <p:cNvSpPr>
            <a:spLocks noChangeAspect="1" noTextEdit="1"/>
          </p:cNvSpPr>
          <p:nvPr userDrawn="1"/>
        </p:nvSpPr>
        <p:spPr bwMode="auto">
          <a:xfrm>
            <a:off x="748114" y="3878043"/>
            <a:ext cx="2401098" cy="1324383"/>
          </a:xfrm>
          <a:prstGeom prst="rect">
            <a:avLst/>
          </a:prstGeom>
          <a:noFill/>
          <a:ln w="28575" cap="flat" cmpd="sng" algn="ctr">
            <a:solidFill>
              <a:srgbClr val="007A53"/>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vert="horz" wrap="square" lIns="74441" tIns="37221" rIns="74441" bIns="37221" numCol="1" anchor="t" anchorCtr="0" compatLnSpc="1">
            <a:prstTxWarp prst="textNoShape">
              <a:avLst/>
            </a:prstTxWarp>
          </a:bodyPr>
          <a:lstStyle/>
          <a:p>
            <a:endParaRPr lang="en-GB" sz="1500"/>
          </a:p>
        </p:txBody>
      </p:sp>
      <p:sp>
        <p:nvSpPr>
          <p:cNvPr id="14" name="AutoShape 3">
            <a:extLst>
              <a:ext uri="{FF2B5EF4-FFF2-40B4-BE49-F238E27FC236}">
                <a16:creationId xmlns:a16="http://schemas.microsoft.com/office/drawing/2014/main" id="{14F5710B-F108-4DC4-97D9-99229382E170}"/>
              </a:ext>
            </a:extLst>
          </p:cNvPr>
          <p:cNvSpPr>
            <a:spLocks noChangeAspect="1" noTextEdit="1"/>
          </p:cNvSpPr>
          <p:nvPr userDrawn="1"/>
        </p:nvSpPr>
        <p:spPr bwMode="auto">
          <a:xfrm>
            <a:off x="3409133" y="3878043"/>
            <a:ext cx="2401098" cy="1324383"/>
          </a:xfrm>
          <a:prstGeom prst="rect">
            <a:avLst/>
          </a:prstGeom>
          <a:noFill/>
          <a:ln w="28575" cap="flat" cmpd="sng" algn="ctr">
            <a:solidFill>
              <a:srgbClr val="007A53"/>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vert="horz" wrap="square" lIns="74441" tIns="37221" rIns="74441" bIns="37221" numCol="1" anchor="t" anchorCtr="0" compatLnSpc="1">
            <a:prstTxWarp prst="textNoShape">
              <a:avLst/>
            </a:prstTxWarp>
          </a:bodyPr>
          <a:lstStyle/>
          <a:p>
            <a:endParaRPr lang="en-GB" sz="1500"/>
          </a:p>
        </p:txBody>
      </p:sp>
      <p:sp>
        <p:nvSpPr>
          <p:cNvPr id="16" name="Content Placeholder 4">
            <a:extLst>
              <a:ext uri="{FF2B5EF4-FFF2-40B4-BE49-F238E27FC236}">
                <a16:creationId xmlns:a16="http://schemas.microsoft.com/office/drawing/2014/main" id="{E739053F-35CF-46ED-B899-5DA9AC699BB3}"/>
              </a:ext>
            </a:extLst>
          </p:cNvPr>
          <p:cNvSpPr>
            <a:spLocks noGrp="1" noChangeAspect="1"/>
          </p:cNvSpPr>
          <p:nvPr>
            <p:ph idx="14" hasCustomPrompt="1"/>
          </p:nvPr>
        </p:nvSpPr>
        <p:spPr>
          <a:xfrm>
            <a:off x="6070152" y="2459445"/>
            <a:ext cx="2576594" cy="2229369"/>
          </a:xfrm>
          <a:prstGeom prst="rect">
            <a:avLst/>
          </a:prstGeom>
          <a:ln w="38100">
            <a:solidFill>
              <a:srgbClr val="007A53"/>
            </a:solidFill>
          </a:ln>
        </p:spPr>
        <p:txBody>
          <a:bodyPr lIns="74441" tIns="37221" rIns="74441" bIns="37221"/>
          <a:lstStyle>
            <a:lvl1pPr marL="0" indent="0">
              <a:buNone/>
              <a:defRPr sz="1300" b="1" i="0" baseline="0">
                <a:solidFill>
                  <a:srgbClr val="007A53"/>
                </a:solidFill>
              </a:defRPr>
            </a:lvl1pPr>
          </a:lstStyle>
          <a:p>
            <a:pPr lvl="0"/>
            <a:r>
              <a:rPr lang="en-US"/>
              <a:t>Important notes </a:t>
            </a:r>
          </a:p>
        </p:txBody>
      </p:sp>
      <p:sp>
        <p:nvSpPr>
          <p:cNvPr id="17" name="Content Placeholder 2">
            <a:extLst>
              <a:ext uri="{FF2B5EF4-FFF2-40B4-BE49-F238E27FC236}">
                <a16:creationId xmlns:a16="http://schemas.microsoft.com/office/drawing/2014/main" id="{6FEC7486-7440-4E90-9214-9A44C73CDC7A}"/>
              </a:ext>
            </a:extLst>
          </p:cNvPr>
          <p:cNvSpPr>
            <a:spLocks noGrp="1" noChangeAspect="1"/>
          </p:cNvSpPr>
          <p:nvPr>
            <p:ph idx="15" hasCustomPrompt="1"/>
          </p:nvPr>
        </p:nvSpPr>
        <p:spPr>
          <a:xfrm>
            <a:off x="491630" y="478795"/>
            <a:ext cx="4072216" cy="551146"/>
          </a:xfrm>
          <a:prstGeom prst="rect">
            <a:avLst/>
          </a:prstGeom>
          <a:solidFill>
            <a:srgbClr val="009F4D"/>
          </a:solidFill>
        </p:spPr>
        <p:txBody>
          <a:bodyPr lIns="74441" tIns="37221" rIns="74441" bIns="37221"/>
          <a:lstStyle>
            <a:lvl1pPr marL="0" marR="0" indent="0" algn="l" defTabSz="744395"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395"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a:t>Title </a:t>
            </a:r>
            <a:endParaRPr lang="en-US" sz="2900">
              <a:solidFill>
                <a:srgbClr val="FFFFFF"/>
              </a:solidFill>
            </a:endParaRPr>
          </a:p>
        </p:txBody>
      </p:sp>
      <p:sp>
        <p:nvSpPr>
          <p:cNvPr id="18"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7226704" y="5232309"/>
            <a:ext cx="1575776" cy="309179"/>
          </a:xfrm>
          <a:prstGeom prst="rect">
            <a:avLst/>
          </a:prstGeom>
        </p:spPr>
        <p:txBody>
          <a:bodyPr/>
          <a:lstStyle>
            <a:lvl1pPr marL="0" indent="0">
              <a:buNone/>
              <a:defRPr sz="1000" baseline="0">
                <a:solidFill>
                  <a:schemeClr val="bg1">
                    <a:lumMod val="50000"/>
                  </a:schemeClr>
                </a:solidFill>
                <a:latin typeface="+mj-lt"/>
              </a:defRPr>
            </a:lvl1pPr>
          </a:lstStyle>
          <a:p>
            <a:pPr lvl="0"/>
            <a:r>
              <a:rPr lang="en-GB"/>
              <a:t>Insert subject here </a:t>
            </a:r>
          </a:p>
        </p:txBody>
      </p:sp>
      <p:sp>
        <p:nvSpPr>
          <p:cNvPr id="4" name="Picture Placeholder 3">
            <a:extLst>
              <a:ext uri="{FF2B5EF4-FFF2-40B4-BE49-F238E27FC236}">
                <a16:creationId xmlns:a16="http://schemas.microsoft.com/office/drawing/2014/main" id="{FE7CD24D-02DE-4476-BB5F-49833B084EE2}"/>
              </a:ext>
            </a:extLst>
          </p:cNvPr>
          <p:cNvSpPr>
            <a:spLocks noGrp="1" noChangeAspect="1"/>
          </p:cNvSpPr>
          <p:nvPr>
            <p:ph type="pic" sz="quarter" idx="16"/>
          </p:nvPr>
        </p:nvSpPr>
        <p:spPr>
          <a:xfrm>
            <a:off x="747714" y="2459038"/>
            <a:ext cx="2401888" cy="1325562"/>
          </a:xfrm>
          <a:prstGeom prst="rect">
            <a:avLst/>
          </a:prstGeom>
        </p:spPr>
        <p:txBody>
          <a:bodyPr/>
          <a:lstStyle/>
          <a:p>
            <a:endParaRPr lang="en-GB"/>
          </a:p>
        </p:txBody>
      </p:sp>
      <p:sp>
        <p:nvSpPr>
          <p:cNvPr id="15" name="Picture Placeholder 3">
            <a:extLst>
              <a:ext uri="{FF2B5EF4-FFF2-40B4-BE49-F238E27FC236}">
                <a16:creationId xmlns:a16="http://schemas.microsoft.com/office/drawing/2014/main" id="{5FF58FC1-7288-49F1-B149-304A82F7B569}"/>
              </a:ext>
            </a:extLst>
          </p:cNvPr>
          <p:cNvSpPr>
            <a:spLocks noGrp="1" noChangeAspect="1"/>
          </p:cNvSpPr>
          <p:nvPr>
            <p:ph type="pic" sz="quarter" idx="17"/>
          </p:nvPr>
        </p:nvSpPr>
        <p:spPr>
          <a:xfrm>
            <a:off x="3453804" y="2475636"/>
            <a:ext cx="2356428" cy="1308188"/>
          </a:xfrm>
          <a:prstGeom prst="rect">
            <a:avLst/>
          </a:prstGeom>
        </p:spPr>
        <p:txBody>
          <a:bodyPr/>
          <a:lstStyle/>
          <a:p>
            <a:endParaRPr lang="en-GB"/>
          </a:p>
        </p:txBody>
      </p:sp>
      <p:sp>
        <p:nvSpPr>
          <p:cNvPr id="19" name="Picture Placeholder 3">
            <a:extLst>
              <a:ext uri="{FF2B5EF4-FFF2-40B4-BE49-F238E27FC236}">
                <a16:creationId xmlns:a16="http://schemas.microsoft.com/office/drawing/2014/main" id="{FB8B47B0-D796-4282-B048-F16CF0A6E8F7}"/>
              </a:ext>
            </a:extLst>
          </p:cNvPr>
          <p:cNvSpPr>
            <a:spLocks noGrp="1" noChangeAspect="1"/>
          </p:cNvSpPr>
          <p:nvPr>
            <p:ph type="pic" sz="quarter" idx="18"/>
          </p:nvPr>
        </p:nvSpPr>
        <p:spPr>
          <a:xfrm>
            <a:off x="747713" y="3862217"/>
            <a:ext cx="2356428" cy="1308188"/>
          </a:xfrm>
          <a:prstGeom prst="rect">
            <a:avLst/>
          </a:prstGeom>
        </p:spPr>
        <p:txBody>
          <a:bodyPr/>
          <a:lstStyle/>
          <a:p>
            <a:endParaRPr lang="en-GB"/>
          </a:p>
        </p:txBody>
      </p:sp>
      <p:sp>
        <p:nvSpPr>
          <p:cNvPr id="20" name="Picture Placeholder 3">
            <a:extLst>
              <a:ext uri="{FF2B5EF4-FFF2-40B4-BE49-F238E27FC236}">
                <a16:creationId xmlns:a16="http://schemas.microsoft.com/office/drawing/2014/main" id="{2A44C82F-5FA0-449A-8C29-FFDA5ED6AD31}"/>
              </a:ext>
            </a:extLst>
          </p:cNvPr>
          <p:cNvSpPr>
            <a:spLocks noGrp="1" noChangeAspect="1"/>
          </p:cNvSpPr>
          <p:nvPr>
            <p:ph type="pic" sz="quarter" idx="19"/>
          </p:nvPr>
        </p:nvSpPr>
        <p:spPr>
          <a:xfrm>
            <a:off x="3408934" y="3897867"/>
            <a:ext cx="2356428" cy="1308188"/>
          </a:xfrm>
          <a:prstGeom prst="rect">
            <a:avLst/>
          </a:prstGeom>
        </p:spPr>
        <p:txBody>
          <a:bodyPr/>
          <a:lstStyle/>
          <a:p>
            <a:endParaRPr lang="en-GB"/>
          </a:p>
        </p:txBody>
      </p:sp>
    </p:spTree>
    <p:extLst>
      <p:ext uri="{BB962C8B-B14F-4D97-AF65-F5344CB8AC3E}">
        <p14:creationId xmlns:p14="http://schemas.microsoft.com/office/powerpoint/2010/main" val="1934184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68316" y="877099"/>
            <a:ext cx="3990976" cy="39012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11689" y="877099"/>
            <a:ext cx="3992562" cy="39012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812661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only iz">
    <p:spTree>
      <p:nvGrpSpPr>
        <p:cNvPr id="1" name=""/>
        <p:cNvGrpSpPr/>
        <p:nvPr/>
      </p:nvGrpSpPr>
      <p:grpSpPr>
        <a:xfrm>
          <a:off x="0" y="0"/>
          <a:ext cx="0" cy="0"/>
          <a:chOff x="0" y="0"/>
          <a:chExt cx="0" cy="0"/>
        </a:xfrm>
      </p:grpSpPr>
      <p:sp>
        <p:nvSpPr>
          <p:cNvPr id="2" name="Title 1"/>
          <p:cNvSpPr>
            <a:spLocks noGrp="1"/>
          </p:cNvSpPr>
          <p:nvPr>
            <p:ph type="title"/>
          </p:nvPr>
        </p:nvSpPr>
        <p:spPr>
          <a:xfrm>
            <a:off x="404493" y="285942"/>
            <a:ext cx="8208962" cy="583884"/>
          </a:xfrm>
          <a:prstGeom prst="rect">
            <a:avLst/>
          </a:prstGeom>
          <a:solidFill>
            <a:srgbClr val="009F4D"/>
          </a:solidFill>
        </p:spPr>
        <p:txBody>
          <a:bodyPr lIns="104287" tIns="52144" rIns="104287" bIns="52144"/>
          <a:lstStyle>
            <a:lvl1pPr>
              <a:defRPr sz="3325">
                <a:solidFill>
                  <a:schemeClr val="bg1"/>
                </a:solidFill>
                <a:latin typeface="+mj-lt"/>
              </a:defRPr>
            </a:lvl1pPr>
          </a:lstStyle>
          <a:p>
            <a:r>
              <a:rPr lang="en-US"/>
              <a:t>Click to edit Master title style</a:t>
            </a:r>
            <a:endParaRPr lang="en-GB"/>
          </a:p>
        </p:txBody>
      </p:sp>
      <p:sp>
        <p:nvSpPr>
          <p:cNvPr id="3" name="Text Placeholder 3">
            <a:extLst>
              <a:ext uri="{FF2B5EF4-FFF2-40B4-BE49-F238E27FC236}">
                <a16:creationId xmlns:a16="http://schemas.microsoft.com/office/drawing/2014/main" id="{FDA87D30-8AFB-41CA-88E2-E7B5B99999FB}"/>
              </a:ext>
            </a:extLst>
          </p:cNvPr>
          <p:cNvSpPr>
            <a:spLocks noGrp="1"/>
          </p:cNvSpPr>
          <p:nvPr>
            <p:ph type="body" sz="quarter" idx="11" hasCustomPrompt="1"/>
          </p:nvPr>
        </p:nvSpPr>
        <p:spPr>
          <a:xfrm>
            <a:off x="7251292" y="5251928"/>
            <a:ext cx="1575776" cy="309179"/>
          </a:xfrm>
          <a:prstGeom prst="rect">
            <a:avLst/>
          </a:prstGeom>
        </p:spPr>
        <p:txBody>
          <a:bodyPr/>
          <a:lstStyle>
            <a:lvl1pPr marL="0" indent="0">
              <a:buNone/>
              <a:defRPr sz="1000">
                <a:solidFill>
                  <a:schemeClr val="bg1">
                    <a:lumMod val="50000"/>
                  </a:schemeClr>
                </a:solidFill>
              </a:defRPr>
            </a:lvl1pPr>
          </a:lstStyle>
          <a:p>
            <a:r>
              <a:rPr lang="en-GB"/>
              <a:t>KS2 Basic Life Support</a:t>
            </a:r>
          </a:p>
        </p:txBody>
      </p:sp>
    </p:spTree>
    <p:extLst>
      <p:ext uri="{BB962C8B-B14F-4D97-AF65-F5344CB8AC3E}">
        <p14:creationId xmlns:p14="http://schemas.microsoft.com/office/powerpoint/2010/main" val="1860440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wo content iz">
    <p:spTree>
      <p:nvGrpSpPr>
        <p:cNvPr id="1" name=""/>
        <p:cNvGrpSpPr/>
        <p:nvPr/>
      </p:nvGrpSpPr>
      <p:grpSpPr>
        <a:xfrm>
          <a:off x="0" y="0"/>
          <a:ext cx="0" cy="0"/>
          <a:chOff x="0" y="0"/>
          <a:chExt cx="0" cy="0"/>
        </a:xfrm>
      </p:grpSpPr>
      <p:sp>
        <p:nvSpPr>
          <p:cNvPr id="2" name="Title 1"/>
          <p:cNvSpPr>
            <a:spLocks noGrp="1"/>
          </p:cNvSpPr>
          <p:nvPr>
            <p:ph type="title"/>
          </p:nvPr>
        </p:nvSpPr>
        <p:spPr>
          <a:xfrm>
            <a:off x="404493" y="285942"/>
            <a:ext cx="8208962" cy="583884"/>
          </a:xfrm>
          <a:prstGeom prst="rect">
            <a:avLst/>
          </a:prstGeom>
          <a:solidFill>
            <a:srgbClr val="009F4D"/>
          </a:solidFill>
        </p:spPr>
        <p:txBody>
          <a:bodyPr lIns="104287" tIns="52144" rIns="104287" bIns="52144"/>
          <a:lstStyle>
            <a:lvl1pPr>
              <a:defRPr sz="3325">
                <a:solidFill>
                  <a:schemeClr val="bg1"/>
                </a:solidFill>
                <a:latin typeface="+mj-lt"/>
              </a:defRPr>
            </a:lvl1pPr>
          </a:lstStyle>
          <a:p>
            <a:r>
              <a:rPr lang="en-US"/>
              <a:t>Click to edit Master title style</a:t>
            </a:r>
            <a:endParaRPr lang="en-GB"/>
          </a:p>
        </p:txBody>
      </p:sp>
      <p:sp>
        <p:nvSpPr>
          <p:cNvPr id="3" name="Content Placeholder 2"/>
          <p:cNvSpPr>
            <a:spLocks noGrp="1"/>
          </p:cNvSpPr>
          <p:nvPr>
            <p:ph idx="1" hasCustomPrompt="1"/>
          </p:nvPr>
        </p:nvSpPr>
        <p:spPr>
          <a:xfrm>
            <a:off x="395289" y="1064930"/>
            <a:ext cx="3865718" cy="3713451"/>
          </a:xfrm>
          <a:prstGeom prst="rect">
            <a:avLst/>
          </a:prstGeom>
        </p:spPr>
        <p:txBody>
          <a:bodyPr lIns="104287" tIns="52144" rIns="104287" bIns="52144"/>
          <a:lstStyle>
            <a:lvl1pPr marL="0" indent="0">
              <a:tabLst>
                <a:tab pos="406680" algn="l"/>
              </a:tabLst>
              <a:defRPr sz="2721">
                <a:solidFill>
                  <a:srgbClr val="009F4D"/>
                </a:solidFill>
              </a:defRPr>
            </a:lvl1pPr>
            <a:lvl2pPr marL="271119" indent="-271119">
              <a:defRPr lang="en-GB" sz="2116" kern="1200" dirty="0">
                <a:solidFill>
                  <a:srgbClr val="000000"/>
                </a:solidFill>
                <a:latin typeface="+mj-lt"/>
                <a:ea typeface="MS PGothic" panose="020B0600070205080204" pitchFamily="34" charset="-128"/>
                <a:cs typeface="+mn-cs"/>
              </a:defRPr>
            </a:lvl2pPr>
            <a:lvl3pPr marL="345497" indent="-345497">
              <a:defRPr sz="2116">
                <a:solidFill>
                  <a:schemeClr val="tx1"/>
                </a:solidFill>
              </a:defRPr>
            </a:lvl3pPr>
            <a:lvl4pPr marL="345497" indent="-345497">
              <a:defRPr sz="2116">
                <a:solidFill>
                  <a:schemeClr val="tx1"/>
                </a:solidFill>
              </a:defRPr>
            </a:lvl4pPr>
            <a:lvl5pPr marL="345497" indent="-345497">
              <a:defRPr sz="2116">
                <a:solidFill>
                  <a:schemeClr val="tx1"/>
                </a:solidFill>
              </a:defRPr>
            </a:lvl5pPr>
          </a:lstStyle>
          <a:p>
            <a:pPr lvl="0"/>
            <a:r>
              <a:rPr lang="en-US"/>
              <a:t>Click to edit Master text styles</a:t>
            </a:r>
          </a:p>
          <a:p>
            <a:pPr marL="271119" lvl="1" indent="-271119" algn="l" rtl="0" eaLnBrk="0" fontAlgn="base" hangingPunct="0">
              <a:spcBef>
                <a:spcPts val="378"/>
              </a:spcBef>
              <a:spcAft>
                <a:spcPts val="378"/>
              </a:spcAft>
              <a:buClr>
                <a:srgbClr val="009F4D"/>
              </a:buClr>
              <a:buFont typeface="Wingdings 3" panose="05040102010807070707" pitchFamily="18" charset="2"/>
              <a:buChar char=""/>
              <a:defRPr/>
            </a:pPr>
            <a:r>
              <a:rPr lang="en-US"/>
              <a:t>Second level</a:t>
            </a:r>
          </a:p>
          <a:p>
            <a:pPr marL="271119" lvl="1" indent="-271119" algn="l" rtl="0" eaLnBrk="0" fontAlgn="base" hangingPunct="0">
              <a:spcBef>
                <a:spcPts val="378"/>
              </a:spcBef>
              <a:spcAft>
                <a:spcPts val="378"/>
              </a:spcAft>
              <a:buClr>
                <a:srgbClr val="009F4D"/>
              </a:buClr>
              <a:buFont typeface="Wingdings 3" panose="05040102010807070707" pitchFamily="18" charset="2"/>
              <a:buChar char=""/>
              <a:defRPr/>
            </a:pPr>
            <a:r>
              <a:rPr lang="en-US"/>
              <a:t>Third level</a:t>
            </a:r>
          </a:p>
        </p:txBody>
      </p:sp>
      <p:sp>
        <p:nvSpPr>
          <p:cNvPr id="5" name="Content Placeholder 4">
            <a:extLst>
              <a:ext uri="{FF2B5EF4-FFF2-40B4-BE49-F238E27FC236}">
                <a16:creationId xmlns:a16="http://schemas.microsoft.com/office/drawing/2014/main" id="{0B54EA8A-7573-4F46-839D-7F4C0A04274A}"/>
              </a:ext>
            </a:extLst>
          </p:cNvPr>
          <p:cNvSpPr>
            <a:spLocks noGrp="1"/>
          </p:cNvSpPr>
          <p:nvPr>
            <p:ph sz="quarter" idx="10" hasCustomPrompt="1"/>
          </p:nvPr>
        </p:nvSpPr>
        <p:spPr>
          <a:xfrm>
            <a:off x="4693558" y="1072178"/>
            <a:ext cx="3874469" cy="3706198"/>
          </a:xfrm>
          <a:prstGeom prst="rect">
            <a:avLst/>
          </a:prstGeom>
        </p:spPr>
        <p:txBody>
          <a:bodyPr/>
          <a:lstStyle>
            <a:lvl1pPr marL="0" indent="0">
              <a:defRPr lang="en-US" sz="2721" b="1" kern="1200" dirty="0" smtClean="0">
                <a:solidFill>
                  <a:srgbClr val="009F4D"/>
                </a:solidFill>
                <a:latin typeface="+mn-lt"/>
                <a:ea typeface="MS PGothic" panose="020B0600070205080204" pitchFamily="34" charset="-128"/>
                <a:cs typeface="MS PGothic" charset="0"/>
              </a:defRPr>
            </a:lvl1pPr>
            <a:lvl2pPr marL="271119" indent="-271119">
              <a:defRPr lang="en-GB" sz="2116" kern="1200" dirty="0">
                <a:solidFill>
                  <a:srgbClr val="000000"/>
                </a:solidFill>
                <a:latin typeface="+mj-lt"/>
                <a:ea typeface="MS PGothic" panose="020B0600070205080204" pitchFamily="34" charset="-128"/>
                <a:cs typeface="+mn-cs"/>
              </a:defRPr>
            </a:lvl2pPr>
            <a:lvl3pPr marL="345497" indent="-345497">
              <a:defRPr/>
            </a:lvl3pPr>
            <a:lvl4pPr marL="345497" indent="-345497">
              <a:defRPr/>
            </a:lvl4pPr>
            <a:lvl5pPr marL="345497" indent="-345497">
              <a:defRPr/>
            </a:lvl5pPr>
          </a:lstStyle>
          <a:p>
            <a:pPr marL="0" lvl="0" indent="0" algn="l" rtl="0" eaLnBrk="0" fontAlgn="base" hangingPunct="0">
              <a:spcBef>
                <a:spcPct val="20000"/>
              </a:spcBef>
              <a:spcAft>
                <a:spcPct val="20000"/>
              </a:spcAft>
              <a:tabLst>
                <a:tab pos="406680" algn="l"/>
              </a:tabLst>
            </a:pPr>
            <a:r>
              <a:rPr lang="en-US"/>
              <a:t>Click to edit Master text styles</a:t>
            </a:r>
          </a:p>
          <a:p>
            <a:pPr marL="271119" lvl="1" indent="-271119" algn="l" rtl="0" eaLnBrk="0" fontAlgn="base" hangingPunct="0">
              <a:spcBef>
                <a:spcPts val="378"/>
              </a:spcBef>
              <a:spcAft>
                <a:spcPts val="378"/>
              </a:spcAft>
              <a:buClr>
                <a:srgbClr val="009F4D"/>
              </a:buClr>
              <a:buFont typeface="Wingdings 3" panose="05040102010807070707" pitchFamily="18" charset="2"/>
              <a:buChar char=""/>
              <a:defRPr/>
            </a:pPr>
            <a:r>
              <a:rPr lang="en-US"/>
              <a:t>Second level</a:t>
            </a:r>
          </a:p>
          <a:p>
            <a:pPr marL="271119" lvl="1" indent="-271119" algn="l" rtl="0" eaLnBrk="0" fontAlgn="base" hangingPunct="0">
              <a:spcBef>
                <a:spcPts val="378"/>
              </a:spcBef>
              <a:spcAft>
                <a:spcPts val="378"/>
              </a:spcAft>
              <a:buClr>
                <a:srgbClr val="009F4D"/>
              </a:buClr>
              <a:buFont typeface="Wingdings 3" panose="05040102010807070707" pitchFamily="18" charset="2"/>
              <a:buChar char=""/>
              <a:defRPr/>
            </a:pPr>
            <a:r>
              <a:rPr lang="en-US"/>
              <a:t>Third level</a:t>
            </a:r>
          </a:p>
        </p:txBody>
      </p:sp>
      <p:sp>
        <p:nvSpPr>
          <p:cNvPr id="8" name="Text Placeholder 3">
            <a:extLst>
              <a:ext uri="{FF2B5EF4-FFF2-40B4-BE49-F238E27FC236}">
                <a16:creationId xmlns:a16="http://schemas.microsoft.com/office/drawing/2014/main" id="{9448E289-CB98-4B4C-8B8B-3142636C7020}"/>
              </a:ext>
            </a:extLst>
          </p:cNvPr>
          <p:cNvSpPr>
            <a:spLocks noGrp="1"/>
          </p:cNvSpPr>
          <p:nvPr>
            <p:ph type="body" sz="quarter" idx="11" hasCustomPrompt="1"/>
          </p:nvPr>
        </p:nvSpPr>
        <p:spPr>
          <a:xfrm>
            <a:off x="7251292" y="5251928"/>
            <a:ext cx="1683908" cy="309179"/>
          </a:xfrm>
          <a:prstGeom prst="rect">
            <a:avLst/>
          </a:prstGeom>
        </p:spPr>
        <p:txBody>
          <a:bodyPr/>
          <a:lstStyle>
            <a:lvl1pPr marL="0" indent="0">
              <a:buNone/>
              <a:defRPr sz="1000">
                <a:solidFill>
                  <a:schemeClr val="bg1">
                    <a:lumMod val="50000"/>
                  </a:schemeClr>
                </a:solidFill>
              </a:defRPr>
            </a:lvl1pPr>
          </a:lstStyle>
          <a:p>
            <a:r>
              <a:rPr lang="en-GB"/>
              <a:t>KS2 – Basic Life Support</a:t>
            </a:r>
          </a:p>
        </p:txBody>
      </p:sp>
    </p:spTree>
    <p:extLst>
      <p:ext uri="{BB962C8B-B14F-4D97-AF65-F5344CB8AC3E}">
        <p14:creationId xmlns:p14="http://schemas.microsoft.com/office/powerpoint/2010/main" val="369500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4493" y="285942"/>
            <a:ext cx="8208962" cy="583884"/>
          </a:xfrm>
          <a:prstGeom prst="rect">
            <a:avLst/>
          </a:prstGeom>
          <a:solidFill>
            <a:srgbClr val="009F4D"/>
          </a:solidFill>
        </p:spPr>
        <p:txBody>
          <a:bodyPr lIns="104287" tIns="52144" rIns="104287" bIns="52144"/>
          <a:lstStyle>
            <a:lvl1pPr>
              <a:defRPr sz="3325">
                <a:solidFill>
                  <a:schemeClr val="bg1"/>
                </a:solidFill>
                <a:latin typeface="+mj-lt"/>
              </a:defRPr>
            </a:lvl1pPr>
          </a:lstStyle>
          <a:p>
            <a:r>
              <a:rPr lang="en-US"/>
              <a:t>Click to edit Master title style</a:t>
            </a:r>
            <a:endParaRPr lang="en-GB"/>
          </a:p>
        </p:txBody>
      </p:sp>
      <p:sp>
        <p:nvSpPr>
          <p:cNvPr id="3" name="Content Placeholder 2"/>
          <p:cNvSpPr>
            <a:spLocks noGrp="1"/>
          </p:cNvSpPr>
          <p:nvPr>
            <p:ph idx="1" hasCustomPrompt="1"/>
          </p:nvPr>
        </p:nvSpPr>
        <p:spPr>
          <a:xfrm>
            <a:off x="395291" y="1064930"/>
            <a:ext cx="8208964" cy="3713451"/>
          </a:xfrm>
          <a:prstGeom prst="rect">
            <a:avLst/>
          </a:prstGeom>
        </p:spPr>
        <p:txBody>
          <a:bodyPr lIns="104287" tIns="52144" rIns="104287" bIns="52144"/>
          <a:lstStyle>
            <a:lvl1pPr>
              <a:defRPr sz="2721">
                <a:solidFill>
                  <a:srgbClr val="009F4D"/>
                </a:solidFill>
              </a:defRPr>
            </a:lvl1pPr>
            <a:lvl2pPr marL="345497" indent="-345497">
              <a:defRPr lang="en-GB" sz="2116" kern="1200" dirty="0">
                <a:solidFill>
                  <a:srgbClr val="000000"/>
                </a:solidFill>
                <a:latin typeface="+mj-lt"/>
                <a:ea typeface="MS PGothic" panose="020B0600070205080204" pitchFamily="34" charset="-128"/>
                <a:cs typeface="+mn-cs"/>
              </a:defRPr>
            </a:lvl2pPr>
            <a:lvl3pPr marL="345497" indent="-345497">
              <a:defRPr sz="2116">
                <a:solidFill>
                  <a:schemeClr val="tx1"/>
                </a:solidFill>
              </a:defRPr>
            </a:lvl3pPr>
            <a:lvl4pPr marL="345497" indent="-345497">
              <a:defRPr sz="2116">
                <a:solidFill>
                  <a:schemeClr val="tx1"/>
                </a:solidFill>
              </a:defRPr>
            </a:lvl4pPr>
            <a:lvl5pPr marL="345497" indent="-345497">
              <a:defRPr sz="2116">
                <a:solidFill>
                  <a:schemeClr val="tx1"/>
                </a:solidFill>
              </a:defRPr>
            </a:lvl5pPr>
          </a:lstStyle>
          <a:p>
            <a:pPr lvl="0"/>
            <a:r>
              <a:rPr lang="en-US"/>
              <a:t>Click to edit Master text styles</a:t>
            </a:r>
          </a:p>
          <a:p>
            <a:pPr marL="271119" lvl="1" indent="-271119" algn="l" rtl="0" eaLnBrk="0" fontAlgn="base" hangingPunct="0">
              <a:spcBef>
                <a:spcPts val="378"/>
              </a:spcBef>
              <a:spcAft>
                <a:spcPts val="378"/>
              </a:spcAft>
              <a:buClr>
                <a:srgbClr val="009F4D"/>
              </a:buClr>
              <a:buFont typeface="Wingdings 3" panose="05040102010807070707" pitchFamily="18" charset="2"/>
              <a:buChar char=""/>
              <a:defRPr/>
            </a:pPr>
            <a:r>
              <a:rPr lang="en-US"/>
              <a:t>Second level</a:t>
            </a:r>
          </a:p>
          <a:p>
            <a:pPr marL="271119" lvl="1" indent="-271119" algn="l" rtl="0" eaLnBrk="0" fontAlgn="base" hangingPunct="0">
              <a:spcBef>
                <a:spcPts val="378"/>
              </a:spcBef>
              <a:spcAft>
                <a:spcPts val="378"/>
              </a:spcAft>
              <a:buClr>
                <a:srgbClr val="009F4D"/>
              </a:buClr>
              <a:buFont typeface="Wingdings 3" panose="05040102010807070707" pitchFamily="18" charset="2"/>
              <a:buChar char=""/>
              <a:defRPr/>
            </a:pPr>
            <a:r>
              <a:rPr lang="en-US"/>
              <a:t>Third level</a:t>
            </a:r>
          </a:p>
        </p:txBody>
      </p:sp>
    </p:spTree>
    <p:extLst>
      <p:ext uri="{BB962C8B-B14F-4D97-AF65-F5344CB8AC3E}">
        <p14:creationId xmlns:p14="http://schemas.microsoft.com/office/powerpoint/2010/main" val="1956666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2_Title only iz">
    <p:spTree>
      <p:nvGrpSpPr>
        <p:cNvPr id="1" name=""/>
        <p:cNvGrpSpPr/>
        <p:nvPr/>
      </p:nvGrpSpPr>
      <p:grpSpPr>
        <a:xfrm>
          <a:off x="0" y="0"/>
          <a:ext cx="0" cy="0"/>
          <a:chOff x="0" y="0"/>
          <a:chExt cx="0" cy="0"/>
        </a:xfrm>
      </p:grpSpPr>
      <p:sp>
        <p:nvSpPr>
          <p:cNvPr id="2" name="Title 1"/>
          <p:cNvSpPr>
            <a:spLocks noGrp="1"/>
          </p:cNvSpPr>
          <p:nvPr>
            <p:ph type="title"/>
          </p:nvPr>
        </p:nvSpPr>
        <p:spPr>
          <a:xfrm>
            <a:off x="404491" y="285942"/>
            <a:ext cx="8208962" cy="583884"/>
          </a:xfrm>
          <a:prstGeom prst="rect">
            <a:avLst/>
          </a:prstGeom>
          <a:solidFill>
            <a:srgbClr val="009F4D"/>
          </a:solidFill>
        </p:spPr>
        <p:txBody>
          <a:bodyPr lIns="104287" tIns="52144" rIns="104287" bIns="52144"/>
          <a:lstStyle>
            <a:lvl1pPr>
              <a:defRPr sz="3325">
                <a:solidFill>
                  <a:schemeClr val="bg1"/>
                </a:solidFill>
                <a:latin typeface="+mj-lt"/>
              </a:defRPr>
            </a:lvl1pPr>
          </a:lstStyle>
          <a:p>
            <a:r>
              <a:rPr lang="en-US"/>
              <a:t>Click to edit Master title style</a:t>
            </a:r>
            <a:endParaRPr lang="en-GB"/>
          </a:p>
        </p:txBody>
      </p:sp>
    </p:spTree>
    <p:extLst>
      <p:ext uri="{BB962C8B-B14F-4D97-AF65-F5344CB8AC3E}">
        <p14:creationId xmlns:p14="http://schemas.microsoft.com/office/powerpoint/2010/main" val="2961945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Title only iz">
    <p:spTree>
      <p:nvGrpSpPr>
        <p:cNvPr id="1" name=""/>
        <p:cNvGrpSpPr/>
        <p:nvPr/>
      </p:nvGrpSpPr>
      <p:grpSpPr>
        <a:xfrm>
          <a:off x="0" y="0"/>
          <a:ext cx="0" cy="0"/>
          <a:chOff x="0" y="0"/>
          <a:chExt cx="0" cy="0"/>
        </a:xfrm>
      </p:grpSpPr>
      <p:sp>
        <p:nvSpPr>
          <p:cNvPr id="2" name="Title 1"/>
          <p:cNvSpPr>
            <a:spLocks noGrp="1"/>
          </p:cNvSpPr>
          <p:nvPr>
            <p:ph type="title"/>
          </p:nvPr>
        </p:nvSpPr>
        <p:spPr>
          <a:xfrm>
            <a:off x="404491" y="285942"/>
            <a:ext cx="8208962" cy="583884"/>
          </a:xfrm>
          <a:prstGeom prst="rect">
            <a:avLst/>
          </a:prstGeom>
          <a:solidFill>
            <a:srgbClr val="009F4D"/>
          </a:solidFill>
        </p:spPr>
        <p:txBody>
          <a:bodyPr lIns="104287" tIns="52144" rIns="104287" bIns="52144"/>
          <a:lstStyle>
            <a:lvl1pPr>
              <a:defRPr sz="3325">
                <a:solidFill>
                  <a:schemeClr val="bg1"/>
                </a:solidFill>
                <a:latin typeface="+mj-lt"/>
              </a:defRPr>
            </a:lvl1pPr>
          </a:lstStyle>
          <a:p>
            <a:r>
              <a:rPr lang="en-US"/>
              <a:t>Click to edit Master title style</a:t>
            </a:r>
            <a:endParaRPr lang="en-GB"/>
          </a:p>
        </p:txBody>
      </p:sp>
    </p:spTree>
    <p:extLst>
      <p:ext uri="{BB962C8B-B14F-4D97-AF65-F5344CB8AC3E}">
        <p14:creationId xmlns:p14="http://schemas.microsoft.com/office/powerpoint/2010/main" val="3245374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ngle header ">
    <p:spTree>
      <p:nvGrpSpPr>
        <p:cNvPr id="1" name=""/>
        <p:cNvGrpSpPr/>
        <p:nvPr/>
      </p:nvGrpSpPr>
      <p:grpSpPr>
        <a:xfrm>
          <a:off x="0" y="0"/>
          <a:ext cx="0" cy="0"/>
          <a:chOff x="0" y="0"/>
          <a:chExt cx="0" cy="0"/>
        </a:xfrm>
      </p:grpSpPr>
      <p:sp>
        <p:nvSpPr>
          <p:cNvPr id="10" name="Picture Placeholder 10">
            <a:extLst>
              <a:ext uri="{FF2B5EF4-FFF2-40B4-BE49-F238E27FC236}">
                <a16:creationId xmlns:a16="http://schemas.microsoft.com/office/drawing/2014/main" id="{B3453ADD-6F89-4E49-A48A-0AF14ACBF5EE}"/>
              </a:ext>
            </a:extLst>
          </p:cNvPr>
          <p:cNvSpPr>
            <a:spLocks noGrp="1"/>
          </p:cNvSpPr>
          <p:nvPr>
            <p:ph type="pic" sz="quarter" idx="18"/>
          </p:nvPr>
        </p:nvSpPr>
        <p:spPr>
          <a:xfrm>
            <a:off x="304800" y="207967"/>
            <a:ext cx="8508412" cy="5057775"/>
          </a:xfrm>
          <a:prstGeom prst="rect">
            <a:avLst/>
          </a:prstGeom>
        </p:spPr>
        <p:txBody>
          <a:bodyPr/>
          <a:lstStyle/>
          <a:p>
            <a:endParaRPr lang="en-GB"/>
          </a:p>
        </p:txBody>
      </p:sp>
      <p:sp>
        <p:nvSpPr>
          <p:cNvPr id="3" name="Content Placeholder 2">
            <a:extLst>
              <a:ext uri="{FF2B5EF4-FFF2-40B4-BE49-F238E27FC236}">
                <a16:creationId xmlns:a16="http://schemas.microsoft.com/office/drawing/2014/main" id="{BFC1E360-0609-4BEF-AF7C-C2C0E9A6FBCE}"/>
              </a:ext>
            </a:extLst>
          </p:cNvPr>
          <p:cNvSpPr>
            <a:spLocks noGrp="1" noChangeAspect="1"/>
          </p:cNvSpPr>
          <p:nvPr>
            <p:ph idx="16" hasCustomPrompt="1"/>
          </p:nvPr>
        </p:nvSpPr>
        <p:spPr>
          <a:xfrm>
            <a:off x="491630" y="478795"/>
            <a:ext cx="4072216" cy="551146"/>
          </a:xfrm>
          <a:prstGeom prst="rect">
            <a:avLst/>
          </a:prstGeom>
          <a:solidFill>
            <a:srgbClr val="009F4D"/>
          </a:solidFill>
        </p:spPr>
        <p:txBody>
          <a:bodyPr lIns="74441" tIns="37221" rIns="74441" bIns="37221"/>
          <a:lstStyle>
            <a:lvl1pPr marL="0" marR="0" indent="0" algn="l" defTabSz="744395"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395"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a:t>Title </a:t>
            </a:r>
            <a:endParaRPr lang="en-US" sz="2900">
              <a:solidFill>
                <a:srgbClr val="FFFFFF"/>
              </a:solidFill>
            </a:endParaRPr>
          </a:p>
        </p:txBody>
      </p:sp>
      <p:sp>
        <p:nvSpPr>
          <p:cNvPr id="7" name="Text Placeholder 5">
            <a:extLst>
              <a:ext uri="{FF2B5EF4-FFF2-40B4-BE49-F238E27FC236}">
                <a16:creationId xmlns:a16="http://schemas.microsoft.com/office/drawing/2014/main" id="{C1850855-BE95-4F7A-A1A9-2D5FF72B20E6}"/>
              </a:ext>
            </a:extLst>
          </p:cNvPr>
          <p:cNvSpPr>
            <a:spLocks noGrp="1"/>
          </p:cNvSpPr>
          <p:nvPr>
            <p:ph type="body" sz="quarter" idx="10" hasCustomPrompt="1"/>
          </p:nvPr>
        </p:nvSpPr>
        <p:spPr>
          <a:xfrm>
            <a:off x="7251292" y="5251928"/>
            <a:ext cx="1575776" cy="309179"/>
          </a:xfrm>
          <a:prstGeom prst="rect">
            <a:avLst/>
          </a:prstGeom>
        </p:spPr>
        <p:txBody>
          <a:bodyPr/>
          <a:lstStyle>
            <a:lvl1pPr marL="0" indent="0">
              <a:buNone/>
              <a:defRPr sz="1000" baseline="0">
                <a:solidFill>
                  <a:schemeClr val="bg1">
                    <a:lumMod val="50000"/>
                  </a:schemeClr>
                </a:solidFill>
                <a:latin typeface="+mj-lt"/>
              </a:defRPr>
            </a:lvl1pPr>
          </a:lstStyle>
          <a:p>
            <a:r>
              <a:rPr lang="en-GB"/>
              <a:t>KS2 – Basic life support</a:t>
            </a:r>
          </a:p>
        </p:txBody>
      </p:sp>
      <p:grpSp>
        <p:nvGrpSpPr>
          <p:cNvPr id="11" name="Group 10">
            <a:extLst>
              <a:ext uri="{FF2B5EF4-FFF2-40B4-BE49-F238E27FC236}">
                <a16:creationId xmlns:a16="http://schemas.microsoft.com/office/drawing/2014/main" id="{C78883C9-736E-4178-A40A-53DFC7A1317C}"/>
              </a:ext>
            </a:extLst>
          </p:cNvPr>
          <p:cNvGrpSpPr/>
          <p:nvPr userDrawn="1"/>
        </p:nvGrpSpPr>
        <p:grpSpPr>
          <a:xfrm>
            <a:off x="2438402" y="3747319"/>
            <a:ext cx="6705601" cy="1541044"/>
            <a:chOff x="1842654" y="-1271155"/>
            <a:chExt cx="6705601" cy="1541044"/>
          </a:xfrm>
          <a:noFill/>
        </p:grpSpPr>
        <p:sp>
          <p:nvSpPr>
            <p:cNvPr id="12" name="Right Triangle 11">
              <a:extLst>
                <a:ext uri="{FF2B5EF4-FFF2-40B4-BE49-F238E27FC236}">
                  <a16:creationId xmlns:a16="http://schemas.microsoft.com/office/drawing/2014/main" id="{92E65848-7A44-40E6-B4E0-1FEA493D3BC7}"/>
                </a:ext>
              </a:extLst>
            </p:cNvPr>
            <p:cNvSpPr/>
            <p:nvPr userDrawn="1"/>
          </p:nvSpPr>
          <p:spPr>
            <a:xfrm flipH="1">
              <a:off x="1842654" y="-1271155"/>
              <a:ext cx="6705601" cy="154104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solidFill>
                  <a:srgbClr val="FF0000"/>
                </a:solidFill>
              </a:endParaRPr>
            </a:p>
          </p:txBody>
        </p:sp>
        <p:pic>
          <p:nvPicPr>
            <p:cNvPr id="13" name="Picture 12" descr="SJA logo on angled slice.psd">
              <a:extLst>
                <a:ext uri="{FF2B5EF4-FFF2-40B4-BE49-F238E27FC236}">
                  <a16:creationId xmlns:a16="http://schemas.microsoft.com/office/drawing/2014/main" id="{FEC7218D-6FE3-4890-BE9C-C90C43E4785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7735" t="40499" r="2544"/>
            <a:stretch/>
          </p:blipFill>
          <p:spPr>
            <a:xfrm>
              <a:off x="6636327" y="-370811"/>
              <a:ext cx="1634837" cy="640700"/>
            </a:xfrm>
            <a:prstGeom prst="rect">
              <a:avLst/>
            </a:prstGeom>
            <a:grpFill/>
            <a:ln>
              <a:noFill/>
            </a:ln>
          </p:spPr>
        </p:pic>
      </p:grpSp>
    </p:spTree>
    <p:extLst>
      <p:ext uri="{BB962C8B-B14F-4D97-AF65-F5344CB8AC3E}">
        <p14:creationId xmlns:p14="http://schemas.microsoft.com/office/powerpoint/2010/main" val="313316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reak page 1">
    <p:bg>
      <p:bgRef idx="1001">
        <a:schemeClr val="bg1"/>
      </p:bgRef>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D972C41A-9216-4B40-861A-E5A06DD10D6E}"/>
              </a:ext>
            </a:extLst>
          </p:cNvPr>
          <p:cNvSpPr>
            <a:spLocks noGrp="1" noChangeAspect="1"/>
          </p:cNvSpPr>
          <p:nvPr>
            <p:ph idx="15" hasCustomPrompt="1"/>
          </p:nvPr>
        </p:nvSpPr>
        <p:spPr>
          <a:xfrm>
            <a:off x="1551711" y="1947377"/>
            <a:ext cx="6359236" cy="551146"/>
          </a:xfrm>
          <a:prstGeom prst="rect">
            <a:avLst/>
          </a:prstGeom>
          <a:solidFill>
            <a:srgbClr val="8D8E8D"/>
          </a:solidFill>
        </p:spPr>
        <p:txBody>
          <a:bodyPr lIns="74441" tIns="37221" rIns="74441" bIns="37221"/>
          <a:lstStyle>
            <a:lvl1pPr marL="0" marR="0" indent="0" algn="ctr" defTabSz="744395"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395"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a:t>Title </a:t>
            </a:r>
            <a:endParaRPr lang="en-US" sz="2900">
              <a:solidFill>
                <a:srgbClr val="FFFFFF"/>
              </a:solidFill>
            </a:endParaRPr>
          </a:p>
        </p:txBody>
      </p:sp>
      <p:sp>
        <p:nvSpPr>
          <p:cNvPr id="5"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7226704" y="5232309"/>
            <a:ext cx="1575776" cy="309179"/>
          </a:xfrm>
          <a:prstGeom prst="rect">
            <a:avLst/>
          </a:prstGeom>
        </p:spPr>
        <p:txBody>
          <a:bodyPr/>
          <a:lstStyle>
            <a:lvl1pPr marL="0" marR="0" indent="0" algn="l" defTabSz="744395" rtl="0" eaLnBrk="1" fontAlgn="auto" latinLnBrk="0" hangingPunct="1">
              <a:lnSpc>
                <a:spcPct val="100000"/>
              </a:lnSpc>
              <a:spcBef>
                <a:spcPts val="407"/>
              </a:spcBef>
              <a:spcAft>
                <a:spcPts val="407"/>
              </a:spcAft>
              <a:buClrTx/>
              <a:buSzTx/>
              <a:buFont typeface="Arial" panose="020B0604020202020204" pitchFamily="34" charset="0"/>
              <a:buNone/>
              <a:tabLst/>
              <a:defRPr sz="1000" baseline="0">
                <a:solidFill>
                  <a:schemeClr val="bg1">
                    <a:lumMod val="50000"/>
                  </a:schemeClr>
                </a:solidFill>
                <a:latin typeface="+mj-lt"/>
              </a:defRPr>
            </a:lvl1pPr>
          </a:lstStyle>
          <a:p>
            <a:pPr marL="0" marR="0" lvl="0" indent="0" algn="l" defTabSz="744395"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GB"/>
              <a:t>KS2 – Basic life support</a:t>
            </a:r>
          </a:p>
        </p:txBody>
      </p:sp>
    </p:spTree>
    <p:extLst>
      <p:ext uri="{BB962C8B-B14F-4D97-AF65-F5344CB8AC3E}">
        <p14:creationId xmlns:p14="http://schemas.microsoft.com/office/powerpoint/2010/main" val="22992765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reak page 2">
    <p:bg>
      <p:bgRef idx="1001">
        <a:schemeClr val="bg1"/>
      </p:bgRef>
    </p:bg>
    <p:spTree>
      <p:nvGrpSpPr>
        <p:cNvPr id="1" name=""/>
        <p:cNvGrpSpPr/>
        <p:nvPr/>
      </p:nvGrpSpPr>
      <p:grpSpPr>
        <a:xfrm>
          <a:off x="0" y="0"/>
          <a:ext cx="0" cy="0"/>
          <a:chOff x="0" y="0"/>
          <a:chExt cx="0" cy="0"/>
        </a:xfrm>
      </p:grpSpPr>
      <p:sp>
        <p:nvSpPr>
          <p:cNvPr id="5"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7226704" y="5232309"/>
            <a:ext cx="1575776" cy="309179"/>
          </a:xfrm>
          <a:prstGeom prst="rect">
            <a:avLst/>
          </a:prstGeom>
        </p:spPr>
        <p:txBody>
          <a:bodyPr/>
          <a:lstStyle>
            <a:lvl1pPr marL="0" indent="0">
              <a:buNone/>
              <a:defRPr sz="1000" baseline="0">
                <a:solidFill>
                  <a:schemeClr val="bg1">
                    <a:lumMod val="50000"/>
                  </a:schemeClr>
                </a:solidFill>
                <a:latin typeface="+mj-lt"/>
              </a:defRPr>
            </a:lvl1pPr>
          </a:lstStyle>
          <a:p>
            <a:r>
              <a:rPr lang="en-GB"/>
              <a:t>KS2 – Basic life support</a:t>
            </a:r>
          </a:p>
        </p:txBody>
      </p:sp>
      <p:sp>
        <p:nvSpPr>
          <p:cNvPr id="6" name="Content Placeholder 2">
            <a:extLst>
              <a:ext uri="{FF2B5EF4-FFF2-40B4-BE49-F238E27FC236}">
                <a16:creationId xmlns:a16="http://schemas.microsoft.com/office/drawing/2014/main" id="{72648BE5-7FB0-43C3-9796-11EDEC3B12D4}"/>
              </a:ext>
            </a:extLst>
          </p:cNvPr>
          <p:cNvSpPr>
            <a:spLocks noGrp="1" noChangeAspect="1"/>
          </p:cNvSpPr>
          <p:nvPr>
            <p:ph idx="16" hasCustomPrompt="1"/>
          </p:nvPr>
        </p:nvSpPr>
        <p:spPr>
          <a:xfrm>
            <a:off x="2542102" y="2498523"/>
            <a:ext cx="4246627" cy="551146"/>
          </a:xfrm>
          <a:prstGeom prst="rect">
            <a:avLst/>
          </a:prstGeom>
          <a:solidFill>
            <a:srgbClr val="8D8E8D"/>
          </a:solidFill>
        </p:spPr>
        <p:txBody>
          <a:bodyPr lIns="74441" tIns="37221" rIns="74441" bIns="37221"/>
          <a:lstStyle>
            <a:lvl1pPr marL="0" marR="0" indent="0" algn="ctr" defTabSz="744395"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395"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a:t>Title </a:t>
            </a:r>
            <a:endParaRPr lang="en-US" sz="2900">
              <a:solidFill>
                <a:srgbClr val="FFFFFF"/>
              </a:solidFill>
            </a:endParaRPr>
          </a:p>
        </p:txBody>
      </p:sp>
      <p:sp>
        <p:nvSpPr>
          <p:cNvPr id="7" name="Content Placeholder 2">
            <a:extLst>
              <a:ext uri="{FF2B5EF4-FFF2-40B4-BE49-F238E27FC236}">
                <a16:creationId xmlns:a16="http://schemas.microsoft.com/office/drawing/2014/main" id="{6F71EAB9-84D2-4471-97AE-F407342A10D6}"/>
              </a:ext>
            </a:extLst>
          </p:cNvPr>
          <p:cNvSpPr>
            <a:spLocks noGrp="1" noChangeAspect="1"/>
          </p:cNvSpPr>
          <p:nvPr>
            <p:ph idx="15" hasCustomPrompt="1"/>
          </p:nvPr>
        </p:nvSpPr>
        <p:spPr>
          <a:xfrm>
            <a:off x="1551711" y="1947377"/>
            <a:ext cx="6359236" cy="551146"/>
          </a:xfrm>
          <a:prstGeom prst="rect">
            <a:avLst/>
          </a:prstGeom>
          <a:solidFill>
            <a:srgbClr val="8D8E8D"/>
          </a:solidFill>
        </p:spPr>
        <p:txBody>
          <a:bodyPr lIns="74441" tIns="37221" rIns="74441" bIns="37221"/>
          <a:lstStyle>
            <a:lvl1pPr marL="0" marR="0" indent="0" algn="ctr" defTabSz="744395"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395"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a:t>Title </a:t>
            </a:r>
            <a:endParaRPr lang="en-US" sz="2900">
              <a:solidFill>
                <a:srgbClr val="FFFFFF"/>
              </a:solidFill>
            </a:endParaRPr>
          </a:p>
        </p:txBody>
      </p:sp>
    </p:spTree>
    <p:extLst>
      <p:ext uri="{BB962C8B-B14F-4D97-AF65-F5344CB8AC3E}">
        <p14:creationId xmlns:p14="http://schemas.microsoft.com/office/powerpoint/2010/main" val="39317348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3" name="Content Placeholder 2"/>
          <p:cNvSpPr>
            <a:spLocks noGrp="1" noChangeAspect="1"/>
          </p:cNvSpPr>
          <p:nvPr>
            <p:ph idx="1" hasCustomPrompt="1"/>
          </p:nvPr>
        </p:nvSpPr>
        <p:spPr>
          <a:xfrm>
            <a:off x="662751" y="1365174"/>
            <a:ext cx="7575409" cy="482248"/>
          </a:xfrm>
          <a:prstGeom prst="rect">
            <a:avLst/>
          </a:prstGeom>
        </p:spPr>
        <p:txBody>
          <a:bodyPr lIns="74441" tIns="37221" rIns="74441" bIns="37221"/>
          <a:lstStyle>
            <a:lvl1pPr marL="0" indent="0">
              <a:buNone/>
              <a:defRPr sz="2000" b="1">
                <a:solidFill>
                  <a:srgbClr val="009F4D"/>
                </a:solidFill>
                <a:latin typeface="Arial (heading)"/>
                <a:cs typeface="Arial (heading)"/>
              </a:defRPr>
            </a:lvl1pPr>
          </a:lstStyle>
          <a:p>
            <a:r>
              <a:rPr lang="en-US"/>
              <a:t>Type to add heading</a:t>
            </a:r>
          </a:p>
        </p:txBody>
      </p:sp>
      <p:sp>
        <p:nvSpPr>
          <p:cNvPr id="14" name="Content Placeholder 4"/>
          <p:cNvSpPr>
            <a:spLocks noGrp="1" noChangeAspect="1"/>
          </p:cNvSpPr>
          <p:nvPr>
            <p:ph idx="11" hasCustomPrompt="1"/>
          </p:nvPr>
        </p:nvSpPr>
        <p:spPr>
          <a:xfrm>
            <a:off x="662751" y="1927327"/>
            <a:ext cx="7575409" cy="919678"/>
          </a:xfrm>
          <a:prstGeom prst="rect">
            <a:avLst/>
          </a:prstGeom>
        </p:spPr>
        <p:txBody>
          <a:bodyPr lIns="74441" tIns="37221" rIns="74441" bIns="37221"/>
          <a:lstStyle>
            <a:lvl1pPr marL="0" indent="0">
              <a:buNone/>
              <a:defRPr sz="1800"/>
            </a:lvl1pPr>
          </a:lstStyle>
          <a:p>
            <a:pPr lvl="0"/>
            <a:r>
              <a:rPr lang="en-US"/>
              <a:t>Type to add body text</a:t>
            </a:r>
          </a:p>
        </p:txBody>
      </p:sp>
      <p:sp>
        <p:nvSpPr>
          <p:cNvPr id="16" name="Content Placeholder 4"/>
          <p:cNvSpPr>
            <a:spLocks noGrp="1" noChangeAspect="1"/>
          </p:cNvSpPr>
          <p:nvPr>
            <p:ph idx="12" hasCustomPrompt="1"/>
          </p:nvPr>
        </p:nvSpPr>
        <p:spPr>
          <a:xfrm>
            <a:off x="662751" y="2966333"/>
            <a:ext cx="7575409" cy="1813489"/>
          </a:xfrm>
          <a:prstGeom prst="rect">
            <a:avLst/>
          </a:prstGeom>
        </p:spPr>
        <p:txBody>
          <a:bodyPr lIns="74441" tIns="37221" rIns="74441" bIns="37221"/>
          <a:lstStyle>
            <a:lvl1pPr marL="361858" indent="-361858">
              <a:buClr>
                <a:srgbClr val="007A53"/>
              </a:buClr>
              <a:buFont typeface="Lucida Grande"/>
              <a:buChar char="➤"/>
              <a:defRPr sz="1800"/>
            </a:lvl1pPr>
          </a:lstStyle>
          <a:p>
            <a:pPr lvl="0"/>
            <a:r>
              <a:rPr lang="en-US"/>
              <a:t>Type to add bullet points</a:t>
            </a:r>
          </a:p>
        </p:txBody>
      </p:sp>
      <p:sp>
        <p:nvSpPr>
          <p:cNvPr id="8" name="Content Placeholder 2">
            <a:extLst>
              <a:ext uri="{FF2B5EF4-FFF2-40B4-BE49-F238E27FC236}">
                <a16:creationId xmlns:a16="http://schemas.microsoft.com/office/drawing/2014/main" id="{B2C77F52-EA64-4F9F-A703-22B619BAB782}"/>
              </a:ext>
            </a:extLst>
          </p:cNvPr>
          <p:cNvSpPr>
            <a:spLocks noGrp="1" noChangeAspect="1"/>
          </p:cNvSpPr>
          <p:nvPr>
            <p:ph idx="15" hasCustomPrompt="1"/>
          </p:nvPr>
        </p:nvSpPr>
        <p:spPr>
          <a:xfrm>
            <a:off x="491630" y="478795"/>
            <a:ext cx="4072216" cy="551146"/>
          </a:xfrm>
          <a:prstGeom prst="rect">
            <a:avLst/>
          </a:prstGeom>
          <a:solidFill>
            <a:srgbClr val="009F4D"/>
          </a:solidFill>
        </p:spPr>
        <p:txBody>
          <a:bodyPr lIns="74441" tIns="37221" rIns="74441" bIns="37221"/>
          <a:lstStyle>
            <a:lvl1pPr marL="0" marR="0" indent="0" algn="l" defTabSz="744395"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395"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a:t>Title </a:t>
            </a:r>
            <a:endParaRPr lang="en-US" sz="2900">
              <a:solidFill>
                <a:srgbClr val="FFFFFF"/>
              </a:solidFill>
            </a:endParaRPr>
          </a:p>
        </p:txBody>
      </p:sp>
      <p:sp>
        <p:nvSpPr>
          <p:cNvPr id="7"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7226704" y="5232309"/>
            <a:ext cx="1575776" cy="309179"/>
          </a:xfrm>
          <a:prstGeom prst="rect">
            <a:avLst/>
          </a:prstGeom>
        </p:spPr>
        <p:txBody>
          <a:bodyPr/>
          <a:lstStyle>
            <a:lvl1pPr marL="0" indent="0">
              <a:buNone/>
              <a:defRPr sz="1000" baseline="0">
                <a:solidFill>
                  <a:schemeClr val="bg1">
                    <a:lumMod val="50000"/>
                  </a:schemeClr>
                </a:solidFill>
                <a:latin typeface="+mj-lt"/>
              </a:defRPr>
            </a:lvl1pPr>
          </a:lstStyle>
          <a:p>
            <a:r>
              <a:rPr lang="en-GB"/>
              <a:t>KS2 – Basic life support</a:t>
            </a:r>
          </a:p>
        </p:txBody>
      </p:sp>
    </p:spTree>
    <p:extLst>
      <p:ext uri="{BB962C8B-B14F-4D97-AF65-F5344CB8AC3E}">
        <p14:creationId xmlns:p14="http://schemas.microsoft.com/office/powerpoint/2010/main" val="4026652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mp; bullet point ">
    <p:spTree>
      <p:nvGrpSpPr>
        <p:cNvPr id="1" name=""/>
        <p:cNvGrpSpPr/>
        <p:nvPr/>
      </p:nvGrpSpPr>
      <p:grpSpPr>
        <a:xfrm>
          <a:off x="0" y="0"/>
          <a:ext cx="0" cy="0"/>
          <a:chOff x="0" y="0"/>
          <a:chExt cx="0" cy="0"/>
        </a:xfrm>
      </p:grpSpPr>
      <p:sp>
        <p:nvSpPr>
          <p:cNvPr id="8" name="Content Placeholder 4"/>
          <p:cNvSpPr>
            <a:spLocks noGrp="1" noChangeAspect="1"/>
          </p:cNvSpPr>
          <p:nvPr>
            <p:ph idx="14" hasCustomPrompt="1"/>
          </p:nvPr>
        </p:nvSpPr>
        <p:spPr>
          <a:xfrm>
            <a:off x="526121" y="1263234"/>
            <a:ext cx="7658273" cy="3474614"/>
          </a:xfrm>
          <a:prstGeom prst="rect">
            <a:avLst/>
          </a:prstGeom>
        </p:spPr>
        <p:txBody>
          <a:bodyPr lIns="74441" tIns="37221" rIns="74441" bIns="37221"/>
          <a:lstStyle>
            <a:lvl1pPr marL="361858" indent="-361858">
              <a:buClr>
                <a:srgbClr val="007A53"/>
              </a:buClr>
              <a:buFont typeface="Lucida Grande"/>
              <a:buChar char="➤"/>
              <a:defRPr sz="1800"/>
            </a:lvl1pPr>
          </a:lstStyle>
          <a:p>
            <a:pPr lvl="0"/>
            <a:r>
              <a:rPr lang="en-US"/>
              <a:t>Type to add bullet points</a:t>
            </a:r>
          </a:p>
          <a:p>
            <a:pPr lvl="0"/>
            <a:endParaRPr lang="en-US"/>
          </a:p>
          <a:p>
            <a:pPr lvl="0"/>
            <a:endParaRPr lang="en-US"/>
          </a:p>
        </p:txBody>
      </p:sp>
      <p:sp>
        <p:nvSpPr>
          <p:cNvPr id="10" name="Content Placeholder 2">
            <a:extLst>
              <a:ext uri="{FF2B5EF4-FFF2-40B4-BE49-F238E27FC236}">
                <a16:creationId xmlns:a16="http://schemas.microsoft.com/office/drawing/2014/main" id="{D972C41A-9216-4B40-861A-E5A06DD10D6E}"/>
              </a:ext>
            </a:extLst>
          </p:cNvPr>
          <p:cNvSpPr>
            <a:spLocks noGrp="1" noChangeAspect="1"/>
          </p:cNvSpPr>
          <p:nvPr>
            <p:ph idx="15" hasCustomPrompt="1"/>
          </p:nvPr>
        </p:nvSpPr>
        <p:spPr>
          <a:xfrm>
            <a:off x="491630" y="478795"/>
            <a:ext cx="4072216" cy="551146"/>
          </a:xfrm>
          <a:prstGeom prst="rect">
            <a:avLst/>
          </a:prstGeom>
          <a:solidFill>
            <a:srgbClr val="009F4D"/>
          </a:solidFill>
        </p:spPr>
        <p:txBody>
          <a:bodyPr lIns="74441" tIns="37221" rIns="74441" bIns="37221"/>
          <a:lstStyle>
            <a:lvl1pPr marL="0" marR="0" indent="0" algn="l" defTabSz="744395"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395"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a:t>Title </a:t>
            </a:r>
            <a:endParaRPr lang="en-US" sz="2900">
              <a:solidFill>
                <a:srgbClr val="FFFFFF"/>
              </a:solidFill>
            </a:endParaRPr>
          </a:p>
        </p:txBody>
      </p:sp>
      <p:sp>
        <p:nvSpPr>
          <p:cNvPr id="5"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7226704" y="5232309"/>
            <a:ext cx="1575776" cy="309179"/>
          </a:xfrm>
          <a:prstGeom prst="rect">
            <a:avLst/>
          </a:prstGeom>
        </p:spPr>
        <p:txBody>
          <a:bodyPr/>
          <a:lstStyle>
            <a:lvl1pPr marL="0" indent="0">
              <a:buNone/>
              <a:defRPr sz="1000" baseline="0">
                <a:solidFill>
                  <a:schemeClr val="bg1">
                    <a:lumMod val="50000"/>
                  </a:schemeClr>
                </a:solidFill>
                <a:latin typeface="+mj-lt"/>
              </a:defRPr>
            </a:lvl1pPr>
          </a:lstStyle>
          <a:p>
            <a:r>
              <a:rPr lang="en-GB"/>
              <a:t>KS2 – Basic life support</a:t>
            </a:r>
          </a:p>
        </p:txBody>
      </p:sp>
    </p:spTree>
    <p:extLst>
      <p:ext uri="{BB962C8B-B14F-4D97-AF65-F5344CB8AC3E}">
        <p14:creationId xmlns:p14="http://schemas.microsoft.com/office/powerpoint/2010/main" val="2095350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atment (1 illustration, bitesize text)">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3DB9D070-92E3-4330-A7F1-F9F680CEADDD}"/>
              </a:ext>
            </a:extLst>
          </p:cNvPr>
          <p:cNvSpPr>
            <a:spLocks noGrp="1" noChangeAspect="1"/>
          </p:cNvSpPr>
          <p:nvPr>
            <p:ph type="pic" idx="1"/>
          </p:nvPr>
        </p:nvSpPr>
        <p:spPr>
          <a:xfrm>
            <a:off x="4988462" y="1359524"/>
            <a:ext cx="3528106" cy="3262858"/>
          </a:xfrm>
          <a:prstGeom prst="rect">
            <a:avLst/>
          </a:prstGeom>
          <a:ln w="38100" cmpd="sng">
            <a:solidFill>
              <a:srgbClr val="007A53"/>
            </a:solidFill>
          </a:ln>
        </p:spPr>
        <p:txBody>
          <a:bodyPr lIns="74441" tIns="37221" rIns="74441" bIns="37221"/>
          <a:lstStyle>
            <a:lvl1pPr marL="0" indent="0">
              <a:buNone/>
              <a:defRPr sz="2600"/>
            </a:lvl1pPr>
            <a:lvl2pPr marL="372198" indent="0">
              <a:buNone/>
              <a:defRPr sz="2300"/>
            </a:lvl2pPr>
            <a:lvl3pPr marL="744395" indent="0">
              <a:buNone/>
              <a:defRPr sz="2000"/>
            </a:lvl3pPr>
            <a:lvl4pPr marL="1116592" indent="0">
              <a:buNone/>
              <a:defRPr sz="1600"/>
            </a:lvl4pPr>
            <a:lvl5pPr marL="1488789" indent="0">
              <a:buNone/>
              <a:defRPr sz="1600"/>
            </a:lvl5pPr>
            <a:lvl6pPr marL="1860986" indent="0">
              <a:buNone/>
              <a:defRPr sz="1600"/>
            </a:lvl6pPr>
            <a:lvl7pPr marL="2233184" indent="0">
              <a:buNone/>
              <a:defRPr sz="1600"/>
            </a:lvl7pPr>
            <a:lvl8pPr marL="2605381" indent="0">
              <a:buNone/>
              <a:defRPr sz="1600"/>
            </a:lvl8pPr>
            <a:lvl9pPr marL="2977577" indent="0">
              <a:buNone/>
              <a:defRPr sz="1600"/>
            </a:lvl9pPr>
          </a:lstStyle>
          <a:p>
            <a:r>
              <a:rPr lang="en-US"/>
              <a:t>Click icon to add picture</a:t>
            </a:r>
            <a:endParaRPr lang="en-GB"/>
          </a:p>
        </p:txBody>
      </p:sp>
      <p:sp>
        <p:nvSpPr>
          <p:cNvPr id="6" name="Content Placeholder 2"/>
          <p:cNvSpPr>
            <a:spLocks noGrp="1" noChangeAspect="1"/>
          </p:cNvSpPr>
          <p:nvPr>
            <p:ph idx="12" hasCustomPrompt="1"/>
          </p:nvPr>
        </p:nvSpPr>
        <p:spPr>
          <a:xfrm>
            <a:off x="662751" y="1365174"/>
            <a:ext cx="4072216" cy="482248"/>
          </a:xfrm>
          <a:prstGeom prst="rect">
            <a:avLst/>
          </a:prstGeom>
        </p:spPr>
        <p:txBody>
          <a:bodyPr lIns="74441" tIns="37221" rIns="74441" bIns="37221"/>
          <a:lstStyle>
            <a:lvl1pPr marL="0" indent="0">
              <a:buNone/>
              <a:defRPr sz="2000" b="1">
                <a:solidFill>
                  <a:srgbClr val="009F4D"/>
                </a:solidFill>
                <a:latin typeface="Arial (heading)"/>
                <a:cs typeface="Arial (heading)"/>
              </a:defRPr>
            </a:lvl1pPr>
          </a:lstStyle>
          <a:p>
            <a:r>
              <a:rPr lang="en-US"/>
              <a:t>Type to add heading</a:t>
            </a:r>
          </a:p>
        </p:txBody>
      </p:sp>
      <p:sp>
        <p:nvSpPr>
          <p:cNvPr id="7" name="Content Placeholder 4"/>
          <p:cNvSpPr>
            <a:spLocks noGrp="1" noChangeAspect="1"/>
          </p:cNvSpPr>
          <p:nvPr>
            <p:ph idx="13" hasCustomPrompt="1"/>
          </p:nvPr>
        </p:nvSpPr>
        <p:spPr>
          <a:xfrm>
            <a:off x="662751" y="1927327"/>
            <a:ext cx="4072216" cy="919678"/>
          </a:xfrm>
          <a:prstGeom prst="rect">
            <a:avLst/>
          </a:prstGeom>
        </p:spPr>
        <p:txBody>
          <a:bodyPr lIns="74441" tIns="37221" rIns="74441" bIns="37221"/>
          <a:lstStyle>
            <a:lvl1pPr marL="0" indent="0">
              <a:buNone/>
              <a:defRPr sz="1800" baseline="0"/>
            </a:lvl1pPr>
          </a:lstStyle>
          <a:p>
            <a:pPr lvl="0"/>
            <a:r>
              <a:rPr lang="en-US"/>
              <a:t>Type to add body text</a:t>
            </a:r>
          </a:p>
        </p:txBody>
      </p:sp>
      <p:sp>
        <p:nvSpPr>
          <p:cNvPr id="8" name="Content Placeholder 4"/>
          <p:cNvSpPr>
            <a:spLocks noGrp="1" noChangeAspect="1"/>
          </p:cNvSpPr>
          <p:nvPr>
            <p:ph idx="14" hasCustomPrompt="1"/>
          </p:nvPr>
        </p:nvSpPr>
        <p:spPr>
          <a:xfrm>
            <a:off x="662751" y="2966329"/>
            <a:ext cx="4072216" cy="1656054"/>
          </a:xfrm>
          <a:prstGeom prst="rect">
            <a:avLst/>
          </a:prstGeom>
        </p:spPr>
        <p:txBody>
          <a:bodyPr lIns="74441" tIns="37221" rIns="74441" bIns="37221"/>
          <a:lstStyle>
            <a:lvl1pPr marL="361858" indent="-361858">
              <a:buClr>
                <a:srgbClr val="007A53"/>
              </a:buClr>
              <a:buFont typeface="Lucida Grande"/>
              <a:buChar char="➤"/>
              <a:defRPr sz="1800"/>
            </a:lvl1pPr>
          </a:lstStyle>
          <a:p>
            <a:pPr lvl="0"/>
            <a:r>
              <a:rPr lang="en-US"/>
              <a:t>Type to add bullet points</a:t>
            </a:r>
          </a:p>
        </p:txBody>
      </p:sp>
      <p:sp>
        <p:nvSpPr>
          <p:cNvPr id="13" name="Content Placeholder 2">
            <a:extLst>
              <a:ext uri="{FF2B5EF4-FFF2-40B4-BE49-F238E27FC236}">
                <a16:creationId xmlns:a16="http://schemas.microsoft.com/office/drawing/2014/main" id="{0475017F-F7B9-413F-AB73-69D739DB635C}"/>
              </a:ext>
            </a:extLst>
          </p:cNvPr>
          <p:cNvSpPr>
            <a:spLocks noGrp="1" noChangeAspect="1"/>
          </p:cNvSpPr>
          <p:nvPr>
            <p:ph idx="15" hasCustomPrompt="1"/>
          </p:nvPr>
        </p:nvSpPr>
        <p:spPr>
          <a:xfrm>
            <a:off x="491630" y="478795"/>
            <a:ext cx="4072216" cy="551146"/>
          </a:xfrm>
          <a:prstGeom prst="rect">
            <a:avLst/>
          </a:prstGeom>
          <a:solidFill>
            <a:srgbClr val="009F4D"/>
          </a:solidFill>
        </p:spPr>
        <p:txBody>
          <a:bodyPr lIns="74441" tIns="37221" rIns="74441" bIns="37221"/>
          <a:lstStyle>
            <a:lvl1pPr marL="0" marR="0" indent="0" algn="l" defTabSz="744395"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395"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a:t>Title</a:t>
            </a:r>
          </a:p>
        </p:txBody>
      </p:sp>
      <p:sp>
        <p:nvSpPr>
          <p:cNvPr id="10"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7226704" y="5232309"/>
            <a:ext cx="1575776" cy="309179"/>
          </a:xfrm>
          <a:prstGeom prst="rect">
            <a:avLst/>
          </a:prstGeom>
        </p:spPr>
        <p:txBody>
          <a:bodyPr/>
          <a:lstStyle>
            <a:lvl1pPr marL="0" indent="0">
              <a:buNone/>
              <a:defRPr sz="1000" baseline="0">
                <a:solidFill>
                  <a:schemeClr val="bg1">
                    <a:lumMod val="50000"/>
                  </a:schemeClr>
                </a:solidFill>
                <a:latin typeface="+mj-lt"/>
              </a:defRPr>
            </a:lvl1pPr>
          </a:lstStyle>
          <a:p>
            <a:pPr lvl="0"/>
            <a:r>
              <a:rPr lang="en-GB"/>
              <a:t>Insert subject here </a:t>
            </a:r>
          </a:p>
        </p:txBody>
      </p:sp>
    </p:spTree>
    <p:extLst>
      <p:ext uri="{BB962C8B-B14F-4D97-AF65-F5344CB8AC3E}">
        <p14:creationId xmlns:p14="http://schemas.microsoft.com/office/powerpoint/2010/main" val="2361423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eatment (1 illustration, bitesize text, no bullets)">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3DB9D070-92E3-4330-A7F1-F9F680CEADDD}"/>
              </a:ext>
            </a:extLst>
          </p:cNvPr>
          <p:cNvSpPr>
            <a:spLocks noGrp="1" noChangeAspect="1"/>
          </p:cNvSpPr>
          <p:nvPr>
            <p:ph type="pic" idx="1"/>
          </p:nvPr>
        </p:nvSpPr>
        <p:spPr>
          <a:xfrm>
            <a:off x="4988462" y="1359524"/>
            <a:ext cx="3528106" cy="3262858"/>
          </a:xfrm>
          <a:prstGeom prst="rect">
            <a:avLst/>
          </a:prstGeom>
          <a:ln w="38100" cmpd="sng">
            <a:solidFill>
              <a:srgbClr val="007A53"/>
            </a:solidFill>
          </a:ln>
        </p:spPr>
        <p:txBody>
          <a:bodyPr lIns="74441" tIns="37221" rIns="74441" bIns="37221"/>
          <a:lstStyle>
            <a:lvl1pPr marL="0" indent="0">
              <a:buNone/>
              <a:defRPr sz="2600"/>
            </a:lvl1pPr>
            <a:lvl2pPr marL="372198" indent="0">
              <a:buNone/>
              <a:defRPr sz="2300"/>
            </a:lvl2pPr>
            <a:lvl3pPr marL="744395" indent="0">
              <a:buNone/>
              <a:defRPr sz="2000"/>
            </a:lvl3pPr>
            <a:lvl4pPr marL="1116592" indent="0">
              <a:buNone/>
              <a:defRPr sz="1600"/>
            </a:lvl4pPr>
            <a:lvl5pPr marL="1488789" indent="0">
              <a:buNone/>
              <a:defRPr sz="1600"/>
            </a:lvl5pPr>
            <a:lvl6pPr marL="1860986" indent="0">
              <a:buNone/>
              <a:defRPr sz="1600"/>
            </a:lvl6pPr>
            <a:lvl7pPr marL="2233184" indent="0">
              <a:buNone/>
              <a:defRPr sz="1600"/>
            </a:lvl7pPr>
            <a:lvl8pPr marL="2605381" indent="0">
              <a:buNone/>
              <a:defRPr sz="1600"/>
            </a:lvl8pPr>
            <a:lvl9pPr marL="2977577" indent="0">
              <a:buNone/>
              <a:defRPr sz="1600"/>
            </a:lvl9pPr>
          </a:lstStyle>
          <a:p>
            <a:r>
              <a:rPr lang="en-US"/>
              <a:t>Click icon to add picture</a:t>
            </a:r>
            <a:endParaRPr lang="en-GB"/>
          </a:p>
        </p:txBody>
      </p:sp>
      <p:sp>
        <p:nvSpPr>
          <p:cNvPr id="6" name="Content Placeholder 2"/>
          <p:cNvSpPr>
            <a:spLocks noGrp="1" noChangeAspect="1"/>
          </p:cNvSpPr>
          <p:nvPr>
            <p:ph idx="12" hasCustomPrompt="1"/>
          </p:nvPr>
        </p:nvSpPr>
        <p:spPr>
          <a:xfrm>
            <a:off x="662751" y="1365174"/>
            <a:ext cx="4072216" cy="482248"/>
          </a:xfrm>
          <a:prstGeom prst="rect">
            <a:avLst/>
          </a:prstGeom>
        </p:spPr>
        <p:txBody>
          <a:bodyPr lIns="74441" tIns="37221" rIns="74441" bIns="37221"/>
          <a:lstStyle>
            <a:lvl1pPr marL="0" indent="0">
              <a:buNone/>
              <a:defRPr sz="2000" b="1">
                <a:solidFill>
                  <a:srgbClr val="009F4D"/>
                </a:solidFill>
                <a:latin typeface="Arial (heading)"/>
                <a:cs typeface="Arial (heading)"/>
              </a:defRPr>
            </a:lvl1pPr>
          </a:lstStyle>
          <a:p>
            <a:r>
              <a:rPr lang="en-US"/>
              <a:t>Type to add heading</a:t>
            </a:r>
          </a:p>
        </p:txBody>
      </p:sp>
      <p:sp>
        <p:nvSpPr>
          <p:cNvPr id="7" name="Content Placeholder 4"/>
          <p:cNvSpPr>
            <a:spLocks noGrp="1" noChangeAspect="1"/>
          </p:cNvSpPr>
          <p:nvPr>
            <p:ph idx="13" hasCustomPrompt="1"/>
          </p:nvPr>
        </p:nvSpPr>
        <p:spPr>
          <a:xfrm>
            <a:off x="662751" y="1927329"/>
            <a:ext cx="4072216" cy="2695055"/>
          </a:xfrm>
          <a:prstGeom prst="rect">
            <a:avLst/>
          </a:prstGeom>
        </p:spPr>
        <p:txBody>
          <a:bodyPr lIns="74441" tIns="37221" rIns="74441" bIns="37221"/>
          <a:lstStyle>
            <a:lvl1pPr marL="0" indent="0">
              <a:buNone/>
              <a:defRPr sz="1800" baseline="0"/>
            </a:lvl1pPr>
          </a:lstStyle>
          <a:p>
            <a:pPr lvl="0"/>
            <a:r>
              <a:rPr lang="en-US"/>
              <a:t>Type to add body text</a:t>
            </a:r>
          </a:p>
        </p:txBody>
      </p:sp>
      <p:sp>
        <p:nvSpPr>
          <p:cNvPr id="13" name="Content Placeholder 2">
            <a:extLst>
              <a:ext uri="{FF2B5EF4-FFF2-40B4-BE49-F238E27FC236}">
                <a16:creationId xmlns:a16="http://schemas.microsoft.com/office/drawing/2014/main" id="{0475017F-F7B9-413F-AB73-69D739DB635C}"/>
              </a:ext>
            </a:extLst>
          </p:cNvPr>
          <p:cNvSpPr>
            <a:spLocks noGrp="1" noChangeAspect="1"/>
          </p:cNvSpPr>
          <p:nvPr>
            <p:ph idx="15" hasCustomPrompt="1"/>
          </p:nvPr>
        </p:nvSpPr>
        <p:spPr>
          <a:xfrm>
            <a:off x="491630" y="478795"/>
            <a:ext cx="4072216" cy="551146"/>
          </a:xfrm>
          <a:prstGeom prst="rect">
            <a:avLst/>
          </a:prstGeom>
          <a:solidFill>
            <a:srgbClr val="009F4D"/>
          </a:solidFill>
        </p:spPr>
        <p:txBody>
          <a:bodyPr lIns="74441" tIns="37221" rIns="74441" bIns="37221"/>
          <a:lstStyle>
            <a:lvl1pPr marL="0" marR="0" indent="0" algn="l" defTabSz="744395"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395"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a:t>Title</a:t>
            </a:r>
          </a:p>
        </p:txBody>
      </p:sp>
      <p:sp>
        <p:nvSpPr>
          <p:cNvPr id="10"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7226704" y="5232309"/>
            <a:ext cx="1575776" cy="309179"/>
          </a:xfrm>
          <a:prstGeom prst="rect">
            <a:avLst/>
          </a:prstGeom>
        </p:spPr>
        <p:txBody>
          <a:bodyPr/>
          <a:lstStyle>
            <a:lvl1pPr marL="0" indent="0">
              <a:buNone/>
              <a:defRPr sz="1000" baseline="0">
                <a:solidFill>
                  <a:schemeClr val="bg1">
                    <a:lumMod val="50000"/>
                  </a:schemeClr>
                </a:solidFill>
                <a:latin typeface="+mj-lt"/>
              </a:defRPr>
            </a:lvl1pPr>
          </a:lstStyle>
          <a:p>
            <a:pPr lvl="0"/>
            <a:r>
              <a:rPr lang="en-GB"/>
              <a:t>Insert subject here </a:t>
            </a:r>
          </a:p>
        </p:txBody>
      </p:sp>
    </p:spTree>
    <p:extLst>
      <p:ext uri="{BB962C8B-B14F-4D97-AF65-F5344CB8AC3E}">
        <p14:creationId xmlns:p14="http://schemas.microsoft.com/office/powerpoint/2010/main" val="3760819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eatment (video)">
    <p:spTree>
      <p:nvGrpSpPr>
        <p:cNvPr id="1" name=""/>
        <p:cNvGrpSpPr/>
        <p:nvPr/>
      </p:nvGrpSpPr>
      <p:grpSpPr>
        <a:xfrm>
          <a:off x="0" y="0"/>
          <a:ext cx="0" cy="0"/>
          <a:chOff x="0" y="0"/>
          <a:chExt cx="0" cy="0"/>
        </a:xfrm>
      </p:grpSpPr>
      <p:sp>
        <p:nvSpPr>
          <p:cNvPr id="11" name="Media Placeholder 10">
            <a:extLst>
              <a:ext uri="{FF2B5EF4-FFF2-40B4-BE49-F238E27FC236}">
                <a16:creationId xmlns:a16="http://schemas.microsoft.com/office/drawing/2014/main" id="{AB529AEC-B140-41B5-99C9-C20BB38DFB18}"/>
              </a:ext>
            </a:extLst>
          </p:cNvPr>
          <p:cNvSpPr>
            <a:spLocks noGrp="1" noChangeAspect="1"/>
          </p:cNvSpPr>
          <p:nvPr>
            <p:ph type="media" sz="quarter" idx="11"/>
          </p:nvPr>
        </p:nvSpPr>
        <p:spPr>
          <a:xfrm>
            <a:off x="1192745" y="1604946"/>
            <a:ext cx="7059629" cy="2714230"/>
          </a:xfrm>
          <a:prstGeom prst="rect">
            <a:avLst/>
          </a:prstGeom>
          <a:ln w="38100">
            <a:solidFill>
              <a:srgbClr val="007A53"/>
            </a:solidFill>
          </a:ln>
        </p:spPr>
        <p:txBody>
          <a:bodyPr lIns="74441" tIns="37221" rIns="74441" bIns="37221"/>
          <a:lstStyle/>
          <a:p>
            <a:endParaRPr lang="en-GB"/>
          </a:p>
        </p:txBody>
      </p:sp>
      <p:sp>
        <p:nvSpPr>
          <p:cNvPr id="12" name="Content Placeholder 2">
            <a:extLst>
              <a:ext uri="{FF2B5EF4-FFF2-40B4-BE49-F238E27FC236}">
                <a16:creationId xmlns:a16="http://schemas.microsoft.com/office/drawing/2014/main" id="{9866E2EB-9E5A-48A6-8A93-3E0F209F4C0E}"/>
              </a:ext>
            </a:extLst>
          </p:cNvPr>
          <p:cNvSpPr>
            <a:spLocks noGrp="1" noChangeAspect="1"/>
          </p:cNvSpPr>
          <p:nvPr>
            <p:ph idx="15" hasCustomPrompt="1"/>
          </p:nvPr>
        </p:nvSpPr>
        <p:spPr>
          <a:xfrm>
            <a:off x="491630" y="478795"/>
            <a:ext cx="4072216" cy="551146"/>
          </a:xfrm>
          <a:prstGeom prst="rect">
            <a:avLst/>
          </a:prstGeom>
          <a:solidFill>
            <a:srgbClr val="009F4D"/>
          </a:solidFill>
        </p:spPr>
        <p:txBody>
          <a:bodyPr lIns="74441" tIns="37221" rIns="74441" bIns="37221"/>
          <a:lstStyle>
            <a:lvl1pPr marL="0" marR="0" indent="0" algn="l" defTabSz="744395"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395"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a:t>Title </a:t>
            </a:r>
            <a:endParaRPr lang="en-US" sz="2900">
              <a:solidFill>
                <a:srgbClr val="FFFFFF"/>
              </a:solidFill>
            </a:endParaRPr>
          </a:p>
        </p:txBody>
      </p:sp>
      <p:sp>
        <p:nvSpPr>
          <p:cNvPr id="5"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7226704" y="5232309"/>
            <a:ext cx="1575776" cy="309179"/>
          </a:xfrm>
          <a:prstGeom prst="rect">
            <a:avLst/>
          </a:prstGeom>
        </p:spPr>
        <p:txBody>
          <a:bodyPr/>
          <a:lstStyle>
            <a:lvl1pPr marL="0" indent="0">
              <a:buNone/>
              <a:defRPr sz="1000" baseline="0">
                <a:solidFill>
                  <a:schemeClr val="bg1">
                    <a:lumMod val="50000"/>
                  </a:schemeClr>
                </a:solidFill>
                <a:latin typeface="+mj-lt"/>
              </a:defRPr>
            </a:lvl1pPr>
          </a:lstStyle>
          <a:p>
            <a:pPr lvl="0"/>
            <a:r>
              <a:rPr lang="en-GB"/>
              <a:t>Insert subject here </a:t>
            </a:r>
          </a:p>
        </p:txBody>
      </p:sp>
    </p:spTree>
    <p:extLst>
      <p:ext uri="{BB962C8B-B14F-4D97-AF65-F5344CB8AC3E}">
        <p14:creationId xmlns:p14="http://schemas.microsoft.com/office/powerpoint/2010/main" val="3433945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SJA WPT Training PPT background.jpg"/>
          <p:cNvPicPr>
            <a:picLocks noChangeAspect="1"/>
          </p:cNvPicPr>
          <p:nvPr userDrawn="1"/>
        </p:nvPicPr>
        <p:blipFill rotWithShape="1">
          <a:blip r:embed="rId19">
            <a:extLst>
              <a:ext uri="{28A0092B-C50C-407E-A947-70E740481C1C}">
                <a14:useLocalDpi xmlns:a14="http://schemas.microsoft.com/office/drawing/2010/main" val="0"/>
              </a:ext>
            </a:extLst>
          </a:blip>
          <a:srcRect t="95736"/>
          <a:stretch/>
        </p:blipFill>
        <p:spPr>
          <a:xfrm>
            <a:off x="0" y="5471326"/>
            <a:ext cx="9144000" cy="243674"/>
          </a:xfrm>
          <a:prstGeom prst="rect">
            <a:avLst/>
          </a:prstGeom>
        </p:spPr>
      </p:pic>
      <p:grpSp>
        <p:nvGrpSpPr>
          <p:cNvPr id="2" name="Group 1">
            <a:extLst>
              <a:ext uri="{FF2B5EF4-FFF2-40B4-BE49-F238E27FC236}">
                <a16:creationId xmlns:a16="http://schemas.microsoft.com/office/drawing/2014/main" id="{7A0DC2E5-E07A-4039-BD24-0A8EFE96CA72}"/>
              </a:ext>
            </a:extLst>
          </p:cNvPr>
          <p:cNvGrpSpPr/>
          <p:nvPr userDrawn="1"/>
        </p:nvGrpSpPr>
        <p:grpSpPr>
          <a:xfrm>
            <a:off x="2438402" y="3747319"/>
            <a:ext cx="6705601" cy="1541044"/>
            <a:chOff x="1842654" y="-1271155"/>
            <a:chExt cx="6705601" cy="1541044"/>
          </a:xfrm>
        </p:grpSpPr>
        <p:sp>
          <p:nvSpPr>
            <p:cNvPr id="4" name="Right Triangle 3">
              <a:extLst>
                <a:ext uri="{FF2B5EF4-FFF2-40B4-BE49-F238E27FC236}">
                  <a16:creationId xmlns:a16="http://schemas.microsoft.com/office/drawing/2014/main" id="{9CD9A38E-3BE2-45AF-8089-DF43E9D5FCD4}"/>
                </a:ext>
              </a:extLst>
            </p:cNvPr>
            <p:cNvSpPr/>
            <p:nvPr userDrawn="1"/>
          </p:nvSpPr>
          <p:spPr>
            <a:xfrm flipH="1">
              <a:off x="1842654" y="-1271155"/>
              <a:ext cx="6705601" cy="154104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solidFill>
                  <a:srgbClr val="FF0000"/>
                </a:solidFill>
              </a:endParaRPr>
            </a:p>
          </p:txBody>
        </p:sp>
        <p:pic>
          <p:nvPicPr>
            <p:cNvPr id="6" name="Picture 5" descr="SJA logo on angled slice.psd">
              <a:extLst>
                <a:ext uri="{FF2B5EF4-FFF2-40B4-BE49-F238E27FC236}">
                  <a16:creationId xmlns:a16="http://schemas.microsoft.com/office/drawing/2014/main" id="{2A81C694-6073-4BCA-A9CA-E06023B01E34}"/>
                </a:ext>
              </a:extLst>
            </p:cNvPr>
            <p:cNvPicPr>
              <a:picLocks noChangeAspect="1"/>
            </p:cNvPicPr>
            <p:nvPr userDrawn="1"/>
          </p:nvPicPr>
          <p:blipFill rotWithShape="1">
            <a:blip r:embed="rId20">
              <a:extLst>
                <a:ext uri="{28A0092B-C50C-407E-A947-70E740481C1C}">
                  <a14:useLocalDpi xmlns:a14="http://schemas.microsoft.com/office/drawing/2010/main" val="0"/>
                </a:ext>
              </a:extLst>
            </a:blip>
            <a:srcRect l="57735" t="40499" r="2544"/>
            <a:stretch/>
          </p:blipFill>
          <p:spPr>
            <a:xfrm>
              <a:off x="6636327" y="-370811"/>
              <a:ext cx="1634837" cy="640700"/>
            </a:xfrm>
            <a:prstGeom prst="rect">
              <a:avLst/>
            </a:prstGeom>
            <a:ln>
              <a:noFill/>
            </a:ln>
          </p:spPr>
        </p:pic>
      </p:grpSp>
    </p:spTree>
    <p:extLst>
      <p:ext uri="{BB962C8B-B14F-4D97-AF65-F5344CB8AC3E}">
        <p14:creationId xmlns:p14="http://schemas.microsoft.com/office/powerpoint/2010/main" val="342227967"/>
      </p:ext>
    </p:extLst>
  </p:cSld>
  <p:clrMap bg1="lt1" tx1="dk1" bg2="lt2" tx2="dk2" accent1="accent1" accent2="accent2" accent3="accent3" accent4="accent4" accent5="accent5" accent6="accent6" hlink="hlink" folHlink="folHlink"/>
  <p:sldLayoutIdLst>
    <p:sldLayoutId id="2147483650" r:id="rId1"/>
    <p:sldLayoutId id="2147483656" r:id="rId2"/>
    <p:sldLayoutId id="2147483663" r:id="rId3"/>
    <p:sldLayoutId id="2147483662" r:id="rId4"/>
    <p:sldLayoutId id="2147483661" r:id="rId5"/>
    <p:sldLayoutId id="2147483657" r:id="rId6"/>
    <p:sldLayoutId id="2147483655" r:id="rId7"/>
    <p:sldLayoutId id="2147483664" r:id="rId8"/>
    <p:sldLayoutId id="2147483658" r:id="rId9"/>
    <p:sldLayoutId id="2147483659" r:id="rId10"/>
    <p:sldLayoutId id="2147483660" r:id="rId11"/>
    <p:sldLayoutId id="2147483665" r:id="rId12"/>
    <p:sldLayoutId id="2147483666" r:id="rId13"/>
    <p:sldLayoutId id="2147483667" r:id="rId14"/>
    <p:sldLayoutId id="2147483668" r:id="rId15"/>
    <p:sldLayoutId id="2147483686" r:id="rId16"/>
    <p:sldLayoutId id="214748368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744395" rtl="0" eaLnBrk="1" latinLnBrk="0" hangingPunct="1">
        <a:lnSpc>
          <a:spcPct val="90000"/>
        </a:lnSpc>
        <a:spcBef>
          <a:spcPct val="0"/>
        </a:spcBef>
        <a:buNone/>
        <a:defRPr sz="2900" b="1" kern="1200">
          <a:solidFill>
            <a:schemeClr val="accent3"/>
          </a:solidFill>
          <a:latin typeface="+mj-lt"/>
          <a:ea typeface="+mj-ea"/>
          <a:cs typeface="+mj-cs"/>
        </a:defRPr>
      </a:lvl1pPr>
    </p:titleStyle>
    <p:bodyStyle>
      <a:lvl1pPr marL="146534" indent="-146534" algn="l" defTabSz="744395" rtl="0" eaLnBrk="1" latinLnBrk="0" hangingPunct="1">
        <a:lnSpc>
          <a:spcPct val="100000"/>
        </a:lnSpc>
        <a:spcBef>
          <a:spcPts val="407"/>
        </a:spcBef>
        <a:spcAft>
          <a:spcPts val="407"/>
        </a:spcAft>
        <a:buFont typeface="Arial" panose="020B0604020202020204" pitchFamily="34" charset="0"/>
        <a:buChar char="•"/>
        <a:defRPr sz="2000" b="0" kern="1200">
          <a:solidFill>
            <a:schemeClr val="tx1"/>
          </a:solidFill>
          <a:latin typeface="+mn-lt"/>
          <a:ea typeface="+mn-ea"/>
          <a:cs typeface="+mn-cs"/>
        </a:defRPr>
      </a:lvl1pPr>
      <a:lvl2pPr marL="438107" indent="-146036" algn="l" defTabSz="744395" rtl="0" eaLnBrk="1" latinLnBrk="0" hangingPunct="1">
        <a:lnSpc>
          <a:spcPct val="100000"/>
        </a:lnSpc>
        <a:spcBef>
          <a:spcPts val="407"/>
        </a:spcBef>
        <a:spcAft>
          <a:spcPts val="407"/>
        </a:spcAft>
        <a:buFont typeface="Arial" panose="020B0604020202020204" pitchFamily="34" charset="0"/>
        <a:buChar char="•"/>
        <a:defRPr sz="1900" kern="1200">
          <a:solidFill>
            <a:schemeClr val="tx1"/>
          </a:solidFill>
          <a:latin typeface="+mn-lt"/>
          <a:ea typeface="+mn-ea"/>
          <a:cs typeface="+mn-cs"/>
        </a:defRPr>
      </a:lvl2pPr>
      <a:lvl3pPr marL="877507" indent="-146036" algn="l" defTabSz="744395" rtl="0" eaLnBrk="1" latinLnBrk="0" hangingPunct="1">
        <a:lnSpc>
          <a:spcPct val="100000"/>
        </a:lnSpc>
        <a:spcBef>
          <a:spcPts val="407"/>
        </a:spcBef>
        <a:spcAft>
          <a:spcPts val="407"/>
        </a:spcAft>
        <a:buFont typeface="Arial" panose="020B0604020202020204" pitchFamily="34" charset="0"/>
        <a:buChar char="•"/>
        <a:defRPr sz="1600" kern="1200">
          <a:solidFill>
            <a:schemeClr val="tx1"/>
          </a:solidFill>
          <a:latin typeface="+mn-lt"/>
          <a:ea typeface="+mn-ea"/>
          <a:cs typeface="+mn-cs"/>
        </a:defRPr>
      </a:lvl3pPr>
      <a:lvl4pPr marL="1315614" indent="-146036" algn="l" defTabSz="744395" rtl="0" eaLnBrk="1" latinLnBrk="0" hangingPunct="1">
        <a:lnSpc>
          <a:spcPct val="100000"/>
        </a:lnSpc>
        <a:spcBef>
          <a:spcPts val="407"/>
        </a:spcBef>
        <a:spcAft>
          <a:spcPts val="407"/>
        </a:spcAft>
        <a:buFont typeface="Arial" panose="020B0604020202020204" pitchFamily="34" charset="0"/>
        <a:buChar char="•"/>
        <a:defRPr sz="1500" kern="1200">
          <a:solidFill>
            <a:schemeClr val="tx1"/>
          </a:solidFill>
          <a:latin typeface="+mn-lt"/>
          <a:ea typeface="+mn-ea"/>
          <a:cs typeface="+mn-cs"/>
        </a:defRPr>
      </a:lvl4pPr>
      <a:lvl5pPr marL="1608978" indent="-146036" algn="l" defTabSz="744395" rtl="0" eaLnBrk="1" latinLnBrk="0" hangingPunct="1">
        <a:lnSpc>
          <a:spcPct val="100000"/>
        </a:lnSpc>
        <a:spcBef>
          <a:spcPts val="407"/>
        </a:spcBef>
        <a:spcAft>
          <a:spcPts val="407"/>
        </a:spcAft>
        <a:buFont typeface="Arial" panose="020B0604020202020204" pitchFamily="34" charset="0"/>
        <a:buChar char="•"/>
        <a:defRPr sz="1500" kern="1200">
          <a:solidFill>
            <a:schemeClr val="tx1"/>
          </a:solidFill>
          <a:latin typeface="+mn-lt"/>
          <a:ea typeface="+mn-ea"/>
          <a:cs typeface="+mn-cs"/>
        </a:defRPr>
      </a:lvl5pPr>
      <a:lvl6pPr marL="2047085" indent="-186098" algn="l" defTabSz="744395" rtl="0" eaLnBrk="1" latinLnBrk="0" hangingPunct="1">
        <a:lnSpc>
          <a:spcPct val="90000"/>
        </a:lnSpc>
        <a:spcBef>
          <a:spcPts val="407"/>
        </a:spcBef>
        <a:buFont typeface="Arial" panose="020B0604020202020204" pitchFamily="34" charset="0"/>
        <a:buChar char="•"/>
        <a:defRPr sz="1500" kern="1200">
          <a:solidFill>
            <a:schemeClr val="tx1"/>
          </a:solidFill>
          <a:latin typeface="+mn-lt"/>
          <a:ea typeface="+mn-ea"/>
          <a:cs typeface="+mn-cs"/>
        </a:defRPr>
      </a:lvl6pPr>
      <a:lvl7pPr marL="2419282" indent="-186098" algn="l" defTabSz="744395" rtl="0" eaLnBrk="1" latinLnBrk="0" hangingPunct="1">
        <a:lnSpc>
          <a:spcPct val="90000"/>
        </a:lnSpc>
        <a:spcBef>
          <a:spcPts val="407"/>
        </a:spcBef>
        <a:buFont typeface="Arial" panose="020B0604020202020204" pitchFamily="34" charset="0"/>
        <a:buChar char="•"/>
        <a:defRPr sz="1500" kern="1200">
          <a:solidFill>
            <a:schemeClr val="tx1"/>
          </a:solidFill>
          <a:latin typeface="+mn-lt"/>
          <a:ea typeface="+mn-ea"/>
          <a:cs typeface="+mn-cs"/>
        </a:defRPr>
      </a:lvl7pPr>
      <a:lvl8pPr marL="2791479" indent="-186098" algn="l" defTabSz="744395" rtl="0" eaLnBrk="1" latinLnBrk="0" hangingPunct="1">
        <a:lnSpc>
          <a:spcPct val="90000"/>
        </a:lnSpc>
        <a:spcBef>
          <a:spcPts val="407"/>
        </a:spcBef>
        <a:buFont typeface="Arial" panose="020B0604020202020204" pitchFamily="34" charset="0"/>
        <a:buChar char="•"/>
        <a:defRPr sz="1500" kern="1200">
          <a:solidFill>
            <a:schemeClr val="tx1"/>
          </a:solidFill>
          <a:latin typeface="+mn-lt"/>
          <a:ea typeface="+mn-ea"/>
          <a:cs typeface="+mn-cs"/>
        </a:defRPr>
      </a:lvl8pPr>
      <a:lvl9pPr marL="3163676" indent="-186098" algn="l" defTabSz="744395" rtl="0" eaLnBrk="1" latinLnBrk="0" hangingPunct="1">
        <a:lnSpc>
          <a:spcPct val="90000"/>
        </a:lnSpc>
        <a:spcBef>
          <a:spcPts val="40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44395" rtl="0" eaLnBrk="1" latinLnBrk="0" hangingPunct="1">
        <a:defRPr sz="1500" kern="1200">
          <a:solidFill>
            <a:schemeClr val="tx1"/>
          </a:solidFill>
          <a:latin typeface="+mn-lt"/>
          <a:ea typeface="+mn-ea"/>
          <a:cs typeface="+mn-cs"/>
        </a:defRPr>
      </a:lvl1pPr>
      <a:lvl2pPr marL="372198" algn="l" defTabSz="744395" rtl="0" eaLnBrk="1" latinLnBrk="0" hangingPunct="1">
        <a:defRPr sz="1500" kern="1200">
          <a:solidFill>
            <a:schemeClr val="tx1"/>
          </a:solidFill>
          <a:latin typeface="+mn-lt"/>
          <a:ea typeface="+mn-ea"/>
          <a:cs typeface="+mn-cs"/>
        </a:defRPr>
      </a:lvl2pPr>
      <a:lvl3pPr marL="744395" algn="l" defTabSz="744395" rtl="0" eaLnBrk="1" latinLnBrk="0" hangingPunct="1">
        <a:defRPr sz="1500" kern="1200">
          <a:solidFill>
            <a:schemeClr val="tx1"/>
          </a:solidFill>
          <a:latin typeface="+mn-lt"/>
          <a:ea typeface="+mn-ea"/>
          <a:cs typeface="+mn-cs"/>
        </a:defRPr>
      </a:lvl3pPr>
      <a:lvl4pPr marL="1116592" algn="l" defTabSz="744395" rtl="0" eaLnBrk="1" latinLnBrk="0" hangingPunct="1">
        <a:defRPr sz="1500" kern="1200">
          <a:solidFill>
            <a:schemeClr val="tx1"/>
          </a:solidFill>
          <a:latin typeface="+mn-lt"/>
          <a:ea typeface="+mn-ea"/>
          <a:cs typeface="+mn-cs"/>
        </a:defRPr>
      </a:lvl4pPr>
      <a:lvl5pPr marL="1488789" algn="l" defTabSz="744395" rtl="0" eaLnBrk="1" latinLnBrk="0" hangingPunct="1">
        <a:defRPr sz="1500" kern="1200">
          <a:solidFill>
            <a:schemeClr val="tx1"/>
          </a:solidFill>
          <a:latin typeface="+mn-lt"/>
          <a:ea typeface="+mn-ea"/>
          <a:cs typeface="+mn-cs"/>
        </a:defRPr>
      </a:lvl5pPr>
      <a:lvl6pPr marL="1860986" algn="l" defTabSz="744395" rtl="0" eaLnBrk="1" latinLnBrk="0" hangingPunct="1">
        <a:defRPr sz="1500" kern="1200">
          <a:solidFill>
            <a:schemeClr val="tx1"/>
          </a:solidFill>
          <a:latin typeface="+mn-lt"/>
          <a:ea typeface="+mn-ea"/>
          <a:cs typeface="+mn-cs"/>
        </a:defRPr>
      </a:lvl6pPr>
      <a:lvl7pPr marL="2233184" algn="l" defTabSz="744395" rtl="0" eaLnBrk="1" latinLnBrk="0" hangingPunct="1">
        <a:defRPr sz="1500" kern="1200">
          <a:solidFill>
            <a:schemeClr val="tx1"/>
          </a:solidFill>
          <a:latin typeface="+mn-lt"/>
          <a:ea typeface="+mn-ea"/>
          <a:cs typeface="+mn-cs"/>
        </a:defRPr>
      </a:lvl7pPr>
      <a:lvl8pPr marL="2605381" algn="l" defTabSz="744395" rtl="0" eaLnBrk="1" latinLnBrk="0" hangingPunct="1">
        <a:defRPr sz="1500" kern="1200">
          <a:solidFill>
            <a:schemeClr val="tx1"/>
          </a:solidFill>
          <a:latin typeface="+mn-lt"/>
          <a:ea typeface="+mn-ea"/>
          <a:cs typeface="+mn-cs"/>
        </a:defRPr>
      </a:lvl8pPr>
      <a:lvl9pPr marL="2977577" algn="l" defTabSz="744395" rtl="0" eaLnBrk="1" latinLnBrk="0" hangingPunct="1">
        <a:defRPr sz="15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hyperlink" Target="https://eur01.safelinks.protection.outlook.com/?url=https://youtu.be/lCMhuRM0cIU&amp;data=02|01|Beth.Elger@sja.org.uk|8306f0b954af4dea11ec08d7263f4eee|91d037fb47144fe8b08468c083b8193f|1|0|637019925665865234&amp;sdata=WhrQFnFC0Ze%2BgMhtp1HkGWcYd7uXKpLjrbNke0VjLHI%3D&amp;reserved=0" TargetMode="Externa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notesSlide" Target="../notesSlides/notesSlide10.xml"/><Relationship Id="rId7" Type="http://schemas.openxmlformats.org/officeDocument/2006/relationships/image" Target="../media/image5.jpeg"/><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14.w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2" Type="http://schemas.openxmlformats.org/officeDocument/2006/relationships/hyperlink" Target="https://youtu.be/ubbZU15-ETM" TargetMode="Externa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20.emf"/><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slides/_rels/slide17.xml.rels><?xml version="1.0" encoding="UTF-8" standalone="yes"?>
<Relationships xmlns="http://schemas.openxmlformats.org/package/2006/relationships"><Relationship Id="rId2" Type="http://schemas.openxmlformats.org/officeDocument/2006/relationships/hyperlink" Target="https://www.resus.org.uk/watch" TargetMode="Externa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21.jpeg"/><Relationship Id="rId7" Type="http://schemas.microsoft.com/office/2007/relationships/hdphoto" Target="../media/hdphoto3.wdp"/><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3.png"/><Relationship Id="rId5" Type="http://schemas.microsoft.com/office/2007/relationships/hdphoto" Target="../media/hdphoto2.wdp"/><Relationship Id="rId4" Type="http://schemas.openxmlformats.org/officeDocument/2006/relationships/image" Target="../media/image22.png"/><Relationship Id="rId9"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13.xml"/><Relationship Id="rId7" Type="http://schemas.openxmlformats.org/officeDocument/2006/relationships/image" Target="../media/image28.png"/><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microsoft.com/office/2007/relationships/hdphoto" Target="../media/hdphoto2.wdp"/><Relationship Id="rId5" Type="http://schemas.openxmlformats.org/officeDocument/2006/relationships/image" Target="../media/image22.png"/><Relationship Id="rId4" Type="http://schemas.openxmlformats.org/officeDocument/2006/relationships/image" Target="../media/image27.png"/><Relationship Id="rId9" Type="http://schemas.openxmlformats.org/officeDocument/2006/relationships/image" Target="../media/image26.wmf"/></Relationships>
</file>

<file path=ppt/slides/_rels/slide21.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image" Target="../media/image29.png"/><Relationship Id="rId7"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28.png"/><Relationship Id="rId5" Type="http://schemas.microsoft.com/office/2007/relationships/hdphoto" Target="../media/hdphoto2.wdp"/><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hyperlink" Target="http://www.sja.org.uk/" TargetMode="External"/><Relationship Id="rId7" Type="http://schemas.openxmlformats.org/officeDocument/2006/relationships/hyperlink" Target="http://www.samaritans.org/" TargetMode="External"/><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hyperlink" Target="http://www.youngminds.org.uk/" TargetMode="External"/><Relationship Id="rId5" Type="http://schemas.openxmlformats.org/officeDocument/2006/relationships/hyperlink" Target="http://www.childline.org.uk/" TargetMode="External"/><Relationship Id="rId4" Type="http://schemas.openxmlformats.org/officeDocument/2006/relationships/hyperlink" Target="http://www.asthma.org.uk/"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21.xml"/><Relationship Id="rId7" Type="http://schemas.openxmlformats.org/officeDocument/2006/relationships/image" Target="../media/image28.png"/><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microsoft.com/office/2007/relationships/hdphoto" Target="../media/hdphoto2.wdp"/><Relationship Id="rId5" Type="http://schemas.openxmlformats.org/officeDocument/2006/relationships/image" Target="../media/image22.png"/><Relationship Id="rId4" Type="http://schemas.openxmlformats.org/officeDocument/2006/relationships/image" Target="../media/image27.png"/><Relationship Id="rId9" Type="http://schemas.openxmlformats.org/officeDocument/2006/relationships/image" Target="../media/image26.wmf"/></Relationships>
</file>

<file path=ppt/slides/_rels/slide32.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image" Target="../media/image29.png"/><Relationship Id="rId7"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28.png"/><Relationship Id="rId5" Type="http://schemas.microsoft.com/office/2007/relationships/hdphoto" Target="../media/hdphoto2.wdp"/><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6">
            <a:extLst>
              <a:ext uri="{FF2B5EF4-FFF2-40B4-BE49-F238E27FC236}">
                <a16:creationId xmlns:a16="http://schemas.microsoft.com/office/drawing/2014/main" id="{EC7AFFA9-9CB4-4904-91CB-FA8277FF1C4E}"/>
              </a:ext>
              <a:ext uri="{C183D7F6-B498-43B3-948B-1728B52AA6E4}">
                <adec:decorative xmlns:adec="http://schemas.microsoft.com/office/drawing/2017/decorative" xmlns="" val="1"/>
              </a:ext>
            </a:extLst>
          </p:cNvPr>
          <p:cNvPicPr>
            <a:picLocks noChangeAspect="1"/>
          </p:cNvPicPr>
          <p:nvPr/>
        </p:nvPicPr>
        <p:blipFill rotWithShape="1">
          <a:blip r:embed="rId3"/>
          <a:srcRect t="6845" b="11376"/>
          <a:stretch/>
        </p:blipFill>
        <p:spPr>
          <a:xfrm>
            <a:off x="6912567" y="3150158"/>
            <a:ext cx="1825940" cy="1493218"/>
          </a:xfrm>
          <a:prstGeom prst="rect">
            <a:avLst/>
          </a:prstGeom>
        </p:spPr>
      </p:pic>
      <p:pic>
        <p:nvPicPr>
          <p:cNvPr id="9" name="Picture 8">
            <a:extLst>
              <a:ext uri="{FF2B5EF4-FFF2-40B4-BE49-F238E27FC236}">
                <a16:creationId xmlns:a16="http://schemas.microsoft.com/office/drawing/2014/main" id="{CAC1BD7D-4968-4168-8BFE-E8AE03F9F257}"/>
              </a:ext>
              <a:ext uri="{C183D7F6-B498-43B3-948B-1728B52AA6E4}">
                <adec:decorative xmlns:adec="http://schemas.microsoft.com/office/drawing/2017/decorative" xmlns="" val="1"/>
              </a:ext>
            </a:extLst>
          </p:cNvPr>
          <p:cNvPicPr>
            <a:picLocks noChangeAspect="1"/>
          </p:cNvPicPr>
          <p:nvPr/>
        </p:nvPicPr>
        <p:blipFill rotWithShape="1">
          <a:blip r:embed="rId4">
            <a:extLst>
              <a:ext uri="{28A0092B-C50C-407E-A947-70E740481C1C}">
                <a14:useLocalDpi xmlns:a14="http://schemas.microsoft.com/office/drawing/2010/main" val="0"/>
              </a:ext>
            </a:extLst>
          </a:blip>
          <a:srcRect t="29889" b="11214"/>
          <a:stretch/>
        </p:blipFill>
        <p:spPr>
          <a:xfrm>
            <a:off x="6795715" y="2135953"/>
            <a:ext cx="1718675" cy="1016413"/>
          </a:xfrm>
          <a:prstGeom prst="rect">
            <a:avLst/>
          </a:prstGeom>
        </p:spPr>
      </p:pic>
      <p:sp>
        <p:nvSpPr>
          <p:cNvPr id="19" name="TextBox 18">
            <a:extLst>
              <a:ext uri="{FF2B5EF4-FFF2-40B4-BE49-F238E27FC236}">
                <a16:creationId xmlns:a16="http://schemas.microsoft.com/office/drawing/2014/main" id="{BBDF03D0-6765-4820-993D-9EB762A7492D}"/>
              </a:ext>
            </a:extLst>
          </p:cNvPr>
          <p:cNvSpPr txBox="1"/>
          <p:nvPr/>
        </p:nvSpPr>
        <p:spPr>
          <a:xfrm>
            <a:off x="498035" y="1488633"/>
            <a:ext cx="1681347" cy="1557349"/>
          </a:xfrm>
          <a:prstGeom prst="rect">
            <a:avLst/>
          </a:prstGeom>
          <a:noFill/>
          <a:ln>
            <a:solidFill>
              <a:schemeClr val="tx1"/>
            </a:solidFill>
          </a:ln>
        </p:spPr>
        <p:txBody>
          <a:bodyPr wrap="square" rtlCol="0">
            <a:spAutoFit/>
          </a:bodyPr>
          <a:lstStyle/>
          <a:p>
            <a:r>
              <a:rPr lang="en-GB" sz="1360" b="1">
                <a:latin typeface="Arial" panose="020B0604020202020204" pitchFamily="34" charset="0"/>
                <a:cs typeface="Arial" panose="020B0604020202020204" pitchFamily="34" charset="0"/>
              </a:rPr>
              <a:t>Step 1.</a:t>
            </a:r>
          </a:p>
          <a:p>
            <a:endParaRPr lang="en-GB" sz="1360">
              <a:latin typeface="Arial" panose="020B0604020202020204" pitchFamily="34" charset="0"/>
              <a:cs typeface="Arial" panose="020B0604020202020204" pitchFamily="34" charset="0"/>
            </a:endParaRPr>
          </a:p>
          <a:p>
            <a:endParaRPr lang="en-GB" sz="1360">
              <a:latin typeface="Arial" panose="020B0604020202020204" pitchFamily="34" charset="0"/>
              <a:cs typeface="Arial" panose="020B0604020202020204" pitchFamily="34" charset="0"/>
            </a:endParaRPr>
          </a:p>
          <a:p>
            <a:endParaRPr lang="en-GB" sz="1360">
              <a:latin typeface="Arial" panose="020B0604020202020204" pitchFamily="34" charset="0"/>
              <a:cs typeface="Arial" panose="020B0604020202020204" pitchFamily="34" charset="0"/>
            </a:endParaRPr>
          </a:p>
          <a:p>
            <a:endParaRPr lang="en-GB" sz="1360">
              <a:latin typeface="Arial" panose="020B0604020202020204" pitchFamily="34" charset="0"/>
              <a:cs typeface="Arial" panose="020B0604020202020204" pitchFamily="34" charset="0"/>
            </a:endParaRPr>
          </a:p>
          <a:p>
            <a:endParaRPr lang="en-GB" sz="1360">
              <a:latin typeface="Arial" panose="020B0604020202020204" pitchFamily="34" charset="0"/>
              <a:cs typeface="Arial" panose="020B0604020202020204" pitchFamily="34" charset="0"/>
            </a:endParaRPr>
          </a:p>
          <a:p>
            <a:endParaRPr lang="en-GB" sz="136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85A7F932-A80B-4436-AC40-76AD4E68D2E1}"/>
              </a:ext>
            </a:extLst>
          </p:cNvPr>
          <p:cNvSpPr txBox="1"/>
          <p:nvPr/>
        </p:nvSpPr>
        <p:spPr>
          <a:xfrm>
            <a:off x="2244814" y="1492381"/>
            <a:ext cx="1681347" cy="1557349"/>
          </a:xfrm>
          <a:prstGeom prst="rect">
            <a:avLst/>
          </a:prstGeom>
          <a:noFill/>
          <a:ln>
            <a:solidFill>
              <a:schemeClr val="tx1"/>
            </a:solidFill>
          </a:ln>
        </p:spPr>
        <p:txBody>
          <a:bodyPr wrap="square" rtlCol="0">
            <a:spAutoFit/>
          </a:bodyPr>
          <a:lstStyle/>
          <a:p>
            <a:r>
              <a:rPr lang="en-GB" sz="1360" b="1">
                <a:latin typeface="Arial" panose="020B0604020202020204" pitchFamily="34" charset="0"/>
                <a:cs typeface="Arial" panose="020B0604020202020204" pitchFamily="34" charset="0"/>
              </a:rPr>
              <a:t>Step 2.</a:t>
            </a:r>
          </a:p>
          <a:p>
            <a:endParaRPr lang="en-GB" sz="1360">
              <a:latin typeface="Arial" panose="020B0604020202020204" pitchFamily="34" charset="0"/>
              <a:cs typeface="Arial" panose="020B0604020202020204" pitchFamily="34" charset="0"/>
            </a:endParaRPr>
          </a:p>
          <a:p>
            <a:endParaRPr lang="en-GB" sz="1360">
              <a:latin typeface="Arial" panose="020B0604020202020204" pitchFamily="34" charset="0"/>
              <a:cs typeface="Arial" panose="020B0604020202020204" pitchFamily="34" charset="0"/>
            </a:endParaRPr>
          </a:p>
          <a:p>
            <a:endParaRPr lang="en-GB" sz="1360">
              <a:latin typeface="Arial" panose="020B0604020202020204" pitchFamily="34" charset="0"/>
              <a:cs typeface="Arial" panose="020B0604020202020204" pitchFamily="34" charset="0"/>
            </a:endParaRPr>
          </a:p>
          <a:p>
            <a:endParaRPr lang="en-GB" sz="1360">
              <a:latin typeface="Arial" panose="020B0604020202020204" pitchFamily="34" charset="0"/>
              <a:cs typeface="Arial" panose="020B0604020202020204" pitchFamily="34" charset="0"/>
            </a:endParaRPr>
          </a:p>
          <a:p>
            <a:endParaRPr lang="en-GB" sz="1360">
              <a:latin typeface="Arial" panose="020B0604020202020204" pitchFamily="34" charset="0"/>
              <a:cs typeface="Arial" panose="020B0604020202020204" pitchFamily="34" charset="0"/>
            </a:endParaRPr>
          </a:p>
          <a:p>
            <a:endParaRPr lang="en-GB" sz="136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A3EB74CF-EDD4-48FF-8402-91FCAA9E6993}"/>
              </a:ext>
            </a:extLst>
          </p:cNvPr>
          <p:cNvSpPr txBox="1"/>
          <p:nvPr/>
        </p:nvSpPr>
        <p:spPr>
          <a:xfrm>
            <a:off x="3991592" y="1498118"/>
            <a:ext cx="1681347" cy="1557349"/>
          </a:xfrm>
          <a:prstGeom prst="rect">
            <a:avLst/>
          </a:prstGeom>
          <a:noFill/>
          <a:ln>
            <a:solidFill>
              <a:schemeClr val="tx1"/>
            </a:solidFill>
          </a:ln>
        </p:spPr>
        <p:txBody>
          <a:bodyPr wrap="square" rtlCol="0">
            <a:spAutoFit/>
          </a:bodyPr>
          <a:lstStyle/>
          <a:p>
            <a:r>
              <a:rPr lang="en-GB" sz="1360" b="1">
                <a:latin typeface="Arial" panose="020B0604020202020204" pitchFamily="34" charset="0"/>
                <a:cs typeface="Arial" panose="020B0604020202020204" pitchFamily="34" charset="0"/>
              </a:rPr>
              <a:t>Step 3.</a:t>
            </a:r>
          </a:p>
          <a:p>
            <a:endParaRPr lang="en-GB" sz="1360">
              <a:latin typeface="Arial" panose="020B0604020202020204" pitchFamily="34" charset="0"/>
              <a:cs typeface="Arial" panose="020B0604020202020204" pitchFamily="34" charset="0"/>
            </a:endParaRPr>
          </a:p>
          <a:p>
            <a:endParaRPr lang="en-GB" sz="1360">
              <a:latin typeface="Arial" panose="020B0604020202020204" pitchFamily="34" charset="0"/>
              <a:cs typeface="Arial" panose="020B0604020202020204" pitchFamily="34" charset="0"/>
            </a:endParaRPr>
          </a:p>
          <a:p>
            <a:endParaRPr lang="en-GB" sz="1360">
              <a:latin typeface="Arial" panose="020B0604020202020204" pitchFamily="34" charset="0"/>
              <a:cs typeface="Arial" panose="020B0604020202020204" pitchFamily="34" charset="0"/>
            </a:endParaRPr>
          </a:p>
          <a:p>
            <a:endParaRPr lang="en-GB" sz="1360">
              <a:latin typeface="Arial" panose="020B0604020202020204" pitchFamily="34" charset="0"/>
              <a:cs typeface="Arial" panose="020B0604020202020204" pitchFamily="34" charset="0"/>
            </a:endParaRPr>
          </a:p>
          <a:p>
            <a:endParaRPr lang="en-GB" sz="1360">
              <a:latin typeface="Arial" panose="020B0604020202020204" pitchFamily="34" charset="0"/>
              <a:cs typeface="Arial" panose="020B0604020202020204" pitchFamily="34" charset="0"/>
            </a:endParaRPr>
          </a:p>
          <a:p>
            <a:endParaRPr lang="en-GB" sz="136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2F069626-9282-41FB-B132-6AE6BE2914A0}"/>
              </a:ext>
            </a:extLst>
          </p:cNvPr>
          <p:cNvSpPr txBox="1"/>
          <p:nvPr/>
        </p:nvSpPr>
        <p:spPr>
          <a:xfrm>
            <a:off x="498035" y="3112884"/>
            <a:ext cx="1681347" cy="1557349"/>
          </a:xfrm>
          <a:prstGeom prst="rect">
            <a:avLst/>
          </a:prstGeom>
          <a:noFill/>
          <a:ln>
            <a:solidFill>
              <a:schemeClr val="tx1"/>
            </a:solidFill>
          </a:ln>
        </p:spPr>
        <p:txBody>
          <a:bodyPr wrap="square" rtlCol="0">
            <a:spAutoFit/>
          </a:bodyPr>
          <a:lstStyle/>
          <a:p>
            <a:r>
              <a:rPr lang="en-GB" sz="1360" b="1">
                <a:latin typeface="Arial" panose="020B0604020202020204" pitchFamily="34" charset="0"/>
                <a:cs typeface="Arial" panose="020B0604020202020204" pitchFamily="34" charset="0"/>
              </a:rPr>
              <a:t>Step 4.</a:t>
            </a:r>
          </a:p>
          <a:p>
            <a:endParaRPr lang="en-GB" sz="1360">
              <a:latin typeface="Arial" panose="020B0604020202020204" pitchFamily="34" charset="0"/>
              <a:cs typeface="Arial" panose="020B0604020202020204" pitchFamily="34" charset="0"/>
            </a:endParaRPr>
          </a:p>
          <a:p>
            <a:endParaRPr lang="en-GB" sz="1360">
              <a:latin typeface="Arial" panose="020B0604020202020204" pitchFamily="34" charset="0"/>
              <a:cs typeface="Arial" panose="020B0604020202020204" pitchFamily="34" charset="0"/>
            </a:endParaRPr>
          </a:p>
          <a:p>
            <a:endParaRPr lang="en-GB" sz="1360">
              <a:latin typeface="Arial" panose="020B0604020202020204" pitchFamily="34" charset="0"/>
              <a:cs typeface="Arial" panose="020B0604020202020204" pitchFamily="34" charset="0"/>
            </a:endParaRPr>
          </a:p>
          <a:p>
            <a:endParaRPr lang="en-GB" sz="1360">
              <a:latin typeface="Arial" panose="020B0604020202020204" pitchFamily="34" charset="0"/>
              <a:cs typeface="Arial" panose="020B0604020202020204" pitchFamily="34" charset="0"/>
            </a:endParaRPr>
          </a:p>
          <a:p>
            <a:endParaRPr lang="en-GB" sz="1360">
              <a:latin typeface="Arial" panose="020B0604020202020204" pitchFamily="34" charset="0"/>
              <a:cs typeface="Arial" panose="020B0604020202020204" pitchFamily="34" charset="0"/>
            </a:endParaRPr>
          </a:p>
          <a:p>
            <a:endParaRPr lang="en-GB" sz="1360">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D169E698-3ACF-42C2-8F79-C46C3A96DF63}"/>
              </a:ext>
            </a:extLst>
          </p:cNvPr>
          <p:cNvSpPr txBox="1"/>
          <p:nvPr/>
        </p:nvSpPr>
        <p:spPr>
          <a:xfrm>
            <a:off x="2244814" y="3116631"/>
            <a:ext cx="1681347" cy="1557349"/>
          </a:xfrm>
          <a:prstGeom prst="rect">
            <a:avLst/>
          </a:prstGeom>
          <a:noFill/>
          <a:ln>
            <a:solidFill>
              <a:schemeClr val="tx1"/>
            </a:solidFill>
          </a:ln>
        </p:spPr>
        <p:txBody>
          <a:bodyPr wrap="square" rtlCol="0">
            <a:spAutoFit/>
          </a:bodyPr>
          <a:lstStyle/>
          <a:p>
            <a:r>
              <a:rPr lang="en-GB" sz="1360" b="1">
                <a:latin typeface="Arial" panose="020B0604020202020204" pitchFamily="34" charset="0"/>
                <a:cs typeface="Arial" panose="020B0604020202020204" pitchFamily="34" charset="0"/>
              </a:rPr>
              <a:t>Step 5.</a:t>
            </a:r>
          </a:p>
          <a:p>
            <a:endParaRPr lang="en-GB" sz="1360">
              <a:latin typeface="Arial" panose="020B0604020202020204" pitchFamily="34" charset="0"/>
              <a:cs typeface="Arial" panose="020B0604020202020204" pitchFamily="34" charset="0"/>
            </a:endParaRPr>
          </a:p>
          <a:p>
            <a:endParaRPr lang="en-GB" sz="1360">
              <a:latin typeface="Arial" panose="020B0604020202020204" pitchFamily="34" charset="0"/>
              <a:cs typeface="Arial" panose="020B0604020202020204" pitchFamily="34" charset="0"/>
            </a:endParaRPr>
          </a:p>
          <a:p>
            <a:endParaRPr lang="en-GB" sz="1360">
              <a:latin typeface="Arial" panose="020B0604020202020204" pitchFamily="34" charset="0"/>
              <a:cs typeface="Arial" panose="020B0604020202020204" pitchFamily="34" charset="0"/>
            </a:endParaRPr>
          </a:p>
          <a:p>
            <a:endParaRPr lang="en-GB" sz="1360">
              <a:latin typeface="Arial" panose="020B0604020202020204" pitchFamily="34" charset="0"/>
              <a:cs typeface="Arial" panose="020B0604020202020204" pitchFamily="34" charset="0"/>
            </a:endParaRPr>
          </a:p>
          <a:p>
            <a:endParaRPr lang="en-GB" sz="1360">
              <a:latin typeface="Arial" panose="020B0604020202020204" pitchFamily="34" charset="0"/>
              <a:cs typeface="Arial" panose="020B0604020202020204" pitchFamily="34" charset="0"/>
            </a:endParaRPr>
          </a:p>
          <a:p>
            <a:endParaRPr lang="en-GB" sz="136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E7BCF2F1-BA30-4492-986B-281ECC535435}"/>
              </a:ext>
            </a:extLst>
          </p:cNvPr>
          <p:cNvSpPr txBox="1"/>
          <p:nvPr/>
        </p:nvSpPr>
        <p:spPr>
          <a:xfrm>
            <a:off x="3991592" y="3112884"/>
            <a:ext cx="1681347" cy="1557349"/>
          </a:xfrm>
          <a:prstGeom prst="rect">
            <a:avLst/>
          </a:prstGeom>
          <a:noFill/>
          <a:ln>
            <a:solidFill>
              <a:schemeClr val="tx1"/>
            </a:solidFill>
          </a:ln>
        </p:spPr>
        <p:txBody>
          <a:bodyPr wrap="square" rtlCol="0">
            <a:spAutoFit/>
          </a:bodyPr>
          <a:lstStyle/>
          <a:p>
            <a:r>
              <a:rPr lang="en-GB" sz="1360" b="1">
                <a:latin typeface="Arial" panose="020B0604020202020204" pitchFamily="34" charset="0"/>
                <a:cs typeface="Arial" panose="020B0604020202020204" pitchFamily="34" charset="0"/>
              </a:rPr>
              <a:t>Step 6.</a:t>
            </a:r>
          </a:p>
          <a:p>
            <a:endParaRPr lang="en-GB" sz="1360">
              <a:latin typeface="Arial" panose="020B0604020202020204" pitchFamily="34" charset="0"/>
              <a:cs typeface="Arial" panose="020B0604020202020204" pitchFamily="34" charset="0"/>
            </a:endParaRPr>
          </a:p>
          <a:p>
            <a:endParaRPr lang="en-GB" sz="1360">
              <a:latin typeface="Arial" panose="020B0604020202020204" pitchFamily="34" charset="0"/>
              <a:cs typeface="Arial" panose="020B0604020202020204" pitchFamily="34" charset="0"/>
            </a:endParaRPr>
          </a:p>
          <a:p>
            <a:endParaRPr lang="en-GB" sz="1360">
              <a:latin typeface="Arial" panose="020B0604020202020204" pitchFamily="34" charset="0"/>
              <a:cs typeface="Arial" panose="020B0604020202020204" pitchFamily="34" charset="0"/>
            </a:endParaRPr>
          </a:p>
          <a:p>
            <a:endParaRPr lang="en-GB" sz="1360">
              <a:latin typeface="Arial" panose="020B0604020202020204" pitchFamily="34" charset="0"/>
              <a:cs typeface="Arial" panose="020B0604020202020204" pitchFamily="34" charset="0"/>
            </a:endParaRPr>
          </a:p>
          <a:p>
            <a:endParaRPr lang="en-GB" sz="1360">
              <a:latin typeface="Arial" panose="020B0604020202020204" pitchFamily="34" charset="0"/>
              <a:cs typeface="Arial" panose="020B0604020202020204" pitchFamily="34" charset="0"/>
            </a:endParaRPr>
          </a:p>
          <a:p>
            <a:endParaRPr lang="en-GB" sz="1360">
              <a:latin typeface="Arial" panose="020B0604020202020204" pitchFamily="34" charset="0"/>
              <a:cs typeface="Arial" panose="020B0604020202020204" pitchFamily="34" charset="0"/>
            </a:endParaRPr>
          </a:p>
        </p:txBody>
      </p:sp>
      <p:sp>
        <p:nvSpPr>
          <p:cNvPr id="27" name="Content Placeholder 2">
            <a:extLst>
              <a:ext uri="{FF2B5EF4-FFF2-40B4-BE49-F238E27FC236}">
                <a16:creationId xmlns:a16="http://schemas.microsoft.com/office/drawing/2014/main" id="{F7D5598F-EFC1-4782-86FE-73B6A821E7B9}"/>
              </a:ext>
            </a:extLst>
          </p:cNvPr>
          <p:cNvSpPr txBox="1">
            <a:spLocks/>
          </p:cNvSpPr>
          <p:nvPr/>
        </p:nvSpPr>
        <p:spPr>
          <a:xfrm>
            <a:off x="492436" y="1213730"/>
            <a:ext cx="6306938" cy="245072"/>
          </a:xfrm>
          <a:prstGeom prst="rect">
            <a:avLst/>
          </a:prstGeom>
          <a:solidFill>
            <a:schemeClr val="accent3"/>
          </a:solidFill>
        </p:spPr>
        <p:txBody>
          <a:bodyPr lIns="91440" tIns="45720" rIns="91440" bIns="45720" anchor="t">
            <a:noAutofit/>
          </a:bodyPr>
          <a:lstStyle>
            <a:lvl1pPr marL="391077" indent="-391077" algn="l" rtl="0" eaLnBrk="1" fontAlgn="base" hangingPunct="1">
              <a:spcBef>
                <a:spcPct val="20000"/>
              </a:spcBef>
              <a:spcAft>
                <a:spcPct val="20000"/>
              </a:spcAft>
              <a:defRPr sz="3200" b="1" kern="1200">
                <a:solidFill>
                  <a:srgbClr val="000000"/>
                </a:solidFill>
                <a:latin typeface="+mn-lt"/>
                <a:ea typeface="MS PGothic" panose="020B0600070205080204" pitchFamily="34" charset="-128"/>
                <a:cs typeface="MS PGothic" charset="0"/>
              </a:defRPr>
            </a:lvl1pPr>
            <a:lvl2pPr marL="514194" indent="-309604" algn="l" rtl="0" eaLnBrk="1" fontAlgn="base" hangingPunct="1">
              <a:spcBef>
                <a:spcPct val="20000"/>
              </a:spcBef>
              <a:spcAft>
                <a:spcPct val="0"/>
              </a:spcAft>
              <a:buChar char="•"/>
              <a:defRPr sz="3200" kern="1200">
                <a:solidFill>
                  <a:srgbClr val="000000"/>
                </a:solidFill>
                <a:latin typeface="+mn-lt"/>
                <a:ea typeface="MS PGothic" panose="020B0600070205080204" pitchFamily="34" charset="-128"/>
                <a:cs typeface="MS PGothic" charset="0"/>
              </a:defRPr>
            </a:lvl2pPr>
            <a:lvl3pPr marL="2161789" indent="-521437" algn="l" rtl="0" eaLnBrk="1" fontAlgn="base" hangingPunct="1">
              <a:spcBef>
                <a:spcPct val="20000"/>
              </a:spcBef>
              <a:spcAft>
                <a:spcPct val="0"/>
              </a:spcAft>
              <a:buChar char="•"/>
              <a:defRPr sz="2700" kern="1200">
                <a:solidFill>
                  <a:srgbClr val="000000"/>
                </a:solidFill>
                <a:latin typeface="+mn-lt"/>
                <a:ea typeface="MS PGothic" panose="020B0600070205080204" pitchFamily="34" charset="-128"/>
                <a:cs typeface="MS PGothic" charset="0"/>
              </a:defRPr>
            </a:lvl3pPr>
            <a:lvl4pPr marL="2800912" indent="-434531" algn="l" rtl="0" eaLnBrk="1" fontAlgn="base" hangingPunct="1">
              <a:spcBef>
                <a:spcPct val="20000"/>
              </a:spcBef>
              <a:spcAft>
                <a:spcPct val="0"/>
              </a:spcAft>
              <a:buChar char="–"/>
              <a:defRPr sz="2300" kern="1200">
                <a:solidFill>
                  <a:srgbClr val="000000"/>
                </a:solidFill>
                <a:latin typeface="+mn-lt"/>
                <a:ea typeface="MS PGothic" panose="020B0600070205080204" pitchFamily="34" charset="-128"/>
                <a:cs typeface="MS PGothic" charset="0"/>
              </a:defRPr>
            </a:lvl4pPr>
            <a:lvl5pPr marL="3440033" indent="-434531" algn="l" rtl="0" eaLnBrk="1" fontAlgn="base" hangingPunct="1">
              <a:spcBef>
                <a:spcPct val="20000"/>
              </a:spcBef>
              <a:spcAft>
                <a:spcPct val="0"/>
              </a:spcAft>
              <a:buChar char="»"/>
              <a:defRPr sz="2300" kern="1200">
                <a:solidFill>
                  <a:srgbClr val="000000"/>
                </a:solidFill>
                <a:latin typeface="+mn-lt"/>
                <a:ea typeface="MS PGothic" panose="020B0600070205080204" pitchFamily="34" charset="-128"/>
                <a:cs typeface="MS PGothic" charset="0"/>
              </a:defRPr>
            </a:lvl5pPr>
            <a:lvl6pPr marL="2867901" indent="-260718" algn="l" defTabSz="1042873" rtl="0" eaLnBrk="1" latinLnBrk="0" hangingPunct="1">
              <a:lnSpc>
                <a:spcPct val="90000"/>
              </a:lnSpc>
              <a:spcBef>
                <a:spcPts val="570"/>
              </a:spcBef>
              <a:buFont typeface="Arial" panose="020B0604020202020204" pitchFamily="34" charset="0"/>
              <a:buChar char="•"/>
              <a:defRPr sz="2100" kern="1200">
                <a:solidFill>
                  <a:schemeClr val="tx1"/>
                </a:solidFill>
                <a:latin typeface="+mn-lt"/>
                <a:ea typeface="+mn-ea"/>
                <a:cs typeface="+mn-cs"/>
              </a:defRPr>
            </a:lvl6pPr>
            <a:lvl7pPr marL="3389338" indent="-260718" algn="l" defTabSz="1042873" rtl="0" eaLnBrk="1" latinLnBrk="0" hangingPunct="1">
              <a:lnSpc>
                <a:spcPct val="90000"/>
              </a:lnSpc>
              <a:spcBef>
                <a:spcPts val="570"/>
              </a:spcBef>
              <a:buFont typeface="Arial" panose="020B0604020202020204" pitchFamily="34" charset="0"/>
              <a:buChar char="•"/>
              <a:defRPr sz="2100" kern="1200">
                <a:solidFill>
                  <a:schemeClr val="tx1"/>
                </a:solidFill>
                <a:latin typeface="+mn-lt"/>
                <a:ea typeface="+mn-ea"/>
                <a:cs typeface="+mn-cs"/>
              </a:defRPr>
            </a:lvl7pPr>
            <a:lvl8pPr marL="3910775" indent="-260718" algn="l" defTabSz="1042873" rtl="0" eaLnBrk="1" latinLnBrk="0" hangingPunct="1">
              <a:lnSpc>
                <a:spcPct val="90000"/>
              </a:lnSpc>
              <a:spcBef>
                <a:spcPts val="570"/>
              </a:spcBef>
              <a:buFont typeface="Arial" panose="020B0604020202020204" pitchFamily="34" charset="0"/>
              <a:buChar char="•"/>
              <a:defRPr sz="2100" kern="1200">
                <a:solidFill>
                  <a:schemeClr val="tx1"/>
                </a:solidFill>
                <a:latin typeface="+mn-lt"/>
                <a:ea typeface="+mn-ea"/>
                <a:cs typeface="+mn-cs"/>
              </a:defRPr>
            </a:lvl8pPr>
            <a:lvl9pPr marL="4432211" indent="-260718" algn="l" defTabSz="1042873" rtl="0" eaLnBrk="1" latinLnBrk="0" hangingPunct="1">
              <a:lnSpc>
                <a:spcPct val="90000"/>
              </a:lnSpc>
              <a:spcBef>
                <a:spcPts val="570"/>
              </a:spcBef>
              <a:buFont typeface="Arial" panose="020B0604020202020204" pitchFamily="34" charset="0"/>
              <a:buChar char="•"/>
              <a:defRPr sz="2100" kern="1200">
                <a:solidFill>
                  <a:schemeClr val="tx1"/>
                </a:solidFill>
                <a:latin typeface="+mn-lt"/>
                <a:ea typeface="+mn-ea"/>
                <a:cs typeface="+mn-cs"/>
              </a:defRPr>
            </a:lvl9pPr>
          </a:lstStyle>
          <a:p>
            <a:pPr marL="390525" indent="-390525"/>
            <a:r>
              <a:rPr lang="en-GB" sz="1000">
                <a:solidFill>
                  <a:schemeClr val="bg1"/>
                </a:solidFill>
                <a:latin typeface="Arial"/>
                <a:ea typeface="MS PGothic"/>
                <a:cs typeface="Arial"/>
              </a:rPr>
              <a:t>Use your current  first aid knowledge to explain what you could do for each of the 6 steps below  </a:t>
            </a:r>
            <a:endParaRPr lang="en-US" sz="1000">
              <a:solidFill>
                <a:schemeClr val="bg1"/>
              </a:solidFill>
              <a:latin typeface="Arial"/>
              <a:ea typeface="MS PGothic"/>
              <a:cs typeface="Arial"/>
            </a:endParaRPr>
          </a:p>
        </p:txBody>
      </p:sp>
      <p:sp>
        <p:nvSpPr>
          <p:cNvPr id="28" name="TextBox 27">
            <a:extLst>
              <a:ext uri="{FF2B5EF4-FFF2-40B4-BE49-F238E27FC236}">
                <a16:creationId xmlns:a16="http://schemas.microsoft.com/office/drawing/2014/main" id="{DBEA79C2-CD9E-458E-8C52-DCC29283136E}"/>
              </a:ext>
            </a:extLst>
          </p:cNvPr>
          <p:cNvSpPr txBox="1"/>
          <p:nvPr/>
        </p:nvSpPr>
        <p:spPr>
          <a:xfrm>
            <a:off x="6290190" y="302223"/>
            <a:ext cx="2523023" cy="592470"/>
          </a:xfrm>
          <a:prstGeom prst="rect">
            <a:avLst/>
          </a:prstGeom>
          <a:noFill/>
        </p:spPr>
        <p:txBody>
          <a:bodyPr wrap="square" rtlCol="0">
            <a:spAutoFit/>
          </a:bodyPr>
          <a:lstStyle/>
          <a:p>
            <a:pPr algn="ctr"/>
            <a:r>
              <a:rPr lang="en-GB" sz="1058">
                <a:latin typeface="Arial" panose="020B0604020202020204" pitchFamily="34" charset="0"/>
                <a:cs typeface="Arial" panose="020B0604020202020204" pitchFamily="34" charset="0"/>
              </a:rPr>
              <a:t>Number the images to show which step they belong to</a:t>
            </a:r>
          </a:p>
          <a:p>
            <a:pPr algn="ctr"/>
            <a:endParaRPr lang="en-GB" sz="1134"/>
          </a:p>
        </p:txBody>
      </p:sp>
      <p:sp>
        <p:nvSpPr>
          <p:cNvPr id="29" name="Rectangle 28">
            <a:extLst>
              <a:ext uri="{FF2B5EF4-FFF2-40B4-BE49-F238E27FC236}">
                <a16:creationId xmlns:a16="http://schemas.microsoft.com/office/drawing/2014/main" id="{20C250BA-3EB1-4F34-A817-6BE55BDB97CD}"/>
              </a:ext>
            </a:extLst>
          </p:cNvPr>
          <p:cNvSpPr/>
          <p:nvPr/>
        </p:nvSpPr>
        <p:spPr>
          <a:xfrm>
            <a:off x="6531833" y="1490592"/>
            <a:ext cx="328166" cy="28398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34"/>
          </a:p>
        </p:txBody>
      </p:sp>
      <p:sp>
        <p:nvSpPr>
          <p:cNvPr id="30" name="Rectangle 29">
            <a:extLst>
              <a:ext uri="{FF2B5EF4-FFF2-40B4-BE49-F238E27FC236}">
                <a16:creationId xmlns:a16="http://schemas.microsoft.com/office/drawing/2014/main" id="{900B41AE-7C6E-45B9-8A1E-FB21E546989D}"/>
              </a:ext>
            </a:extLst>
          </p:cNvPr>
          <p:cNvSpPr/>
          <p:nvPr/>
        </p:nvSpPr>
        <p:spPr>
          <a:xfrm>
            <a:off x="6531832" y="2932969"/>
            <a:ext cx="328166" cy="28398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34"/>
          </a:p>
        </p:txBody>
      </p:sp>
      <p:sp>
        <p:nvSpPr>
          <p:cNvPr id="31" name="Rectangle 30">
            <a:extLst>
              <a:ext uri="{FF2B5EF4-FFF2-40B4-BE49-F238E27FC236}">
                <a16:creationId xmlns:a16="http://schemas.microsoft.com/office/drawing/2014/main" id="{A349767D-185B-4951-9BE1-EB69103212EF}"/>
              </a:ext>
            </a:extLst>
          </p:cNvPr>
          <p:cNvSpPr/>
          <p:nvPr/>
        </p:nvSpPr>
        <p:spPr>
          <a:xfrm>
            <a:off x="6531832" y="4201726"/>
            <a:ext cx="328166" cy="28398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34"/>
          </a:p>
        </p:txBody>
      </p:sp>
      <p:sp>
        <p:nvSpPr>
          <p:cNvPr id="2" name="Text Placeholder 1">
            <a:extLst>
              <a:ext uri="{FF2B5EF4-FFF2-40B4-BE49-F238E27FC236}">
                <a16:creationId xmlns:a16="http://schemas.microsoft.com/office/drawing/2014/main" id="{65F5E79B-C205-4D45-B510-BAF64B00EB56}"/>
              </a:ext>
            </a:extLst>
          </p:cNvPr>
          <p:cNvSpPr>
            <a:spLocks noGrp="1"/>
          </p:cNvSpPr>
          <p:nvPr>
            <p:ph type="body" sz="quarter" idx="10"/>
          </p:nvPr>
        </p:nvSpPr>
        <p:spPr/>
        <p:txBody>
          <a:bodyPr/>
          <a:lstStyle/>
          <a:p>
            <a:endParaRPr lang="en-GB"/>
          </a:p>
        </p:txBody>
      </p:sp>
      <p:sp>
        <p:nvSpPr>
          <p:cNvPr id="3" name="Content Placeholder 2">
            <a:extLst>
              <a:ext uri="{FF2B5EF4-FFF2-40B4-BE49-F238E27FC236}">
                <a16:creationId xmlns:a16="http://schemas.microsoft.com/office/drawing/2014/main" id="{B2472B25-B82C-4D9F-971D-E8541B166192}"/>
              </a:ext>
            </a:extLst>
          </p:cNvPr>
          <p:cNvSpPr>
            <a:spLocks noGrp="1"/>
          </p:cNvSpPr>
          <p:nvPr>
            <p:ph idx="16"/>
          </p:nvPr>
        </p:nvSpPr>
        <p:spPr>
          <a:xfrm>
            <a:off x="490391" y="99592"/>
            <a:ext cx="5645550" cy="538251"/>
          </a:xfrm>
        </p:spPr>
        <p:txBody>
          <a:bodyPr lIns="74441" tIns="37221" rIns="74441" bIns="37221" anchor="t"/>
          <a:lstStyle/>
          <a:p>
            <a:r>
              <a:rPr lang="en-GB" sz="3200"/>
              <a:t>Complete the first aid steps</a:t>
            </a:r>
            <a:endParaRPr lang="en-GB" sz="3200">
              <a:cs typeface="Arial"/>
            </a:endParaRPr>
          </a:p>
        </p:txBody>
      </p:sp>
      <p:sp>
        <p:nvSpPr>
          <p:cNvPr id="4" name="Content Placeholder 3">
            <a:extLst>
              <a:ext uri="{FF2B5EF4-FFF2-40B4-BE49-F238E27FC236}">
                <a16:creationId xmlns:a16="http://schemas.microsoft.com/office/drawing/2014/main" id="{F735D492-1971-43BB-B4C3-B4C5616FAECF}"/>
              </a:ext>
            </a:extLst>
          </p:cNvPr>
          <p:cNvSpPr>
            <a:spLocks noGrp="1"/>
          </p:cNvSpPr>
          <p:nvPr>
            <p:ph idx="17"/>
          </p:nvPr>
        </p:nvSpPr>
        <p:spPr>
          <a:xfrm>
            <a:off x="491631" y="638057"/>
            <a:ext cx="3242810" cy="489242"/>
          </a:xfrm>
        </p:spPr>
        <p:txBody>
          <a:bodyPr/>
          <a:lstStyle/>
          <a:p>
            <a:r>
              <a:rPr lang="en-GB" sz="3200"/>
              <a:t>Primary Survey</a:t>
            </a:r>
          </a:p>
        </p:txBody>
      </p:sp>
      <p:sp>
        <p:nvSpPr>
          <p:cNvPr id="25" name="Rectangle 24">
            <a:extLst>
              <a:ext uri="{FF2B5EF4-FFF2-40B4-BE49-F238E27FC236}">
                <a16:creationId xmlns:a16="http://schemas.microsoft.com/office/drawing/2014/main" id="{D76378FB-DEB5-42A0-B875-F8D79AF2DDA8}"/>
              </a:ext>
            </a:extLst>
          </p:cNvPr>
          <p:cNvSpPr>
            <a:spLocks noChangeAspect="1"/>
          </p:cNvSpPr>
          <p:nvPr/>
        </p:nvSpPr>
        <p:spPr>
          <a:xfrm>
            <a:off x="254502" y="4737134"/>
            <a:ext cx="8101770" cy="738664"/>
          </a:xfrm>
          <a:prstGeom prst="rect">
            <a:avLst/>
          </a:prstGeom>
        </p:spPr>
        <p:txBody>
          <a:bodyPr wrap="square" lIns="91440" tIns="45720" rIns="91440" bIns="45720" anchor="t">
            <a:spAutoFit/>
          </a:bodyPr>
          <a:lstStyle/>
          <a:p>
            <a:pPr>
              <a:buSzPct val="100000"/>
            </a:pPr>
            <a:r>
              <a:rPr lang="en-GB" sz="1050" b="1">
                <a:solidFill>
                  <a:prstClr val="black"/>
                </a:solidFill>
                <a:latin typeface="Arial" panose="020B0604020202020204" pitchFamily="34" charset="0"/>
                <a:cs typeface="Arial" panose="020B0604020202020204" pitchFamily="34" charset="0"/>
              </a:rPr>
              <a:t>NB</a:t>
            </a:r>
            <a:endParaRPr lang="en-GB" sz="1050">
              <a:solidFill>
                <a:prstClr val="black"/>
              </a:solidFill>
              <a:latin typeface="Arial" panose="020B0604020202020204" pitchFamily="34" charset="0"/>
              <a:cs typeface="Arial" panose="020B0604020202020204" pitchFamily="34" charset="0"/>
            </a:endParaRPr>
          </a:p>
          <a:p>
            <a:pPr marL="219075" indent="-219075">
              <a:buSzPct val="100000"/>
              <a:buBlip>
                <a:blip r:embed="rId5"/>
              </a:buBlip>
            </a:pPr>
            <a:r>
              <a:rPr lang="en-GB" sz="1050">
                <a:latin typeface="Arial"/>
                <a:cs typeface="Arial"/>
              </a:rPr>
              <a:t>At this time </a:t>
            </a:r>
            <a:r>
              <a:rPr lang="en-GB" sz="1050" u="sng">
                <a:latin typeface="Arial"/>
                <a:cs typeface="Arial"/>
              </a:rPr>
              <a:t>do not</a:t>
            </a:r>
            <a:r>
              <a:rPr lang="en-GB" sz="1050">
                <a:latin typeface="Arial"/>
                <a:cs typeface="Arial"/>
              </a:rPr>
              <a:t> put your face near to theirs to check for breathing, instead look at chest rising and falling only</a:t>
            </a:r>
            <a:endParaRPr lang="en-GB" sz="1050" b="1">
              <a:latin typeface="Arial"/>
              <a:cs typeface="Arial"/>
            </a:endParaRPr>
          </a:p>
          <a:p>
            <a:pPr marL="219075" indent="-219075">
              <a:buSzPct val="100000"/>
              <a:buBlip>
                <a:blip r:embed="rId5"/>
              </a:buBlip>
            </a:pPr>
            <a:r>
              <a:rPr lang="en-GB" sz="1050">
                <a:solidFill>
                  <a:prstClr val="black"/>
                </a:solidFill>
                <a:latin typeface="Arial" panose="020B0604020202020204" pitchFamily="34" charset="0"/>
                <a:cs typeface="Arial" panose="020B0604020202020204" pitchFamily="34" charset="0"/>
              </a:rPr>
              <a:t>If the casualty is </a:t>
            </a:r>
            <a:r>
              <a:rPr lang="en-GB" sz="1050" u="sng">
                <a:solidFill>
                  <a:prstClr val="black"/>
                </a:solidFill>
                <a:latin typeface="Arial" panose="020B0604020202020204" pitchFamily="34" charset="0"/>
                <a:cs typeface="Arial" panose="020B0604020202020204" pitchFamily="34" charset="0"/>
              </a:rPr>
              <a:t>not</a:t>
            </a:r>
            <a:r>
              <a:rPr lang="en-GB" sz="1050">
                <a:solidFill>
                  <a:prstClr val="black"/>
                </a:solidFill>
                <a:latin typeface="Arial" panose="020B0604020202020204" pitchFamily="34" charset="0"/>
                <a:cs typeface="Arial" panose="020B0604020202020204" pitchFamily="34" charset="0"/>
              </a:rPr>
              <a:t> breathing normally call 999/112 then start CPR</a:t>
            </a:r>
          </a:p>
          <a:p>
            <a:pPr marL="219075" indent="-219075">
              <a:buSzPct val="100000"/>
              <a:buBlip>
                <a:blip r:embed="rId5"/>
              </a:buBlip>
            </a:pPr>
            <a:r>
              <a:rPr lang="en-GB" sz="1050">
                <a:latin typeface="Arial"/>
                <a:cs typeface="Arial"/>
              </a:rPr>
              <a:t>If the casualty </a:t>
            </a:r>
            <a:r>
              <a:rPr lang="en-GB" sz="1050" u="sng">
                <a:latin typeface="Arial"/>
                <a:cs typeface="Arial"/>
              </a:rPr>
              <a:t>is</a:t>
            </a:r>
            <a:r>
              <a:rPr lang="en-GB" sz="1050">
                <a:latin typeface="Arial"/>
                <a:cs typeface="Arial"/>
              </a:rPr>
              <a:t> breathing normally place them in the recovery position then call 999/112</a:t>
            </a:r>
            <a:endParaRPr lang="en-GB" sz="1050" b="1">
              <a:latin typeface="Arial"/>
              <a:cs typeface="Arial"/>
            </a:endParaRPr>
          </a:p>
        </p:txBody>
      </p:sp>
      <p:pic>
        <p:nvPicPr>
          <p:cNvPr id="6" name="Picture 5" descr="A picture containing toy, doll, drawing&#10;&#10;Description automatically generated">
            <a:extLst>
              <a:ext uri="{FF2B5EF4-FFF2-40B4-BE49-F238E27FC236}">
                <a16:creationId xmlns:a16="http://schemas.microsoft.com/office/drawing/2014/main" id="{0F2338C6-29AE-493B-AF75-7646B0A70AFB}"/>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237435" y="1059856"/>
            <a:ext cx="951222" cy="943751"/>
          </a:xfrm>
          <a:prstGeom prst="rect">
            <a:avLst/>
          </a:prstGeom>
        </p:spPr>
      </p:pic>
    </p:spTree>
    <p:extLst>
      <p:ext uri="{BB962C8B-B14F-4D97-AF65-F5344CB8AC3E}">
        <p14:creationId xmlns:p14="http://schemas.microsoft.com/office/powerpoint/2010/main" val="2689105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AA59A-4139-46F7-9A48-40430BB62987}"/>
              </a:ext>
            </a:extLst>
          </p:cNvPr>
          <p:cNvSpPr>
            <a:spLocks noGrp="1"/>
          </p:cNvSpPr>
          <p:nvPr>
            <p:ph type="title"/>
          </p:nvPr>
        </p:nvSpPr>
        <p:spPr>
          <a:xfrm>
            <a:off x="493200" y="478800"/>
            <a:ext cx="3348817" cy="583884"/>
          </a:xfrm>
        </p:spPr>
        <p:txBody>
          <a:bodyPr/>
          <a:lstStyle/>
          <a:p>
            <a:r>
              <a:rPr lang="en-GB"/>
              <a:t>Primary survey </a:t>
            </a:r>
          </a:p>
        </p:txBody>
      </p:sp>
      <p:sp>
        <p:nvSpPr>
          <p:cNvPr id="6" name="Text Placeholder 3">
            <a:extLst>
              <a:ext uri="{FF2B5EF4-FFF2-40B4-BE49-F238E27FC236}">
                <a16:creationId xmlns:a16="http://schemas.microsoft.com/office/drawing/2014/main" id="{29CAB9BC-D4AF-4C26-B999-CE401E6115E7}"/>
              </a:ext>
            </a:extLst>
          </p:cNvPr>
          <p:cNvSpPr txBox="1">
            <a:spLocks/>
          </p:cNvSpPr>
          <p:nvPr/>
        </p:nvSpPr>
        <p:spPr>
          <a:xfrm>
            <a:off x="7251292" y="5251928"/>
            <a:ext cx="1575776" cy="309179"/>
          </a:xfrm>
          <a:prstGeom prst="rect">
            <a:avLst/>
          </a:prstGeom>
        </p:spPr>
        <p:txBody>
          <a:bodyPr/>
          <a:lstStyle>
            <a:lvl1pPr marL="0" indent="0" algn="l" defTabSz="744395" rtl="0" eaLnBrk="1" latinLnBrk="0" hangingPunct="1">
              <a:lnSpc>
                <a:spcPct val="100000"/>
              </a:lnSpc>
              <a:spcBef>
                <a:spcPts val="407"/>
              </a:spcBef>
              <a:spcAft>
                <a:spcPts val="407"/>
              </a:spcAft>
              <a:buFont typeface="Arial" panose="020B0604020202020204" pitchFamily="34" charset="0"/>
              <a:buNone/>
              <a:defRPr sz="1000" b="0" kern="1200">
                <a:solidFill>
                  <a:schemeClr val="bg1">
                    <a:lumMod val="50000"/>
                  </a:schemeClr>
                </a:solidFill>
                <a:latin typeface="+mn-lt"/>
                <a:ea typeface="+mn-ea"/>
                <a:cs typeface="+mn-cs"/>
              </a:defRPr>
            </a:lvl1pPr>
            <a:lvl2pPr marL="438107" indent="-146036" algn="l" defTabSz="744395" rtl="0" eaLnBrk="1" latinLnBrk="0" hangingPunct="1">
              <a:lnSpc>
                <a:spcPct val="100000"/>
              </a:lnSpc>
              <a:spcBef>
                <a:spcPts val="407"/>
              </a:spcBef>
              <a:spcAft>
                <a:spcPts val="407"/>
              </a:spcAft>
              <a:buFont typeface="Arial" panose="020B0604020202020204" pitchFamily="34" charset="0"/>
              <a:buChar char="•"/>
              <a:defRPr sz="1900" kern="1200">
                <a:solidFill>
                  <a:schemeClr val="tx1"/>
                </a:solidFill>
                <a:latin typeface="+mn-lt"/>
                <a:ea typeface="+mn-ea"/>
                <a:cs typeface="+mn-cs"/>
              </a:defRPr>
            </a:lvl2pPr>
            <a:lvl3pPr marL="877507" indent="-146036" algn="l" defTabSz="744395" rtl="0" eaLnBrk="1" latinLnBrk="0" hangingPunct="1">
              <a:lnSpc>
                <a:spcPct val="100000"/>
              </a:lnSpc>
              <a:spcBef>
                <a:spcPts val="407"/>
              </a:spcBef>
              <a:spcAft>
                <a:spcPts val="407"/>
              </a:spcAft>
              <a:buFont typeface="Arial" panose="020B0604020202020204" pitchFamily="34" charset="0"/>
              <a:buChar char="•"/>
              <a:defRPr sz="1600" kern="1200">
                <a:solidFill>
                  <a:schemeClr val="tx1"/>
                </a:solidFill>
                <a:latin typeface="+mn-lt"/>
                <a:ea typeface="+mn-ea"/>
                <a:cs typeface="+mn-cs"/>
              </a:defRPr>
            </a:lvl3pPr>
            <a:lvl4pPr marL="1315614" indent="-146036" algn="l" defTabSz="744395" rtl="0" eaLnBrk="1" latinLnBrk="0" hangingPunct="1">
              <a:lnSpc>
                <a:spcPct val="100000"/>
              </a:lnSpc>
              <a:spcBef>
                <a:spcPts val="407"/>
              </a:spcBef>
              <a:spcAft>
                <a:spcPts val="407"/>
              </a:spcAft>
              <a:buFont typeface="Arial" panose="020B0604020202020204" pitchFamily="34" charset="0"/>
              <a:buChar char="•"/>
              <a:defRPr sz="1500" kern="1200">
                <a:solidFill>
                  <a:schemeClr val="tx1"/>
                </a:solidFill>
                <a:latin typeface="+mn-lt"/>
                <a:ea typeface="+mn-ea"/>
                <a:cs typeface="+mn-cs"/>
              </a:defRPr>
            </a:lvl4pPr>
            <a:lvl5pPr marL="1608978" indent="-146036" algn="l" defTabSz="744395" rtl="0" eaLnBrk="1" latinLnBrk="0" hangingPunct="1">
              <a:lnSpc>
                <a:spcPct val="100000"/>
              </a:lnSpc>
              <a:spcBef>
                <a:spcPts val="407"/>
              </a:spcBef>
              <a:spcAft>
                <a:spcPts val="407"/>
              </a:spcAft>
              <a:buFont typeface="Arial" panose="020B0604020202020204" pitchFamily="34" charset="0"/>
              <a:buChar char="•"/>
              <a:defRPr sz="1500" kern="1200">
                <a:solidFill>
                  <a:schemeClr val="tx1"/>
                </a:solidFill>
                <a:latin typeface="+mn-lt"/>
                <a:ea typeface="+mn-ea"/>
                <a:cs typeface="+mn-cs"/>
              </a:defRPr>
            </a:lvl5pPr>
            <a:lvl6pPr marL="2047085" indent="-186098" algn="l" defTabSz="744395" rtl="0" eaLnBrk="1" latinLnBrk="0" hangingPunct="1">
              <a:lnSpc>
                <a:spcPct val="90000"/>
              </a:lnSpc>
              <a:spcBef>
                <a:spcPts val="407"/>
              </a:spcBef>
              <a:buFont typeface="Arial" panose="020B0604020202020204" pitchFamily="34" charset="0"/>
              <a:buChar char="•"/>
              <a:defRPr sz="1500" kern="1200">
                <a:solidFill>
                  <a:schemeClr val="tx1"/>
                </a:solidFill>
                <a:latin typeface="+mn-lt"/>
                <a:ea typeface="+mn-ea"/>
                <a:cs typeface="+mn-cs"/>
              </a:defRPr>
            </a:lvl6pPr>
            <a:lvl7pPr marL="2419282" indent="-186098" algn="l" defTabSz="744395" rtl="0" eaLnBrk="1" latinLnBrk="0" hangingPunct="1">
              <a:lnSpc>
                <a:spcPct val="90000"/>
              </a:lnSpc>
              <a:spcBef>
                <a:spcPts val="407"/>
              </a:spcBef>
              <a:buFont typeface="Arial" panose="020B0604020202020204" pitchFamily="34" charset="0"/>
              <a:buChar char="•"/>
              <a:defRPr sz="1500" kern="1200">
                <a:solidFill>
                  <a:schemeClr val="tx1"/>
                </a:solidFill>
                <a:latin typeface="+mn-lt"/>
                <a:ea typeface="+mn-ea"/>
                <a:cs typeface="+mn-cs"/>
              </a:defRPr>
            </a:lvl7pPr>
            <a:lvl8pPr marL="2791479" indent="-186098" algn="l" defTabSz="744395" rtl="0" eaLnBrk="1" latinLnBrk="0" hangingPunct="1">
              <a:lnSpc>
                <a:spcPct val="90000"/>
              </a:lnSpc>
              <a:spcBef>
                <a:spcPts val="407"/>
              </a:spcBef>
              <a:buFont typeface="Arial" panose="020B0604020202020204" pitchFamily="34" charset="0"/>
              <a:buChar char="•"/>
              <a:defRPr sz="1500" kern="1200">
                <a:solidFill>
                  <a:schemeClr val="tx1"/>
                </a:solidFill>
                <a:latin typeface="+mn-lt"/>
                <a:ea typeface="+mn-ea"/>
                <a:cs typeface="+mn-cs"/>
              </a:defRPr>
            </a:lvl8pPr>
            <a:lvl9pPr marL="3163676" indent="-186098" algn="l" defTabSz="744395" rtl="0" eaLnBrk="1" latinLnBrk="0" hangingPunct="1">
              <a:lnSpc>
                <a:spcPct val="90000"/>
              </a:lnSpc>
              <a:spcBef>
                <a:spcPts val="407"/>
              </a:spcBef>
              <a:buFont typeface="Arial" panose="020B0604020202020204" pitchFamily="34" charset="0"/>
              <a:buChar char="•"/>
              <a:defRPr sz="1500" kern="1200">
                <a:solidFill>
                  <a:schemeClr val="tx1"/>
                </a:solidFill>
                <a:latin typeface="+mn-lt"/>
                <a:ea typeface="+mn-ea"/>
                <a:cs typeface="+mn-cs"/>
              </a:defRPr>
            </a:lvl9pPr>
          </a:lstStyle>
          <a:p>
            <a:r>
              <a:rPr lang="en-GB"/>
              <a:t>KS2 - Basic Life Support</a:t>
            </a:r>
          </a:p>
        </p:txBody>
      </p:sp>
      <p:sp>
        <p:nvSpPr>
          <p:cNvPr id="3" name="Content Placeholder 2">
            <a:extLst>
              <a:ext uri="{FF2B5EF4-FFF2-40B4-BE49-F238E27FC236}">
                <a16:creationId xmlns:a16="http://schemas.microsoft.com/office/drawing/2014/main" id="{B9FB3D1D-03A3-4437-BDD9-F44E702E580F}"/>
              </a:ext>
            </a:extLst>
          </p:cNvPr>
          <p:cNvSpPr>
            <a:spLocks noGrp="1"/>
          </p:cNvSpPr>
          <p:nvPr>
            <p:ph idx="1"/>
          </p:nvPr>
        </p:nvSpPr>
        <p:spPr>
          <a:xfrm>
            <a:off x="395393" y="1062684"/>
            <a:ext cx="7331899" cy="627322"/>
          </a:xfrm>
        </p:spPr>
        <p:txBody>
          <a:bodyPr/>
          <a:lstStyle/>
          <a:p>
            <a:pPr marL="0" indent="0">
              <a:buNone/>
            </a:pPr>
            <a:r>
              <a:rPr lang="en-GB" sz="2116">
                <a:solidFill>
                  <a:schemeClr val="tx1"/>
                </a:solidFill>
              </a:rPr>
              <a:t>Choose the correct word for each part of the primary survey</a:t>
            </a:r>
          </a:p>
        </p:txBody>
      </p:sp>
      <p:pic>
        <p:nvPicPr>
          <p:cNvPr id="4" name="Picture 3">
            <a:extLst>
              <a:ext uri="{FF2B5EF4-FFF2-40B4-BE49-F238E27FC236}">
                <a16:creationId xmlns:a16="http://schemas.microsoft.com/office/drawing/2014/main" id="{03D35B00-249B-4A19-BCD3-329347893916}"/>
              </a:ext>
              <a:ext uri="{C183D7F6-B498-43B3-948B-1728B52AA6E4}">
                <adec:decorative xmlns:adec="http://schemas.microsoft.com/office/drawing/2017/decorative" xmlns="" val="1"/>
              </a:ext>
            </a:extLst>
          </p:cNvPr>
          <p:cNvPicPr>
            <a:picLocks noChangeAspect="1"/>
          </p:cNvPicPr>
          <p:nvPr/>
        </p:nvPicPr>
        <p:blipFill rotWithShape="1">
          <a:blip r:embed="rId3">
            <a:extLst>
              <a:ext uri="{28A0092B-C50C-407E-A947-70E740481C1C}">
                <a14:useLocalDpi xmlns:a14="http://schemas.microsoft.com/office/drawing/2010/main" val="0"/>
              </a:ext>
            </a:extLst>
          </a:blip>
          <a:srcRect l="7558" t="28102" r="6211" b="25242"/>
          <a:stretch/>
        </p:blipFill>
        <p:spPr>
          <a:xfrm>
            <a:off x="872848" y="1646568"/>
            <a:ext cx="7398303" cy="2832164"/>
          </a:xfrm>
          <a:prstGeom prst="rect">
            <a:avLst/>
          </a:prstGeom>
        </p:spPr>
      </p:pic>
      <p:sp>
        <p:nvSpPr>
          <p:cNvPr id="5" name="TextBox 4">
            <a:extLst>
              <a:ext uri="{FF2B5EF4-FFF2-40B4-BE49-F238E27FC236}">
                <a16:creationId xmlns:a16="http://schemas.microsoft.com/office/drawing/2014/main" id="{62A0FA14-2CCD-4A6B-8758-9A9C783DEDBD}"/>
              </a:ext>
            </a:extLst>
          </p:cNvPr>
          <p:cNvSpPr txBox="1"/>
          <p:nvPr/>
        </p:nvSpPr>
        <p:spPr>
          <a:xfrm>
            <a:off x="493200" y="4737783"/>
            <a:ext cx="5095539" cy="324833"/>
          </a:xfrm>
          <a:prstGeom prst="rect">
            <a:avLst/>
          </a:prstGeom>
          <a:solidFill>
            <a:schemeClr val="bg2"/>
          </a:solidFill>
        </p:spPr>
        <p:txBody>
          <a:bodyPr wrap="square" rtlCol="0">
            <a:spAutoFit/>
          </a:bodyPr>
          <a:lstStyle/>
          <a:p>
            <a:r>
              <a:rPr lang="en-GB" sz="1511" b="1">
                <a:solidFill>
                  <a:schemeClr val="accent4"/>
                </a:solidFill>
                <a:latin typeface="+mj-lt"/>
              </a:rPr>
              <a:t>Challenge: </a:t>
            </a:r>
            <a:r>
              <a:rPr lang="en-GB" sz="1511" b="1">
                <a:solidFill>
                  <a:schemeClr val="bg1"/>
                </a:solidFill>
                <a:latin typeface="+mj-lt"/>
              </a:rPr>
              <a:t>Why is it important we use </a:t>
            </a:r>
            <a:r>
              <a:rPr lang="en-GB" sz="1511" b="1" err="1">
                <a:solidFill>
                  <a:schemeClr val="bg1"/>
                </a:solidFill>
                <a:latin typeface="+mj-lt"/>
              </a:rPr>
              <a:t>DRsABC</a:t>
            </a:r>
            <a:r>
              <a:rPr lang="en-GB" sz="1511" b="1">
                <a:solidFill>
                  <a:schemeClr val="bg1"/>
                </a:solidFill>
                <a:latin typeface="+mj-lt"/>
              </a:rPr>
              <a:t>?</a:t>
            </a:r>
          </a:p>
        </p:txBody>
      </p:sp>
    </p:spTree>
    <p:extLst>
      <p:ext uri="{BB962C8B-B14F-4D97-AF65-F5344CB8AC3E}">
        <p14:creationId xmlns:p14="http://schemas.microsoft.com/office/powerpoint/2010/main" val="148747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AA59A-4139-46F7-9A48-40430BB62987}"/>
              </a:ext>
            </a:extLst>
          </p:cNvPr>
          <p:cNvSpPr>
            <a:spLocks noGrp="1"/>
          </p:cNvSpPr>
          <p:nvPr>
            <p:ph type="title"/>
          </p:nvPr>
        </p:nvSpPr>
        <p:spPr>
          <a:xfrm>
            <a:off x="493201" y="478800"/>
            <a:ext cx="3271976" cy="583884"/>
          </a:xfrm>
        </p:spPr>
        <p:txBody>
          <a:bodyPr/>
          <a:lstStyle/>
          <a:p>
            <a:r>
              <a:rPr lang="en-GB"/>
              <a:t>Primary survey   </a:t>
            </a:r>
          </a:p>
        </p:txBody>
      </p:sp>
      <p:sp>
        <p:nvSpPr>
          <p:cNvPr id="13" name="Text Placeholder 3">
            <a:extLst>
              <a:ext uri="{FF2B5EF4-FFF2-40B4-BE49-F238E27FC236}">
                <a16:creationId xmlns:a16="http://schemas.microsoft.com/office/drawing/2014/main" id="{FC872D6B-EA5B-4B25-9BDA-AC070DF5505F}"/>
              </a:ext>
            </a:extLst>
          </p:cNvPr>
          <p:cNvSpPr txBox="1">
            <a:spLocks/>
          </p:cNvSpPr>
          <p:nvPr/>
        </p:nvSpPr>
        <p:spPr>
          <a:xfrm>
            <a:off x="7251292" y="5267296"/>
            <a:ext cx="1683908" cy="309179"/>
          </a:xfrm>
          <a:prstGeom prst="rect">
            <a:avLst/>
          </a:prstGeom>
        </p:spPr>
        <p:txBody>
          <a:bodyPr/>
          <a:lstStyle>
            <a:lvl1pPr marL="0" indent="0" algn="l" defTabSz="744395" rtl="0" eaLnBrk="1" latinLnBrk="0" hangingPunct="1">
              <a:lnSpc>
                <a:spcPct val="100000"/>
              </a:lnSpc>
              <a:spcBef>
                <a:spcPts val="407"/>
              </a:spcBef>
              <a:spcAft>
                <a:spcPts val="407"/>
              </a:spcAft>
              <a:buFont typeface="Arial" panose="020B0604020202020204" pitchFamily="34" charset="0"/>
              <a:buNone/>
              <a:defRPr sz="1000" b="0" kern="1200">
                <a:solidFill>
                  <a:schemeClr val="bg1">
                    <a:lumMod val="50000"/>
                  </a:schemeClr>
                </a:solidFill>
                <a:latin typeface="+mn-lt"/>
                <a:ea typeface="+mn-ea"/>
                <a:cs typeface="+mn-cs"/>
              </a:defRPr>
            </a:lvl1pPr>
            <a:lvl2pPr marL="438107" indent="-146036" algn="l" defTabSz="744395" rtl="0" eaLnBrk="1" latinLnBrk="0" hangingPunct="1">
              <a:lnSpc>
                <a:spcPct val="100000"/>
              </a:lnSpc>
              <a:spcBef>
                <a:spcPts val="407"/>
              </a:spcBef>
              <a:spcAft>
                <a:spcPts val="407"/>
              </a:spcAft>
              <a:buFont typeface="Arial" panose="020B0604020202020204" pitchFamily="34" charset="0"/>
              <a:buChar char="•"/>
              <a:defRPr sz="1900" kern="1200">
                <a:solidFill>
                  <a:schemeClr val="tx1"/>
                </a:solidFill>
                <a:latin typeface="+mn-lt"/>
                <a:ea typeface="+mn-ea"/>
                <a:cs typeface="+mn-cs"/>
              </a:defRPr>
            </a:lvl2pPr>
            <a:lvl3pPr marL="877507" indent="-146036" algn="l" defTabSz="744395" rtl="0" eaLnBrk="1" latinLnBrk="0" hangingPunct="1">
              <a:lnSpc>
                <a:spcPct val="100000"/>
              </a:lnSpc>
              <a:spcBef>
                <a:spcPts val="407"/>
              </a:spcBef>
              <a:spcAft>
                <a:spcPts val="407"/>
              </a:spcAft>
              <a:buFont typeface="Arial" panose="020B0604020202020204" pitchFamily="34" charset="0"/>
              <a:buChar char="•"/>
              <a:defRPr sz="1600" kern="1200">
                <a:solidFill>
                  <a:schemeClr val="tx1"/>
                </a:solidFill>
                <a:latin typeface="+mn-lt"/>
                <a:ea typeface="+mn-ea"/>
                <a:cs typeface="+mn-cs"/>
              </a:defRPr>
            </a:lvl3pPr>
            <a:lvl4pPr marL="1315614" indent="-146036" algn="l" defTabSz="744395" rtl="0" eaLnBrk="1" latinLnBrk="0" hangingPunct="1">
              <a:lnSpc>
                <a:spcPct val="100000"/>
              </a:lnSpc>
              <a:spcBef>
                <a:spcPts val="407"/>
              </a:spcBef>
              <a:spcAft>
                <a:spcPts val="407"/>
              </a:spcAft>
              <a:buFont typeface="Arial" panose="020B0604020202020204" pitchFamily="34" charset="0"/>
              <a:buChar char="•"/>
              <a:defRPr sz="1500" kern="1200">
                <a:solidFill>
                  <a:schemeClr val="tx1"/>
                </a:solidFill>
                <a:latin typeface="+mn-lt"/>
                <a:ea typeface="+mn-ea"/>
                <a:cs typeface="+mn-cs"/>
              </a:defRPr>
            </a:lvl4pPr>
            <a:lvl5pPr marL="1608978" indent="-146036" algn="l" defTabSz="744395" rtl="0" eaLnBrk="1" latinLnBrk="0" hangingPunct="1">
              <a:lnSpc>
                <a:spcPct val="100000"/>
              </a:lnSpc>
              <a:spcBef>
                <a:spcPts val="407"/>
              </a:spcBef>
              <a:spcAft>
                <a:spcPts val="407"/>
              </a:spcAft>
              <a:buFont typeface="Arial" panose="020B0604020202020204" pitchFamily="34" charset="0"/>
              <a:buChar char="•"/>
              <a:defRPr sz="1500" kern="1200">
                <a:solidFill>
                  <a:schemeClr val="tx1"/>
                </a:solidFill>
                <a:latin typeface="+mn-lt"/>
                <a:ea typeface="+mn-ea"/>
                <a:cs typeface="+mn-cs"/>
              </a:defRPr>
            </a:lvl5pPr>
            <a:lvl6pPr marL="2047085" indent="-186098" algn="l" defTabSz="744395" rtl="0" eaLnBrk="1" latinLnBrk="0" hangingPunct="1">
              <a:lnSpc>
                <a:spcPct val="90000"/>
              </a:lnSpc>
              <a:spcBef>
                <a:spcPts val="407"/>
              </a:spcBef>
              <a:buFont typeface="Arial" panose="020B0604020202020204" pitchFamily="34" charset="0"/>
              <a:buChar char="•"/>
              <a:defRPr sz="1500" kern="1200">
                <a:solidFill>
                  <a:schemeClr val="tx1"/>
                </a:solidFill>
                <a:latin typeface="+mn-lt"/>
                <a:ea typeface="+mn-ea"/>
                <a:cs typeface="+mn-cs"/>
              </a:defRPr>
            </a:lvl6pPr>
            <a:lvl7pPr marL="2419282" indent="-186098" algn="l" defTabSz="744395" rtl="0" eaLnBrk="1" latinLnBrk="0" hangingPunct="1">
              <a:lnSpc>
                <a:spcPct val="90000"/>
              </a:lnSpc>
              <a:spcBef>
                <a:spcPts val="407"/>
              </a:spcBef>
              <a:buFont typeface="Arial" panose="020B0604020202020204" pitchFamily="34" charset="0"/>
              <a:buChar char="•"/>
              <a:defRPr sz="1500" kern="1200">
                <a:solidFill>
                  <a:schemeClr val="tx1"/>
                </a:solidFill>
                <a:latin typeface="+mn-lt"/>
                <a:ea typeface="+mn-ea"/>
                <a:cs typeface="+mn-cs"/>
              </a:defRPr>
            </a:lvl7pPr>
            <a:lvl8pPr marL="2791479" indent="-186098" algn="l" defTabSz="744395" rtl="0" eaLnBrk="1" latinLnBrk="0" hangingPunct="1">
              <a:lnSpc>
                <a:spcPct val="90000"/>
              </a:lnSpc>
              <a:spcBef>
                <a:spcPts val="407"/>
              </a:spcBef>
              <a:buFont typeface="Arial" panose="020B0604020202020204" pitchFamily="34" charset="0"/>
              <a:buChar char="•"/>
              <a:defRPr sz="1500" kern="1200">
                <a:solidFill>
                  <a:schemeClr val="tx1"/>
                </a:solidFill>
                <a:latin typeface="+mn-lt"/>
                <a:ea typeface="+mn-ea"/>
                <a:cs typeface="+mn-cs"/>
              </a:defRPr>
            </a:lvl8pPr>
            <a:lvl9pPr marL="3163676" indent="-186098" algn="l" defTabSz="744395" rtl="0" eaLnBrk="1" latinLnBrk="0" hangingPunct="1">
              <a:lnSpc>
                <a:spcPct val="90000"/>
              </a:lnSpc>
              <a:spcBef>
                <a:spcPts val="407"/>
              </a:spcBef>
              <a:buFont typeface="Arial" panose="020B0604020202020204" pitchFamily="34" charset="0"/>
              <a:buChar char="•"/>
              <a:defRPr sz="1500" kern="1200">
                <a:solidFill>
                  <a:schemeClr val="tx1"/>
                </a:solidFill>
                <a:latin typeface="+mn-lt"/>
                <a:ea typeface="+mn-ea"/>
                <a:cs typeface="+mn-cs"/>
              </a:defRPr>
            </a:lvl9pPr>
          </a:lstStyle>
          <a:p>
            <a:r>
              <a:rPr lang="en-GB"/>
              <a:t>KS2 – Basic Life Support</a:t>
            </a:r>
          </a:p>
        </p:txBody>
      </p:sp>
      <p:sp>
        <p:nvSpPr>
          <p:cNvPr id="3" name="Content Placeholder 2">
            <a:extLst>
              <a:ext uri="{FF2B5EF4-FFF2-40B4-BE49-F238E27FC236}">
                <a16:creationId xmlns:a16="http://schemas.microsoft.com/office/drawing/2014/main" id="{B9FB3D1D-03A3-4437-BDD9-F44E702E580F}"/>
              </a:ext>
            </a:extLst>
          </p:cNvPr>
          <p:cNvSpPr>
            <a:spLocks noGrp="1"/>
          </p:cNvSpPr>
          <p:nvPr>
            <p:ph idx="1"/>
          </p:nvPr>
        </p:nvSpPr>
        <p:spPr>
          <a:xfrm>
            <a:off x="399769" y="1118034"/>
            <a:ext cx="7566153" cy="432221"/>
          </a:xfrm>
        </p:spPr>
        <p:txBody>
          <a:bodyPr lIns="104287" tIns="52144" rIns="104287" bIns="52144" anchor="t"/>
          <a:lstStyle/>
          <a:p>
            <a:pPr marL="0" indent="0">
              <a:buNone/>
            </a:pPr>
            <a:r>
              <a:rPr lang="en-GB" sz="2100">
                <a:solidFill>
                  <a:schemeClr val="tx1"/>
                </a:solidFill>
              </a:rPr>
              <a:t>Check your answers </a:t>
            </a:r>
          </a:p>
        </p:txBody>
      </p:sp>
      <p:grpSp>
        <p:nvGrpSpPr>
          <p:cNvPr id="12" name="Group 11">
            <a:extLst>
              <a:ext uri="{FF2B5EF4-FFF2-40B4-BE49-F238E27FC236}">
                <a16:creationId xmlns:a16="http://schemas.microsoft.com/office/drawing/2014/main" id="{D9BB4A26-000A-47C6-A253-DE1F76AB8FD6}"/>
              </a:ext>
              <a:ext uri="{C183D7F6-B498-43B3-948B-1728B52AA6E4}">
                <adec:decorative xmlns:adec="http://schemas.microsoft.com/office/drawing/2017/decorative" xmlns="" val="1"/>
              </a:ext>
            </a:extLst>
          </p:cNvPr>
          <p:cNvGrpSpPr/>
          <p:nvPr/>
        </p:nvGrpSpPr>
        <p:grpSpPr>
          <a:xfrm>
            <a:off x="882639" y="1605605"/>
            <a:ext cx="7566152" cy="2858448"/>
            <a:chOff x="890767" y="1605976"/>
            <a:chExt cx="6965006" cy="2666292"/>
          </a:xfrm>
        </p:grpSpPr>
        <p:pic>
          <p:nvPicPr>
            <p:cNvPr id="4" name="Picture 3">
              <a:extLst>
                <a:ext uri="{FF2B5EF4-FFF2-40B4-BE49-F238E27FC236}">
                  <a16:creationId xmlns:a16="http://schemas.microsoft.com/office/drawing/2014/main" id="{03D35B00-249B-4A19-BCD3-329347893916}"/>
                </a:ext>
                <a:ext uri="{C183D7F6-B498-43B3-948B-1728B52AA6E4}">
                  <adec:decorative xmlns:adec="http://schemas.microsoft.com/office/drawing/2017/decorative" xmlns="" val="1"/>
                </a:ext>
              </a:extLst>
            </p:cNvPr>
            <p:cNvPicPr>
              <a:picLocks noChangeAspect="1"/>
            </p:cNvPicPr>
            <p:nvPr/>
          </p:nvPicPr>
          <p:blipFill rotWithShape="1">
            <a:blip r:embed="rId3">
              <a:extLst>
                <a:ext uri="{28A0092B-C50C-407E-A947-70E740481C1C}">
                  <a14:useLocalDpi xmlns:a14="http://schemas.microsoft.com/office/drawing/2010/main" val="0"/>
                </a:ext>
              </a:extLst>
            </a:blip>
            <a:srcRect l="7558" t="28102" r="6211" b="25242"/>
            <a:stretch/>
          </p:blipFill>
          <p:spPr>
            <a:xfrm>
              <a:off x="890767" y="1605976"/>
              <a:ext cx="6965006" cy="2666292"/>
            </a:xfrm>
            <a:prstGeom prst="rect">
              <a:avLst/>
            </a:prstGeom>
            <a:ln>
              <a:noFill/>
            </a:ln>
          </p:spPr>
        </p:pic>
        <p:sp>
          <p:nvSpPr>
            <p:cNvPr id="6" name="Cross 5">
              <a:extLst>
                <a:ext uri="{FF2B5EF4-FFF2-40B4-BE49-F238E27FC236}">
                  <a16:creationId xmlns:a16="http://schemas.microsoft.com/office/drawing/2014/main" id="{29A85A42-224E-4B6C-96A2-B858E70AB5FF}"/>
                </a:ext>
              </a:extLst>
            </p:cNvPr>
            <p:cNvSpPr/>
            <p:nvPr/>
          </p:nvSpPr>
          <p:spPr bwMode="auto">
            <a:xfrm>
              <a:off x="3135321" y="1699935"/>
              <a:ext cx="221797" cy="213389"/>
            </a:xfrm>
            <a:prstGeom prst="plus">
              <a:avLst>
                <a:gd name="adj" fmla="val 35077"/>
              </a:avLst>
            </a:prstGeom>
            <a:solidFill>
              <a:srgbClr val="00B050"/>
            </a:solidFill>
            <a:ln w="9525" cap="flat" cmpd="sng" algn="ctr">
              <a:solidFill>
                <a:srgbClr val="00AC58"/>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69098" tIns="34549" rIns="69098" bIns="34549" numCol="1" rtlCol="0" anchor="t" anchorCtr="0" compatLnSpc="1">
              <a:prstTxWarp prst="textNoShape">
                <a:avLst/>
              </a:prstTxWarp>
            </a:bodyPr>
            <a:lstStyle/>
            <a:p>
              <a:pPr defTabSz="690995" eaLnBrk="0" fontAlgn="base" hangingPunct="0">
                <a:spcBef>
                  <a:spcPct val="0"/>
                </a:spcBef>
                <a:spcAft>
                  <a:spcPct val="0"/>
                </a:spcAft>
              </a:pPr>
              <a:endParaRPr lang="en-GB" sz="1814">
                <a:latin typeface="Times" panose="02020603050405020304" pitchFamily="18" charset="0"/>
              </a:endParaRPr>
            </a:p>
          </p:txBody>
        </p:sp>
        <p:sp>
          <p:nvSpPr>
            <p:cNvPr id="7" name="Cross 6">
              <a:extLst>
                <a:ext uri="{FF2B5EF4-FFF2-40B4-BE49-F238E27FC236}">
                  <a16:creationId xmlns:a16="http://schemas.microsoft.com/office/drawing/2014/main" id="{823FB70E-D2BF-4334-B391-3AA08A0497C7}"/>
                </a:ext>
              </a:extLst>
            </p:cNvPr>
            <p:cNvSpPr/>
            <p:nvPr/>
          </p:nvSpPr>
          <p:spPr bwMode="auto">
            <a:xfrm>
              <a:off x="4777078" y="2157323"/>
              <a:ext cx="221796" cy="218617"/>
            </a:xfrm>
            <a:prstGeom prst="plus">
              <a:avLst>
                <a:gd name="adj" fmla="val 34836"/>
              </a:avLst>
            </a:prstGeom>
            <a:solidFill>
              <a:srgbClr val="00B050"/>
            </a:solidFill>
            <a:ln w="9525" cap="flat" cmpd="sng" algn="ctr">
              <a:solidFill>
                <a:srgbClr val="00AC58"/>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69098" tIns="34549" rIns="69098" bIns="34549" numCol="1" rtlCol="0" anchor="t" anchorCtr="0" compatLnSpc="1">
              <a:prstTxWarp prst="textNoShape">
                <a:avLst/>
              </a:prstTxWarp>
            </a:bodyPr>
            <a:lstStyle/>
            <a:p>
              <a:pPr defTabSz="690995" eaLnBrk="0" fontAlgn="base" hangingPunct="0">
                <a:spcBef>
                  <a:spcPct val="0"/>
                </a:spcBef>
                <a:spcAft>
                  <a:spcPct val="0"/>
                </a:spcAft>
              </a:pPr>
              <a:endParaRPr lang="en-GB" sz="1814">
                <a:latin typeface="Times" panose="02020603050405020304" pitchFamily="18" charset="0"/>
              </a:endParaRPr>
            </a:p>
          </p:txBody>
        </p:sp>
        <p:sp>
          <p:nvSpPr>
            <p:cNvPr id="9" name="Cross 8">
              <a:extLst>
                <a:ext uri="{FF2B5EF4-FFF2-40B4-BE49-F238E27FC236}">
                  <a16:creationId xmlns:a16="http://schemas.microsoft.com/office/drawing/2014/main" id="{9557D74F-0EBC-409D-8D56-944966A316AB}"/>
                </a:ext>
              </a:extLst>
            </p:cNvPr>
            <p:cNvSpPr/>
            <p:nvPr/>
          </p:nvSpPr>
          <p:spPr bwMode="auto">
            <a:xfrm>
              <a:off x="6430112" y="3046990"/>
              <a:ext cx="221797" cy="218617"/>
            </a:xfrm>
            <a:prstGeom prst="plus">
              <a:avLst>
                <a:gd name="adj" fmla="val 34836"/>
              </a:avLst>
            </a:prstGeom>
            <a:solidFill>
              <a:srgbClr val="00B050"/>
            </a:solidFill>
            <a:ln w="9525" cap="flat" cmpd="sng" algn="ctr">
              <a:solidFill>
                <a:srgbClr val="00AC58"/>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69098" tIns="34549" rIns="69098" bIns="34549" numCol="1" rtlCol="0" anchor="t" anchorCtr="0" compatLnSpc="1">
              <a:prstTxWarp prst="textNoShape">
                <a:avLst/>
              </a:prstTxWarp>
            </a:bodyPr>
            <a:lstStyle/>
            <a:p>
              <a:pPr defTabSz="690995" eaLnBrk="0" fontAlgn="base" hangingPunct="0">
                <a:spcBef>
                  <a:spcPct val="0"/>
                </a:spcBef>
                <a:spcAft>
                  <a:spcPct val="0"/>
                </a:spcAft>
              </a:pPr>
              <a:endParaRPr lang="en-GB" sz="1814">
                <a:latin typeface="Times" panose="02020603050405020304" pitchFamily="18" charset="0"/>
              </a:endParaRPr>
            </a:p>
          </p:txBody>
        </p:sp>
        <p:sp>
          <p:nvSpPr>
            <p:cNvPr id="10" name="Cross 9">
              <a:extLst>
                <a:ext uri="{FF2B5EF4-FFF2-40B4-BE49-F238E27FC236}">
                  <a16:creationId xmlns:a16="http://schemas.microsoft.com/office/drawing/2014/main" id="{5AAA2F35-6253-42C1-AAD4-D6B522489825}"/>
                </a:ext>
              </a:extLst>
            </p:cNvPr>
            <p:cNvSpPr/>
            <p:nvPr/>
          </p:nvSpPr>
          <p:spPr bwMode="auto">
            <a:xfrm>
              <a:off x="1493172" y="3504167"/>
              <a:ext cx="221797" cy="218617"/>
            </a:xfrm>
            <a:prstGeom prst="plus">
              <a:avLst>
                <a:gd name="adj" fmla="val 34836"/>
              </a:avLst>
            </a:prstGeom>
            <a:solidFill>
              <a:srgbClr val="00B050"/>
            </a:solidFill>
            <a:ln w="9525" cap="flat" cmpd="sng" algn="ctr">
              <a:solidFill>
                <a:srgbClr val="00AC58"/>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69098" tIns="34549" rIns="69098" bIns="34549" numCol="1" rtlCol="0" anchor="t" anchorCtr="0" compatLnSpc="1">
              <a:prstTxWarp prst="textNoShape">
                <a:avLst/>
              </a:prstTxWarp>
            </a:bodyPr>
            <a:lstStyle/>
            <a:p>
              <a:pPr defTabSz="690995" eaLnBrk="0" fontAlgn="base" hangingPunct="0">
                <a:spcBef>
                  <a:spcPct val="0"/>
                </a:spcBef>
                <a:spcAft>
                  <a:spcPct val="0"/>
                </a:spcAft>
              </a:pPr>
              <a:endParaRPr lang="en-GB" sz="1814">
                <a:latin typeface="Times" panose="02020603050405020304" pitchFamily="18" charset="0"/>
              </a:endParaRPr>
            </a:p>
          </p:txBody>
        </p:sp>
        <p:sp>
          <p:nvSpPr>
            <p:cNvPr id="11" name="Cross 10">
              <a:extLst>
                <a:ext uri="{FF2B5EF4-FFF2-40B4-BE49-F238E27FC236}">
                  <a16:creationId xmlns:a16="http://schemas.microsoft.com/office/drawing/2014/main" id="{BB45CDF1-55FD-46D6-88CD-884231428B70}"/>
                </a:ext>
              </a:extLst>
            </p:cNvPr>
            <p:cNvSpPr/>
            <p:nvPr/>
          </p:nvSpPr>
          <p:spPr bwMode="auto">
            <a:xfrm>
              <a:off x="4777077" y="3956291"/>
              <a:ext cx="221797" cy="218617"/>
            </a:xfrm>
            <a:prstGeom prst="plus">
              <a:avLst>
                <a:gd name="adj" fmla="val 38114"/>
              </a:avLst>
            </a:prstGeom>
            <a:solidFill>
              <a:srgbClr val="00B050"/>
            </a:solidFill>
            <a:ln w="9525" cap="flat" cmpd="sng" algn="ctr">
              <a:solidFill>
                <a:srgbClr val="00AC58"/>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69098" tIns="34549" rIns="69098" bIns="34549" numCol="1" rtlCol="0" anchor="t" anchorCtr="0" compatLnSpc="1">
              <a:prstTxWarp prst="textNoShape">
                <a:avLst/>
              </a:prstTxWarp>
            </a:bodyPr>
            <a:lstStyle/>
            <a:p>
              <a:pPr defTabSz="690995" eaLnBrk="0" fontAlgn="base" hangingPunct="0">
                <a:spcBef>
                  <a:spcPct val="0"/>
                </a:spcBef>
                <a:spcAft>
                  <a:spcPct val="0"/>
                </a:spcAft>
              </a:pPr>
              <a:endParaRPr lang="en-GB" sz="1814">
                <a:latin typeface="Times" panose="02020603050405020304" pitchFamily="18" charset="0"/>
              </a:endParaRPr>
            </a:p>
          </p:txBody>
        </p:sp>
      </p:grpSp>
      <p:sp>
        <p:nvSpPr>
          <p:cNvPr id="5" name="TextBox 4">
            <a:extLst>
              <a:ext uri="{FF2B5EF4-FFF2-40B4-BE49-F238E27FC236}">
                <a16:creationId xmlns:a16="http://schemas.microsoft.com/office/drawing/2014/main" id="{62A0FA14-2CCD-4A6B-8758-9A9C783DEDBD}"/>
              </a:ext>
            </a:extLst>
          </p:cNvPr>
          <p:cNvSpPr txBox="1"/>
          <p:nvPr/>
        </p:nvSpPr>
        <p:spPr>
          <a:xfrm>
            <a:off x="493201" y="4730302"/>
            <a:ext cx="4934174" cy="324833"/>
          </a:xfrm>
          <a:prstGeom prst="rect">
            <a:avLst/>
          </a:prstGeom>
          <a:solidFill>
            <a:schemeClr val="bg2"/>
          </a:solidFill>
        </p:spPr>
        <p:txBody>
          <a:bodyPr wrap="square" rtlCol="0">
            <a:spAutoFit/>
          </a:bodyPr>
          <a:lstStyle/>
          <a:p>
            <a:r>
              <a:rPr lang="en-GB" sz="1511" b="1">
                <a:solidFill>
                  <a:schemeClr val="accent4"/>
                </a:solidFill>
                <a:latin typeface="+mj-lt"/>
              </a:rPr>
              <a:t>Challenge: </a:t>
            </a:r>
            <a:r>
              <a:rPr lang="en-GB" sz="1511" b="1">
                <a:solidFill>
                  <a:schemeClr val="bg1"/>
                </a:solidFill>
                <a:latin typeface="+mj-lt"/>
              </a:rPr>
              <a:t>Why is it important we use DRsABC?</a:t>
            </a:r>
          </a:p>
        </p:txBody>
      </p:sp>
      <p:sp>
        <p:nvSpPr>
          <p:cNvPr id="14" name="Cross 13">
            <a:extLst>
              <a:ext uri="{FF2B5EF4-FFF2-40B4-BE49-F238E27FC236}">
                <a16:creationId xmlns:a16="http://schemas.microsoft.com/office/drawing/2014/main" id="{D9E455D2-F312-4E36-BE82-A3C17CD36CD2}"/>
              </a:ext>
            </a:extLst>
          </p:cNvPr>
          <p:cNvSpPr/>
          <p:nvPr/>
        </p:nvSpPr>
        <p:spPr bwMode="auto">
          <a:xfrm>
            <a:off x="6902530" y="2678070"/>
            <a:ext cx="240939" cy="234372"/>
          </a:xfrm>
          <a:prstGeom prst="plus">
            <a:avLst>
              <a:gd name="adj" fmla="val 34836"/>
            </a:avLst>
          </a:prstGeom>
          <a:solidFill>
            <a:srgbClr val="00B050"/>
          </a:solidFill>
          <a:ln w="9525" cap="flat" cmpd="sng" algn="ctr">
            <a:solidFill>
              <a:srgbClr val="00AC58"/>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69098" tIns="34549" rIns="69098" bIns="34549" numCol="1" rtlCol="0" anchor="t" anchorCtr="0" compatLnSpc="1">
            <a:prstTxWarp prst="textNoShape">
              <a:avLst/>
            </a:prstTxWarp>
          </a:bodyPr>
          <a:lstStyle/>
          <a:p>
            <a:pPr defTabSz="690995" eaLnBrk="0" fontAlgn="base" hangingPunct="0">
              <a:spcBef>
                <a:spcPct val="0"/>
              </a:spcBef>
              <a:spcAft>
                <a:spcPct val="0"/>
              </a:spcAft>
            </a:pPr>
            <a:endParaRPr lang="en-GB" sz="1814">
              <a:latin typeface="Times" panose="02020603050405020304" pitchFamily="18" charset="0"/>
            </a:endParaRPr>
          </a:p>
        </p:txBody>
      </p:sp>
    </p:spTree>
    <p:extLst>
      <p:ext uri="{BB962C8B-B14F-4D97-AF65-F5344CB8AC3E}">
        <p14:creationId xmlns:p14="http://schemas.microsoft.com/office/powerpoint/2010/main" val="2068947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49EFF23B-2A98-40AB-AA49-87277F8DD407}"/>
              </a:ext>
            </a:extLst>
          </p:cNvPr>
          <p:cNvSpPr>
            <a:spLocks noGrp="1"/>
          </p:cNvSpPr>
          <p:nvPr>
            <p:ph idx="15"/>
          </p:nvPr>
        </p:nvSpPr>
        <p:spPr>
          <a:xfrm>
            <a:off x="491629" y="478795"/>
            <a:ext cx="3995847" cy="551146"/>
          </a:xfrm>
        </p:spPr>
        <p:txBody>
          <a:bodyPr lIns="74441" tIns="37221" rIns="74441" bIns="37221" anchor="t"/>
          <a:lstStyle/>
          <a:p>
            <a:r>
              <a:rPr lang="en-GB"/>
              <a:t>Watch this video</a:t>
            </a:r>
            <a:endParaRPr lang="en-GB" sz="1200">
              <a:cs typeface="Arial"/>
            </a:endParaRPr>
          </a:p>
        </p:txBody>
      </p:sp>
      <p:sp>
        <p:nvSpPr>
          <p:cNvPr id="2" name="Text Placeholder 1">
            <a:extLst>
              <a:ext uri="{FF2B5EF4-FFF2-40B4-BE49-F238E27FC236}">
                <a16:creationId xmlns:a16="http://schemas.microsoft.com/office/drawing/2014/main" id="{F049EAF1-D2AD-426D-9828-962630167F99}"/>
              </a:ext>
            </a:extLst>
          </p:cNvPr>
          <p:cNvSpPr>
            <a:spLocks noGrp="1"/>
          </p:cNvSpPr>
          <p:nvPr>
            <p:ph type="body" sz="quarter" idx="10"/>
          </p:nvPr>
        </p:nvSpPr>
        <p:spPr/>
        <p:txBody>
          <a:bodyPr/>
          <a:lstStyle/>
          <a:p>
            <a:r>
              <a:rPr lang="en-GB"/>
              <a:t>KS2 – Basic life support</a:t>
            </a:r>
          </a:p>
        </p:txBody>
      </p:sp>
      <p:sp>
        <p:nvSpPr>
          <p:cNvPr id="6" name="Rectangle 5">
            <a:extLst>
              <a:ext uri="{FF2B5EF4-FFF2-40B4-BE49-F238E27FC236}">
                <a16:creationId xmlns:a16="http://schemas.microsoft.com/office/drawing/2014/main" id="{C99AEC9E-7CCC-494E-A723-ED3E1E2EC538}"/>
              </a:ext>
            </a:extLst>
          </p:cNvPr>
          <p:cNvSpPr/>
          <p:nvPr/>
        </p:nvSpPr>
        <p:spPr>
          <a:xfrm>
            <a:off x="1947357" y="2331309"/>
            <a:ext cx="5080237" cy="523220"/>
          </a:xfrm>
          <a:prstGeom prst="rect">
            <a:avLst/>
          </a:prstGeom>
        </p:spPr>
        <p:txBody>
          <a:bodyPr wrap="none">
            <a:spAutoFit/>
          </a:bodyPr>
          <a:lstStyle/>
          <a:p>
            <a:r>
              <a:rPr lang="en-GB" sz="2800">
                <a:hlinkClick r:id="rId2"/>
              </a:rPr>
              <a:t>https://youtu.be/lCMhuRM0cIU</a:t>
            </a:r>
            <a:endParaRPr lang="en-GB" sz="2800"/>
          </a:p>
        </p:txBody>
      </p:sp>
    </p:spTree>
    <p:extLst>
      <p:ext uri="{BB962C8B-B14F-4D97-AF65-F5344CB8AC3E}">
        <p14:creationId xmlns:p14="http://schemas.microsoft.com/office/powerpoint/2010/main" val="731881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a:extLst>
              <a:ext uri="{FF2B5EF4-FFF2-40B4-BE49-F238E27FC236}">
                <a16:creationId xmlns:a16="http://schemas.microsoft.com/office/drawing/2014/main" id="{66CF1AC5-319A-4803-B65C-4D25E1F5454C}"/>
              </a:ext>
            </a:extLst>
          </p:cNvPr>
          <p:cNvGraphicFramePr>
            <a:graphicFrameLocks noChangeAspect="1"/>
          </p:cNvGraphicFramePr>
          <p:nvPr>
            <p:extLst>
              <p:ext uri="{D42A27DB-BD31-4B8C-83A1-F6EECF244321}">
                <p14:modId xmlns:p14="http://schemas.microsoft.com/office/powerpoint/2010/main" val="1059760764"/>
              </p:ext>
            </p:extLst>
          </p:nvPr>
        </p:nvGraphicFramePr>
        <p:xfrm>
          <a:off x="4439796" y="3644773"/>
          <a:ext cx="1857395" cy="1139410"/>
        </p:xfrm>
        <a:graphic>
          <a:graphicData uri="http://schemas.openxmlformats.org/presentationml/2006/ole">
            <mc:AlternateContent xmlns:mc="http://schemas.openxmlformats.org/markup-compatibility/2006">
              <mc:Choice xmlns:v="urn:schemas-microsoft-com:vml" Requires="v">
                <p:oleObj spid="_x0000_s43010" r:id="rId4" imgW="3022200" imgH="1853640" progId="">
                  <p:embed/>
                </p:oleObj>
              </mc:Choice>
              <mc:Fallback>
                <p:oleObj r:id="rId4" imgW="3022200" imgH="1853640" progId="">
                  <p:embed/>
                  <p:pic>
                    <p:nvPicPr>
                      <p:cNvPr id="14" name="Object 13">
                        <a:extLst>
                          <a:ext uri="{FF2B5EF4-FFF2-40B4-BE49-F238E27FC236}">
                            <a16:creationId xmlns:a16="http://schemas.microsoft.com/office/drawing/2014/main" id="{66CF1AC5-319A-4803-B65C-4D25E1F5454C}"/>
                          </a:ext>
                        </a:extLst>
                      </p:cNvPr>
                      <p:cNvPicPr/>
                      <p:nvPr/>
                    </p:nvPicPr>
                    <p:blipFill>
                      <a:blip r:embed="rId5"/>
                      <a:stretch>
                        <a:fillRect/>
                      </a:stretch>
                    </p:blipFill>
                    <p:spPr>
                      <a:xfrm>
                        <a:off x="4439796" y="3644773"/>
                        <a:ext cx="1857395" cy="1139410"/>
                      </a:xfrm>
                      <a:prstGeom prst="rect">
                        <a:avLst/>
                      </a:prstGeom>
                    </p:spPr>
                  </p:pic>
                </p:oleObj>
              </mc:Fallback>
            </mc:AlternateContent>
          </a:graphicData>
        </a:graphic>
      </p:graphicFrame>
      <p:pic>
        <p:nvPicPr>
          <p:cNvPr id="13" name="Content Placeholder 6">
            <a:extLst>
              <a:ext uri="{FF2B5EF4-FFF2-40B4-BE49-F238E27FC236}">
                <a16:creationId xmlns:a16="http://schemas.microsoft.com/office/drawing/2014/main" id="{EC7AFFA9-9CB4-4904-91CB-FA8277FF1C4E}"/>
              </a:ext>
              <a:ext uri="{C183D7F6-B498-43B3-948B-1728B52AA6E4}">
                <adec:decorative xmlns:adec="http://schemas.microsoft.com/office/drawing/2017/decorative" xmlns="" val="1"/>
              </a:ext>
            </a:extLst>
          </p:cNvPr>
          <p:cNvPicPr>
            <a:picLocks noChangeAspect="1"/>
          </p:cNvPicPr>
          <p:nvPr/>
        </p:nvPicPr>
        <p:blipFill>
          <a:blip r:embed="rId6"/>
          <a:stretch>
            <a:fillRect/>
          </a:stretch>
        </p:blipFill>
        <p:spPr>
          <a:xfrm>
            <a:off x="1206920" y="751536"/>
            <a:ext cx="2295955" cy="2295955"/>
          </a:xfrm>
          <a:prstGeom prst="rect">
            <a:avLst/>
          </a:prstGeom>
        </p:spPr>
      </p:pic>
      <p:sp>
        <p:nvSpPr>
          <p:cNvPr id="2" name="Title 1">
            <a:extLst>
              <a:ext uri="{FF2B5EF4-FFF2-40B4-BE49-F238E27FC236}">
                <a16:creationId xmlns:a16="http://schemas.microsoft.com/office/drawing/2014/main" id="{1D989532-7CCD-4B02-B479-C6D6798BA5CD}"/>
              </a:ext>
            </a:extLst>
          </p:cNvPr>
          <p:cNvSpPr>
            <a:spLocks noGrp="1"/>
          </p:cNvSpPr>
          <p:nvPr>
            <p:ph type="title"/>
          </p:nvPr>
        </p:nvSpPr>
        <p:spPr>
          <a:xfrm>
            <a:off x="493200" y="478800"/>
            <a:ext cx="5500346" cy="495760"/>
          </a:xfrm>
        </p:spPr>
        <p:txBody>
          <a:bodyPr lIns="104287" tIns="52144" rIns="104287" bIns="52144" anchor="t"/>
          <a:lstStyle/>
          <a:p>
            <a:r>
              <a:rPr lang="en-GB" sz="3300"/>
              <a:t>Your turn: Primary survey</a:t>
            </a:r>
          </a:p>
        </p:txBody>
      </p:sp>
      <p:sp>
        <p:nvSpPr>
          <p:cNvPr id="15" name="Text Placeholder 3">
            <a:extLst>
              <a:ext uri="{FF2B5EF4-FFF2-40B4-BE49-F238E27FC236}">
                <a16:creationId xmlns:a16="http://schemas.microsoft.com/office/drawing/2014/main" id="{972A524F-C4F6-491F-8D41-39BBC7089B74}"/>
              </a:ext>
            </a:extLst>
          </p:cNvPr>
          <p:cNvSpPr>
            <a:spLocks noGrp="1"/>
          </p:cNvSpPr>
          <p:nvPr>
            <p:ph type="body" sz="quarter" idx="11" hasCustomPrompt="1"/>
          </p:nvPr>
        </p:nvSpPr>
        <p:spPr>
          <a:xfrm>
            <a:off x="7251292" y="5251928"/>
            <a:ext cx="1683908" cy="309179"/>
          </a:xfrm>
          <a:prstGeom prst="rect">
            <a:avLst/>
          </a:prstGeom>
        </p:spPr>
        <p:txBody>
          <a:bodyPr/>
          <a:lstStyle>
            <a:lvl1pPr marL="0" indent="0">
              <a:buNone/>
              <a:defRPr sz="1000">
                <a:solidFill>
                  <a:schemeClr val="bg1">
                    <a:lumMod val="50000"/>
                  </a:schemeClr>
                </a:solidFill>
              </a:defRPr>
            </a:lvl1pPr>
          </a:lstStyle>
          <a:p>
            <a:r>
              <a:rPr lang="en-GB"/>
              <a:t>KS2 – Basic Life Support</a:t>
            </a:r>
          </a:p>
        </p:txBody>
      </p:sp>
      <p:sp>
        <p:nvSpPr>
          <p:cNvPr id="3" name="Rectangle 2">
            <a:extLst>
              <a:ext uri="{FF2B5EF4-FFF2-40B4-BE49-F238E27FC236}">
                <a16:creationId xmlns:a16="http://schemas.microsoft.com/office/drawing/2014/main" id="{47892AE1-7C39-4BEB-A89C-686C248FC41C}"/>
              </a:ext>
            </a:extLst>
          </p:cNvPr>
          <p:cNvSpPr>
            <a:spLocks noChangeAspect="1"/>
          </p:cNvSpPr>
          <p:nvPr/>
        </p:nvSpPr>
        <p:spPr>
          <a:xfrm>
            <a:off x="548660" y="1426534"/>
            <a:ext cx="1585894" cy="1066959"/>
          </a:xfrm>
          <a:prstGeom prst="rect">
            <a:avLst/>
          </a:prstGeom>
        </p:spPr>
        <p:txBody>
          <a:bodyPr wrap="square">
            <a:spAutoFit/>
          </a:bodyPr>
          <a:lstStyle/>
          <a:p>
            <a:pPr marL="169079" indent="-169079">
              <a:spcAft>
                <a:spcPts val="385"/>
              </a:spcAft>
            </a:pPr>
            <a:r>
              <a:rPr lang="en-GB" sz="1200" b="1">
                <a:solidFill>
                  <a:srgbClr val="007A53"/>
                </a:solidFill>
                <a:latin typeface="+mj-lt"/>
              </a:rPr>
              <a:t>1.</a:t>
            </a:r>
            <a:r>
              <a:rPr lang="en-GB" sz="1200" b="1">
                <a:solidFill>
                  <a:prstClr val="black"/>
                </a:solidFill>
                <a:latin typeface="+mj-lt"/>
              </a:rPr>
              <a:t>	Check for danger</a:t>
            </a:r>
          </a:p>
          <a:p>
            <a:pPr marL="169079" indent="-169079">
              <a:buSzPct val="100000"/>
              <a:buBlip>
                <a:blip r:embed="rId7"/>
              </a:buBlip>
            </a:pPr>
            <a:r>
              <a:rPr lang="en-GB" sz="1200">
                <a:solidFill>
                  <a:prstClr val="black"/>
                </a:solidFill>
                <a:latin typeface="+mj-lt"/>
              </a:rPr>
              <a:t>Always make sure the area is safe</a:t>
            </a:r>
          </a:p>
        </p:txBody>
      </p:sp>
      <p:sp>
        <p:nvSpPr>
          <p:cNvPr id="5" name="Rectangle 4">
            <a:extLst>
              <a:ext uri="{FF2B5EF4-FFF2-40B4-BE49-F238E27FC236}">
                <a16:creationId xmlns:a16="http://schemas.microsoft.com/office/drawing/2014/main" id="{14EE7493-AFB7-4E0D-BCFE-0E039D0D12FF}"/>
              </a:ext>
            </a:extLst>
          </p:cNvPr>
          <p:cNvSpPr>
            <a:spLocks noChangeAspect="1"/>
          </p:cNvSpPr>
          <p:nvPr/>
        </p:nvSpPr>
        <p:spPr>
          <a:xfrm>
            <a:off x="3515349" y="1428779"/>
            <a:ext cx="1795540" cy="1251625"/>
          </a:xfrm>
          <a:prstGeom prst="rect">
            <a:avLst/>
          </a:prstGeom>
        </p:spPr>
        <p:txBody>
          <a:bodyPr wrap="square">
            <a:spAutoFit/>
          </a:bodyPr>
          <a:lstStyle/>
          <a:p>
            <a:pPr marL="169079" indent="-169079">
              <a:spcAft>
                <a:spcPts val="385"/>
              </a:spcAft>
            </a:pPr>
            <a:r>
              <a:rPr lang="en-GB" sz="1200" b="1">
                <a:solidFill>
                  <a:srgbClr val="007A53"/>
                </a:solidFill>
                <a:latin typeface="+mj-lt"/>
              </a:rPr>
              <a:t>2.</a:t>
            </a:r>
            <a:r>
              <a:rPr lang="en-GB" sz="1200" b="1">
                <a:solidFill>
                  <a:prstClr val="black"/>
                </a:solidFill>
                <a:latin typeface="+mj-lt"/>
              </a:rPr>
              <a:t>	Response</a:t>
            </a:r>
          </a:p>
          <a:p>
            <a:pPr marL="169079" indent="-169079">
              <a:buSzPct val="100000"/>
              <a:buBlip>
                <a:blip r:embed="rId7"/>
              </a:buBlip>
            </a:pPr>
            <a:r>
              <a:rPr lang="en-GB" sz="1200">
                <a:solidFill>
                  <a:prstClr val="black"/>
                </a:solidFill>
                <a:latin typeface="+mj-lt"/>
              </a:rPr>
              <a:t>Check the casualty’s response. Ask questions and gently tap shoulders. Say “open your eyes!”</a:t>
            </a:r>
          </a:p>
        </p:txBody>
      </p:sp>
      <p:sp>
        <p:nvSpPr>
          <p:cNvPr id="7" name="Rectangle 6">
            <a:extLst>
              <a:ext uri="{FF2B5EF4-FFF2-40B4-BE49-F238E27FC236}">
                <a16:creationId xmlns:a16="http://schemas.microsoft.com/office/drawing/2014/main" id="{DCDAF376-9AD0-46A8-AA57-4DD2DAF70C85}"/>
              </a:ext>
            </a:extLst>
          </p:cNvPr>
          <p:cNvSpPr>
            <a:spLocks noChangeAspect="1"/>
          </p:cNvSpPr>
          <p:nvPr/>
        </p:nvSpPr>
        <p:spPr>
          <a:xfrm>
            <a:off x="6297192" y="1428779"/>
            <a:ext cx="1182779" cy="1066959"/>
          </a:xfrm>
          <a:prstGeom prst="rect">
            <a:avLst/>
          </a:prstGeom>
        </p:spPr>
        <p:txBody>
          <a:bodyPr wrap="square">
            <a:spAutoFit/>
          </a:bodyPr>
          <a:lstStyle/>
          <a:p>
            <a:pPr marL="169079" indent="-169079">
              <a:spcAft>
                <a:spcPts val="385"/>
              </a:spcAft>
            </a:pPr>
            <a:r>
              <a:rPr lang="en-GB" sz="1200" b="1">
                <a:solidFill>
                  <a:srgbClr val="007A53"/>
                </a:solidFill>
                <a:latin typeface="+mj-lt"/>
              </a:rPr>
              <a:t>3.</a:t>
            </a:r>
            <a:r>
              <a:rPr lang="en-GB" sz="1200" b="1">
                <a:solidFill>
                  <a:prstClr val="black"/>
                </a:solidFill>
                <a:latin typeface="+mj-lt"/>
              </a:rPr>
              <a:t>	Shout for help</a:t>
            </a:r>
          </a:p>
          <a:p>
            <a:pPr marL="169079" indent="-169079">
              <a:buSzPct val="100000"/>
              <a:buBlip>
                <a:blip r:embed="rId7"/>
              </a:buBlip>
            </a:pPr>
            <a:r>
              <a:rPr lang="en-GB" sz="1200">
                <a:solidFill>
                  <a:prstClr val="black"/>
                </a:solidFill>
                <a:latin typeface="+mj-lt"/>
              </a:rPr>
              <a:t>Anyone nearby can assist you</a:t>
            </a:r>
          </a:p>
        </p:txBody>
      </p:sp>
      <p:pic>
        <p:nvPicPr>
          <p:cNvPr id="9" name="Picture 8">
            <a:extLst>
              <a:ext uri="{FF2B5EF4-FFF2-40B4-BE49-F238E27FC236}">
                <a16:creationId xmlns:a16="http://schemas.microsoft.com/office/drawing/2014/main" id="{CAC1BD7D-4968-4168-8BFE-E8AE03F9F257}"/>
              </a:ext>
              <a:ext uri="{C183D7F6-B498-43B3-948B-1728B52AA6E4}">
                <adec:decorative xmlns:adec="http://schemas.microsoft.com/office/drawing/2017/decorative" xmlns="" val="1"/>
              </a:ext>
            </a:extLst>
          </p:cNvPr>
          <p:cNvPicPr>
            <a:picLocks noChangeAspect="1"/>
          </p:cNvPicPr>
          <p:nvPr/>
        </p:nvPicPr>
        <p:blipFill rotWithShape="1">
          <a:blip r:embed="rId8">
            <a:extLst>
              <a:ext uri="{28A0092B-C50C-407E-A947-70E740481C1C}">
                <a14:useLocalDpi xmlns:a14="http://schemas.microsoft.com/office/drawing/2010/main" val="0"/>
              </a:ext>
            </a:extLst>
          </a:blip>
          <a:srcRect l="7758" t="32569" r="6155" b="8182"/>
          <a:stretch/>
        </p:blipFill>
        <p:spPr>
          <a:xfrm>
            <a:off x="6198200" y="1510872"/>
            <a:ext cx="2214500" cy="1524135"/>
          </a:xfrm>
          <a:prstGeom prst="rect">
            <a:avLst/>
          </a:prstGeom>
        </p:spPr>
      </p:pic>
      <p:sp>
        <p:nvSpPr>
          <p:cNvPr id="8" name="Rectangle 7">
            <a:extLst>
              <a:ext uri="{FF2B5EF4-FFF2-40B4-BE49-F238E27FC236}">
                <a16:creationId xmlns:a16="http://schemas.microsoft.com/office/drawing/2014/main" id="{5E4B0966-6585-48AF-AD32-6CB5E81267E6}"/>
              </a:ext>
            </a:extLst>
          </p:cNvPr>
          <p:cNvSpPr>
            <a:spLocks noChangeAspect="1"/>
          </p:cNvSpPr>
          <p:nvPr/>
        </p:nvSpPr>
        <p:spPr>
          <a:xfrm>
            <a:off x="550168" y="2929682"/>
            <a:ext cx="1915933" cy="1251625"/>
          </a:xfrm>
          <a:prstGeom prst="rect">
            <a:avLst/>
          </a:prstGeom>
        </p:spPr>
        <p:txBody>
          <a:bodyPr wrap="square">
            <a:spAutoFit/>
          </a:bodyPr>
          <a:lstStyle/>
          <a:p>
            <a:pPr marL="169079" indent="-169079">
              <a:spcAft>
                <a:spcPts val="385"/>
              </a:spcAft>
            </a:pPr>
            <a:r>
              <a:rPr lang="en-GB" sz="1200" b="1">
                <a:solidFill>
                  <a:srgbClr val="007A53"/>
                </a:solidFill>
                <a:latin typeface="+mj-lt"/>
              </a:rPr>
              <a:t>4.</a:t>
            </a:r>
            <a:r>
              <a:rPr lang="en-GB" sz="1200" b="1">
                <a:solidFill>
                  <a:prstClr val="black"/>
                </a:solidFill>
                <a:latin typeface="+mj-lt"/>
              </a:rPr>
              <a:t>	Airway</a:t>
            </a:r>
          </a:p>
          <a:p>
            <a:pPr marL="169079" indent="-169079">
              <a:buSzPct val="100000"/>
              <a:buBlip>
                <a:blip r:embed="rId7"/>
              </a:buBlip>
            </a:pPr>
            <a:r>
              <a:rPr lang="en-GB" sz="1200">
                <a:solidFill>
                  <a:prstClr val="black"/>
                </a:solidFill>
                <a:latin typeface="+mj-lt"/>
              </a:rPr>
              <a:t>If not clear, then open by tilting the head back, use one hand on forehead and two fingers under the chin</a:t>
            </a:r>
          </a:p>
        </p:txBody>
      </p:sp>
      <p:sp>
        <p:nvSpPr>
          <p:cNvPr id="10" name="Rectangle 9">
            <a:extLst>
              <a:ext uri="{FF2B5EF4-FFF2-40B4-BE49-F238E27FC236}">
                <a16:creationId xmlns:a16="http://schemas.microsoft.com/office/drawing/2014/main" id="{3BADB529-8F7A-4EEC-9E26-B41C20190EA0}"/>
              </a:ext>
            </a:extLst>
          </p:cNvPr>
          <p:cNvSpPr>
            <a:spLocks noChangeAspect="1"/>
          </p:cNvSpPr>
          <p:nvPr/>
        </p:nvSpPr>
        <p:spPr>
          <a:xfrm>
            <a:off x="3497720" y="2806313"/>
            <a:ext cx="2101020" cy="1620957"/>
          </a:xfrm>
          <a:prstGeom prst="rect">
            <a:avLst/>
          </a:prstGeom>
        </p:spPr>
        <p:txBody>
          <a:bodyPr wrap="square" lIns="91440" tIns="45720" rIns="91440" bIns="45720" anchor="t">
            <a:spAutoFit/>
          </a:bodyPr>
          <a:lstStyle/>
          <a:p>
            <a:pPr marL="168910" indent="-168910">
              <a:spcAft>
                <a:spcPts val="385"/>
              </a:spcAft>
            </a:pPr>
            <a:r>
              <a:rPr lang="en-GB" sz="1200" b="1">
                <a:solidFill>
                  <a:srgbClr val="007A53"/>
                </a:solidFill>
                <a:latin typeface="+mj-lt"/>
              </a:rPr>
              <a:t>5.</a:t>
            </a:r>
            <a:r>
              <a:rPr lang="en-GB" sz="1200" b="1">
                <a:latin typeface="+mj-lt"/>
              </a:rPr>
              <a:t>	Breathing</a:t>
            </a:r>
            <a:endParaRPr lang="en-US"/>
          </a:p>
          <a:p>
            <a:pPr marL="168910" indent="-168910">
              <a:buSzPct val="100000"/>
              <a:buBlip>
                <a:blip r:embed="rId7"/>
              </a:buBlip>
            </a:pPr>
            <a:r>
              <a:rPr lang="en-GB" sz="1200">
                <a:latin typeface="+mj-lt"/>
              </a:rPr>
              <a:t>Check for normal breathing. Do not put your face next to theirs, instead look at chest</a:t>
            </a:r>
            <a:r>
              <a:rPr lang="en-GB" sz="1200" i="1">
                <a:latin typeface="+mj-lt"/>
              </a:rPr>
              <a:t> </a:t>
            </a:r>
            <a:r>
              <a:rPr lang="en-GB" sz="1200">
                <a:latin typeface="+mj-lt"/>
              </a:rPr>
              <a:t>rising and falling only. (Remember 10 seconds!) </a:t>
            </a:r>
            <a:endParaRPr lang="en-GB" sz="1200">
              <a:latin typeface="+mj-lt"/>
              <a:cs typeface="Arial"/>
            </a:endParaRPr>
          </a:p>
        </p:txBody>
      </p:sp>
      <p:sp>
        <p:nvSpPr>
          <p:cNvPr id="12" name="Rectangle 11">
            <a:extLst>
              <a:ext uri="{FF2B5EF4-FFF2-40B4-BE49-F238E27FC236}">
                <a16:creationId xmlns:a16="http://schemas.microsoft.com/office/drawing/2014/main" id="{898DE2CC-465A-4E38-9251-84C362B2FF67}"/>
              </a:ext>
            </a:extLst>
          </p:cNvPr>
          <p:cNvSpPr>
            <a:spLocks noChangeAspect="1"/>
          </p:cNvSpPr>
          <p:nvPr/>
        </p:nvSpPr>
        <p:spPr>
          <a:xfrm>
            <a:off x="6297191" y="2931721"/>
            <a:ext cx="1885767" cy="882293"/>
          </a:xfrm>
          <a:prstGeom prst="rect">
            <a:avLst/>
          </a:prstGeom>
        </p:spPr>
        <p:txBody>
          <a:bodyPr wrap="square" anchor="t">
            <a:spAutoFit/>
          </a:bodyPr>
          <a:lstStyle/>
          <a:p>
            <a:pPr marL="169079" indent="-169079">
              <a:spcAft>
                <a:spcPts val="385"/>
              </a:spcAft>
            </a:pPr>
            <a:r>
              <a:rPr lang="en-GB" sz="1200" b="1">
                <a:solidFill>
                  <a:srgbClr val="007A53"/>
                </a:solidFill>
                <a:latin typeface="+mj-lt"/>
              </a:rPr>
              <a:t>6.</a:t>
            </a:r>
            <a:r>
              <a:rPr lang="en-GB" sz="1200" b="1">
                <a:solidFill>
                  <a:prstClr val="black"/>
                </a:solidFill>
                <a:latin typeface="+mj-lt"/>
              </a:rPr>
              <a:t>	Circulation </a:t>
            </a:r>
            <a:r>
              <a:rPr lang="en-GB" sz="1200">
                <a:solidFill>
                  <a:prstClr val="black"/>
                </a:solidFill>
                <a:latin typeface="+mj-lt"/>
              </a:rPr>
              <a:t>(only if breathing normally)</a:t>
            </a:r>
          </a:p>
          <a:p>
            <a:pPr marL="169079" indent="-169079">
              <a:buSzPct val="100000"/>
              <a:buBlip>
                <a:blip r:embed="rId7"/>
              </a:buBlip>
            </a:pPr>
            <a:r>
              <a:rPr lang="en-GB" sz="1200">
                <a:solidFill>
                  <a:prstClr val="black"/>
                </a:solidFill>
                <a:latin typeface="+mj-lt"/>
              </a:rPr>
              <a:t>Check the casualty for bleeding</a:t>
            </a:r>
            <a:endParaRPr lang="en-GB" sz="1200">
              <a:solidFill>
                <a:prstClr val="black"/>
              </a:solidFill>
              <a:latin typeface="+mj-lt"/>
              <a:cs typeface="Arial"/>
            </a:endParaRPr>
          </a:p>
        </p:txBody>
      </p:sp>
      <p:sp>
        <p:nvSpPr>
          <p:cNvPr id="16" name="Rectangle 15">
            <a:extLst>
              <a:ext uri="{FF2B5EF4-FFF2-40B4-BE49-F238E27FC236}">
                <a16:creationId xmlns:a16="http://schemas.microsoft.com/office/drawing/2014/main" id="{437675DA-3FAD-4FB9-882E-1A3E1579C46C}"/>
              </a:ext>
            </a:extLst>
          </p:cNvPr>
          <p:cNvSpPr>
            <a:spLocks noChangeAspect="1"/>
          </p:cNvSpPr>
          <p:nvPr/>
        </p:nvSpPr>
        <p:spPr>
          <a:xfrm>
            <a:off x="184918" y="4717901"/>
            <a:ext cx="8101770" cy="738664"/>
          </a:xfrm>
          <a:prstGeom prst="rect">
            <a:avLst/>
          </a:prstGeom>
        </p:spPr>
        <p:txBody>
          <a:bodyPr wrap="square" lIns="91440" tIns="45720" rIns="91440" bIns="45720" anchor="t">
            <a:spAutoFit/>
          </a:bodyPr>
          <a:lstStyle/>
          <a:p>
            <a:pPr>
              <a:buSzPct val="100000"/>
            </a:pPr>
            <a:r>
              <a:rPr lang="en-GB" sz="1050" b="1">
                <a:solidFill>
                  <a:prstClr val="black"/>
                </a:solidFill>
                <a:latin typeface="Arial" panose="020B0604020202020204" pitchFamily="34" charset="0"/>
                <a:cs typeface="Arial" panose="020B0604020202020204" pitchFamily="34" charset="0"/>
              </a:rPr>
              <a:t>NB</a:t>
            </a:r>
            <a:endParaRPr lang="en-GB" sz="1050">
              <a:solidFill>
                <a:prstClr val="black"/>
              </a:solidFill>
              <a:latin typeface="Arial" panose="020B0604020202020204" pitchFamily="34" charset="0"/>
              <a:cs typeface="Arial" panose="020B0604020202020204" pitchFamily="34" charset="0"/>
            </a:endParaRPr>
          </a:p>
          <a:p>
            <a:pPr marL="219075" indent="-219075">
              <a:buSzPct val="100000"/>
              <a:buBlip>
                <a:blip r:embed="rId7"/>
              </a:buBlip>
            </a:pPr>
            <a:r>
              <a:rPr lang="en-GB" sz="1050">
                <a:latin typeface="Arial"/>
                <a:cs typeface="Arial"/>
              </a:rPr>
              <a:t>At this time </a:t>
            </a:r>
            <a:r>
              <a:rPr lang="en-GB" sz="1050" u="sng">
                <a:latin typeface="Arial"/>
                <a:cs typeface="Arial"/>
              </a:rPr>
              <a:t>do not</a:t>
            </a:r>
            <a:r>
              <a:rPr lang="en-GB" sz="1050">
                <a:latin typeface="Arial"/>
                <a:cs typeface="Arial"/>
              </a:rPr>
              <a:t> put your face near to theirs to check for breathing, instead look at chest rising and falling only</a:t>
            </a:r>
            <a:endParaRPr lang="en-GB" sz="1050">
              <a:ea typeface="+mn-lt"/>
              <a:cs typeface="+mn-lt"/>
            </a:endParaRPr>
          </a:p>
          <a:p>
            <a:pPr marL="219075" indent="-219075">
              <a:buSzPct val="100000"/>
              <a:buBlip>
                <a:blip r:embed="rId7"/>
              </a:buBlip>
            </a:pPr>
            <a:r>
              <a:rPr lang="en-GB" sz="1050">
                <a:latin typeface="Arial"/>
                <a:cs typeface="Arial"/>
              </a:rPr>
              <a:t>If the casualty is </a:t>
            </a:r>
            <a:r>
              <a:rPr lang="en-GB" sz="1050" u="sng">
                <a:latin typeface="Arial"/>
                <a:cs typeface="Arial"/>
              </a:rPr>
              <a:t>not</a:t>
            </a:r>
            <a:r>
              <a:rPr lang="en-GB" sz="1050">
                <a:latin typeface="Arial"/>
                <a:cs typeface="Arial"/>
              </a:rPr>
              <a:t> breathing normally call 999/112 then start CPR</a:t>
            </a:r>
          </a:p>
          <a:p>
            <a:pPr marL="219075" indent="-219075">
              <a:buSzPct val="100000"/>
              <a:buBlip>
                <a:blip r:embed="rId7"/>
              </a:buBlip>
            </a:pPr>
            <a:r>
              <a:rPr lang="en-GB" sz="1050">
                <a:latin typeface="Arial"/>
                <a:cs typeface="Arial"/>
              </a:rPr>
              <a:t>If the casualty </a:t>
            </a:r>
            <a:r>
              <a:rPr lang="en-GB" sz="1050" u="sng">
                <a:latin typeface="Arial"/>
                <a:cs typeface="Arial"/>
              </a:rPr>
              <a:t>is</a:t>
            </a:r>
            <a:r>
              <a:rPr lang="en-GB" sz="1050">
                <a:latin typeface="Arial"/>
                <a:cs typeface="Arial"/>
              </a:rPr>
              <a:t> breathing normally place them in the recovery position then call 999/112</a:t>
            </a:r>
            <a:endParaRPr lang="en-GB" sz="1050" b="1">
              <a:latin typeface="Arial"/>
              <a:cs typeface="Arial"/>
            </a:endParaRPr>
          </a:p>
        </p:txBody>
      </p:sp>
    </p:spTree>
    <p:extLst>
      <p:ext uri="{BB962C8B-B14F-4D97-AF65-F5344CB8AC3E}">
        <p14:creationId xmlns:p14="http://schemas.microsoft.com/office/powerpoint/2010/main" val="3833333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A54322-86C2-4E4D-93DC-A35B5B44ADAA}"/>
              </a:ext>
            </a:extLst>
          </p:cNvPr>
          <p:cNvSpPr>
            <a:spLocks noGrp="1"/>
          </p:cNvSpPr>
          <p:nvPr>
            <p:ph idx="15"/>
          </p:nvPr>
        </p:nvSpPr>
        <p:spPr>
          <a:xfrm>
            <a:off x="491629" y="478795"/>
            <a:ext cx="1658013" cy="551146"/>
          </a:xfrm>
        </p:spPr>
        <p:txBody>
          <a:bodyPr/>
          <a:lstStyle/>
          <a:p>
            <a:r>
              <a:rPr lang="en-GB"/>
              <a:t>Recap</a:t>
            </a:r>
          </a:p>
        </p:txBody>
      </p:sp>
      <p:sp>
        <p:nvSpPr>
          <p:cNvPr id="4" name="Text Placeholder 3">
            <a:extLst>
              <a:ext uri="{FF2B5EF4-FFF2-40B4-BE49-F238E27FC236}">
                <a16:creationId xmlns:a16="http://schemas.microsoft.com/office/drawing/2014/main" id="{CA24981D-87B1-44CA-A807-0FFB2423B414}"/>
              </a:ext>
            </a:extLst>
          </p:cNvPr>
          <p:cNvSpPr>
            <a:spLocks noGrp="1"/>
          </p:cNvSpPr>
          <p:nvPr>
            <p:ph type="body" sz="quarter" idx="10"/>
          </p:nvPr>
        </p:nvSpPr>
        <p:spPr/>
        <p:txBody>
          <a:bodyPr/>
          <a:lstStyle/>
          <a:p>
            <a:endParaRPr lang="en-GB"/>
          </a:p>
        </p:txBody>
      </p:sp>
      <p:sp>
        <p:nvSpPr>
          <p:cNvPr id="7" name="TextBox 6">
            <a:extLst>
              <a:ext uri="{FF2B5EF4-FFF2-40B4-BE49-F238E27FC236}">
                <a16:creationId xmlns:a16="http://schemas.microsoft.com/office/drawing/2014/main" id="{CEB84D50-B269-42EE-AD20-BE305E6AA134}"/>
              </a:ext>
            </a:extLst>
          </p:cNvPr>
          <p:cNvSpPr txBox="1">
            <a:spLocks noChangeAspect="1"/>
          </p:cNvSpPr>
          <p:nvPr/>
        </p:nvSpPr>
        <p:spPr>
          <a:xfrm>
            <a:off x="422156" y="1198870"/>
            <a:ext cx="3323676" cy="3719756"/>
          </a:xfrm>
          <a:prstGeom prst="rect">
            <a:avLst/>
          </a:prstGeom>
          <a:noFill/>
        </p:spPr>
        <p:txBody>
          <a:bodyPr wrap="square" lIns="74441" tIns="37221" rIns="74441" bIns="37221" rtlCol="0">
            <a:spAutoFit/>
          </a:bodyPr>
          <a:lstStyle/>
          <a:p>
            <a:pPr marL="365736" indent="-365736">
              <a:spcAft>
                <a:spcPts val="488"/>
              </a:spcAft>
              <a:buClr>
                <a:schemeClr val="tx2"/>
              </a:buClr>
              <a:buSzPct val="100000"/>
              <a:buFont typeface="Lucida Grande"/>
              <a:buChar char="➤"/>
            </a:pPr>
            <a:r>
              <a:rPr lang="en-GB" sz="3600" b="1">
                <a:solidFill>
                  <a:srgbClr val="007A53"/>
                </a:solidFill>
              </a:rPr>
              <a:t>D</a:t>
            </a:r>
            <a:r>
              <a:rPr lang="en-GB" sz="3200"/>
              <a:t>anger</a:t>
            </a:r>
          </a:p>
          <a:p>
            <a:pPr marL="365736" indent="-365736">
              <a:spcAft>
                <a:spcPts val="488"/>
              </a:spcAft>
              <a:buClr>
                <a:schemeClr val="tx2"/>
              </a:buClr>
              <a:buSzPct val="100000"/>
              <a:buFont typeface="Lucida Grande"/>
              <a:buChar char="➤"/>
            </a:pPr>
            <a:r>
              <a:rPr lang="en-GB" sz="3600" b="1">
                <a:solidFill>
                  <a:srgbClr val="007A53"/>
                </a:solidFill>
              </a:rPr>
              <a:t>R</a:t>
            </a:r>
            <a:r>
              <a:rPr lang="en-GB" sz="3200"/>
              <a:t>esponse </a:t>
            </a:r>
          </a:p>
          <a:p>
            <a:pPr marL="365736" indent="-365736">
              <a:spcAft>
                <a:spcPts val="488"/>
              </a:spcAft>
              <a:buClr>
                <a:schemeClr val="tx2"/>
              </a:buClr>
              <a:buSzPct val="100000"/>
              <a:buFont typeface="Lucida Grande"/>
              <a:buChar char="➤"/>
            </a:pPr>
            <a:r>
              <a:rPr lang="en-GB" sz="3600" b="1">
                <a:solidFill>
                  <a:srgbClr val="007A53"/>
                </a:solidFill>
              </a:rPr>
              <a:t>S</a:t>
            </a:r>
            <a:r>
              <a:rPr lang="en-GB" sz="3600"/>
              <a:t>hout</a:t>
            </a:r>
            <a:endParaRPr lang="en-GB" sz="3200"/>
          </a:p>
          <a:p>
            <a:pPr marL="365736" indent="-365736">
              <a:spcAft>
                <a:spcPts val="488"/>
              </a:spcAft>
              <a:buClr>
                <a:schemeClr val="tx2"/>
              </a:buClr>
              <a:buSzPct val="100000"/>
              <a:buFont typeface="Lucida Grande"/>
              <a:buChar char="➤"/>
            </a:pPr>
            <a:r>
              <a:rPr lang="en-GB" sz="3600" b="1">
                <a:solidFill>
                  <a:srgbClr val="007A53"/>
                </a:solidFill>
              </a:rPr>
              <a:t>A</a:t>
            </a:r>
            <a:r>
              <a:rPr lang="en-GB" sz="3600"/>
              <a:t>irway</a:t>
            </a:r>
            <a:endParaRPr lang="en-GB" sz="3200"/>
          </a:p>
          <a:p>
            <a:pPr marL="365736" indent="-365736">
              <a:spcAft>
                <a:spcPts val="488"/>
              </a:spcAft>
              <a:buClr>
                <a:schemeClr val="tx2"/>
              </a:buClr>
              <a:buSzPct val="100000"/>
              <a:buFont typeface="Lucida Grande"/>
              <a:buChar char="➤"/>
            </a:pPr>
            <a:r>
              <a:rPr lang="en-GB" sz="3600" b="1">
                <a:solidFill>
                  <a:srgbClr val="007A53"/>
                </a:solidFill>
              </a:rPr>
              <a:t>B</a:t>
            </a:r>
            <a:r>
              <a:rPr lang="en-GB" sz="3600"/>
              <a:t>reathing</a:t>
            </a:r>
          </a:p>
          <a:p>
            <a:pPr marL="365736" indent="-365736">
              <a:spcAft>
                <a:spcPts val="488"/>
              </a:spcAft>
              <a:buClr>
                <a:schemeClr val="tx2"/>
              </a:buClr>
              <a:buSzPct val="100000"/>
              <a:buFont typeface="Lucida Grande"/>
              <a:buChar char="➤"/>
            </a:pPr>
            <a:r>
              <a:rPr lang="en-GB" sz="3600" b="1">
                <a:solidFill>
                  <a:srgbClr val="007A53"/>
                </a:solidFill>
              </a:rPr>
              <a:t>C</a:t>
            </a:r>
            <a:r>
              <a:rPr lang="en-GB" sz="3600"/>
              <a:t>irculation</a:t>
            </a:r>
          </a:p>
        </p:txBody>
      </p:sp>
      <p:pic>
        <p:nvPicPr>
          <p:cNvPr id="6" name="Picture 5">
            <a:extLst>
              <a:ext uri="{FF2B5EF4-FFF2-40B4-BE49-F238E27FC236}">
                <a16:creationId xmlns:a16="http://schemas.microsoft.com/office/drawing/2014/main" id="{FB1B3FDE-CB80-4690-8F56-947BDB10640C}"/>
              </a:ext>
              <a:ext uri="{C183D7F6-B498-43B3-948B-1728B52AA6E4}">
                <adec:decorative xmlns:adec="http://schemas.microsoft.com/office/drawing/2017/decorative" xmlns="" val="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528497" y="921621"/>
            <a:ext cx="2123874" cy="1871713"/>
          </a:xfrm>
          <a:prstGeom prst="rect">
            <a:avLst/>
          </a:prstGeom>
        </p:spPr>
      </p:pic>
      <p:pic>
        <p:nvPicPr>
          <p:cNvPr id="9" name="Picture 8">
            <a:extLst>
              <a:ext uri="{FF2B5EF4-FFF2-40B4-BE49-F238E27FC236}">
                <a16:creationId xmlns:a16="http://schemas.microsoft.com/office/drawing/2014/main" id="{7164E0D3-78E0-44D4-B2DD-C90A247DABAA}"/>
              </a:ext>
              <a:ext uri="{C183D7F6-B498-43B3-948B-1728B52AA6E4}">
                <adec:decorative xmlns:adec="http://schemas.microsoft.com/office/drawing/2017/decorative" xmlns="" val="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30" b="99602" l="4004" r="96094">
                        <a14:foregroundMark x1="33105" y1="10093" x2="52734" y2="1328"/>
                        <a14:foregroundMark x1="52734" y1="1328" x2="71387" y2="17131"/>
                        <a14:foregroundMark x1="71387" y1="17131" x2="72070" y2="19389"/>
                        <a14:foregroundMark x1="77832" y1="22178" x2="87988" y2="48738"/>
                        <a14:foregroundMark x1="87988" y1="48738" x2="91406" y2="76361"/>
                        <a14:foregroundMark x1="91406" y1="76361" x2="96289" y2="89110"/>
                        <a14:foregroundMark x1="79590" y1="36122" x2="87012" y2="65073"/>
                        <a14:foregroundMark x1="87012" y1="65073" x2="87402" y2="65339"/>
                        <a14:foregroundMark x1="75098" y1="42098" x2="77539" y2="99734"/>
                        <a14:foregroundMark x1="10156" y1="67198" x2="4004" y2="90438"/>
                      </a14:backgroundRemoval>
                    </a14:imgEffect>
                  </a14:imgLayer>
                </a14:imgProps>
              </a:ext>
              <a:ext uri="{28A0092B-C50C-407E-A947-70E740481C1C}">
                <a14:useLocalDpi xmlns:a14="http://schemas.microsoft.com/office/drawing/2010/main" val="0"/>
              </a:ext>
            </a:extLst>
          </a:blip>
          <a:stretch>
            <a:fillRect/>
          </a:stretch>
        </p:blipFill>
        <p:spPr>
          <a:xfrm>
            <a:off x="4187782" y="2558708"/>
            <a:ext cx="3038923" cy="2234677"/>
          </a:xfrm>
          <a:prstGeom prst="rect">
            <a:avLst/>
          </a:prstGeom>
        </p:spPr>
      </p:pic>
    </p:spTree>
    <p:extLst>
      <p:ext uri="{BB962C8B-B14F-4D97-AF65-F5344CB8AC3E}">
        <p14:creationId xmlns:p14="http://schemas.microsoft.com/office/powerpoint/2010/main" val="294904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49EFF23B-2A98-40AB-AA49-87277F8DD407}"/>
              </a:ext>
            </a:extLst>
          </p:cNvPr>
          <p:cNvSpPr>
            <a:spLocks noGrp="1"/>
          </p:cNvSpPr>
          <p:nvPr>
            <p:ph idx="15"/>
          </p:nvPr>
        </p:nvSpPr>
        <p:spPr/>
        <p:txBody>
          <a:bodyPr/>
          <a:lstStyle/>
          <a:p>
            <a:r>
              <a:rPr lang="en-GB"/>
              <a:t>Watch this video</a:t>
            </a:r>
          </a:p>
        </p:txBody>
      </p:sp>
      <p:sp>
        <p:nvSpPr>
          <p:cNvPr id="2" name="Text Placeholder 1">
            <a:extLst>
              <a:ext uri="{FF2B5EF4-FFF2-40B4-BE49-F238E27FC236}">
                <a16:creationId xmlns:a16="http://schemas.microsoft.com/office/drawing/2014/main" id="{F049EAF1-D2AD-426D-9828-962630167F99}"/>
              </a:ext>
            </a:extLst>
          </p:cNvPr>
          <p:cNvSpPr>
            <a:spLocks noGrp="1"/>
          </p:cNvSpPr>
          <p:nvPr>
            <p:ph type="body" sz="quarter" idx="10"/>
          </p:nvPr>
        </p:nvSpPr>
        <p:spPr/>
        <p:txBody>
          <a:bodyPr/>
          <a:lstStyle/>
          <a:p>
            <a:r>
              <a:rPr lang="en-GB"/>
              <a:t>KS2 – Basic life support</a:t>
            </a:r>
          </a:p>
        </p:txBody>
      </p:sp>
      <p:sp>
        <p:nvSpPr>
          <p:cNvPr id="3" name="Rectangle 2">
            <a:extLst>
              <a:ext uri="{FF2B5EF4-FFF2-40B4-BE49-F238E27FC236}">
                <a16:creationId xmlns:a16="http://schemas.microsoft.com/office/drawing/2014/main" id="{F0E6A7DB-EE4D-4AB8-B490-ABAB19DB755C}"/>
              </a:ext>
            </a:extLst>
          </p:cNvPr>
          <p:cNvSpPr/>
          <p:nvPr/>
        </p:nvSpPr>
        <p:spPr>
          <a:xfrm>
            <a:off x="1986056" y="2331308"/>
            <a:ext cx="5155579" cy="523220"/>
          </a:xfrm>
          <a:prstGeom prst="rect">
            <a:avLst/>
          </a:prstGeom>
        </p:spPr>
        <p:txBody>
          <a:bodyPr wrap="none" anchor="t">
            <a:spAutoFit/>
          </a:bodyPr>
          <a:lstStyle/>
          <a:p>
            <a:r>
              <a:rPr lang="en-GB" sz="2800">
                <a:ea typeface="+mn-lt"/>
                <a:cs typeface="+mn-lt"/>
                <a:hlinkClick r:id="rId2"/>
              </a:rPr>
              <a:t>https://youtu.be/ubbZU15-ETM</a:t>
            </a:r>
            <a:r>
              <a:rPr lang="en-GB" sz="2800">
                <a:ea typeface="+mn-lt"/>
                <a:cs typeface="+mn-lt"/>
              </a:rPr>
              <a:t> </a:t>
            </a:r>
            <a:endParaRPr lang="en-US"/>
          </a:p>
        </p:txBody>
      </p:sp>
    </p:spTree>
    <p:extLst>
      <p:ext uri="{BB962C8B-B14F-4D97-AF65-F5344CB8AC3E}">
        <p14:creationId xmlns:p14="http://schemas.microsoft.com/office/powerpoint/2010/main" val="881691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8781EE-6C55-4FAA-9EDC-578B60574102}"/>
              </a:ext>
            </a:extLst>
          </p:cNvPr>
          <p:cNvSpPr>
            <a:spLocks noGrp="1"/>
          </p:cNvSpPr>
          <p:nvPr>
            <p:ph type="title"/>
          </p:nvPr>
        </p:nvSpPr>
        <p:spPr>
          <a:xfrm>
            <a:off x="493200" y="478800"/>
            <a:ext cx="5551346" cy="486314"/>
          </a:xfrm>
        </p:spPr>
        <p:txBody>
          <a:bodyPr lIns="104287" tIns="52144" rIns="104287" bIns="52144" anchor="t">
            <a:normAutofit fontScale="90000"/>
          </a:bodyPr>
          <a:lstStyle/>
          <a:p>
            <a:r>
              <a:rPr lang="en-GB" sz="3300"/>
              <a:t>Your turn: Recovery position</a:t>
            </a:r>
          </a:p>
        </p:txBody>
      </p:sp>
      <p:sp>
        <p:nvSpPr>
          <p:cNvPr id="16" name="Text Placeholder 3">
            <a:extLst>
              <a:ext uri="{FF2B5EF4-FFF2-40B4-BE49-F238E27FC236}">
                <a16:creationId xmlns:a16="http://schemas.microsoft.com/office/drawing/2014/main" id="{484E6F32-9CED-4E0C-952F-6711F7D98598}"/>
              </a:ext>
            </a:extLst>
          </p:cNvPr>
          <p:cNvSpPr>
            <a:spLocks noGrp="1"/>
          </p:cNvSpPr>
          <p:nvPr>
            <p:ph type="body" sz="quarter" idx="11" hasCustomPrompt="1"/>
          </p:nvPr>
        </p:nvSpPr>
        <p:spPr>
          <a:xfrm>
            <a:off x="7251292" y="5251928"/>
            <a:ext cx="1683908" cy="309179"/>
          </a:xfrm>
          <a:prstGeom prst="rect">
            <a:avLst/>
          </a:prstGeom>
        </p:spPr>
        <p:txBody>
          <a:bodyPr/>
          <a:lstStyle>
            <a:lvl1pPr marL="0" indent="0">
              <a:buNone/>
              <a:defRPr sz="1000">
                <a:solidFill>
                  <a:schemeClr val="bg1">
                    <a:lumMod val="50000"/>
                  </a:schemeClr>
                </a:solidFill>
              </a:defRPr>
            </a:lvl1pPr>
          </a:lstStyle>
          <a:p>
            <a:r>
              <a:rPr lang="en-GB"/>
              <a:t>KS2 – Basic Life Support</a:t>
            </a:r>
          </a:p>
        </p:txBody>
      </p:sp>
      <p:grpSp>
        <p:nvGrpSpPr>
          <p:cNvPr id="3" name="Group 2">
            <a:extLst>
              <a:ext uri="{FF2B5EF4-FFF2-40B4-BE49-F238E27FC236}">
                <a16:creationId xmlns:a16="http://schemas.microsoft.com/office/drawing/2014/main" id="{7B181A5E-984B-4B3E-97E9-B168115D436E}"/>
              </a:ext>
            </a:extLst>
          </p:cNvPr>
          <p:cNvGrpSpPr/>
          <p:nvPr/>
        </p:nvGrpSpPr>
        <p:grpSpPr>
          <a:xfrm>
            <a:off x="1023668" y="775129"/>
            <a:ext cx="7708770" cy="4939871"/>
            <a:chOff x="647151" y="775129"/>
            <a:chExt cx="7708770" cy="4939871"/>
          </a:xfrm>
        </p:grpSpPr>
        <p:sp>
          <p:nvSpPr>
            <p:cNvPr id="5" name="Rectangle 4">
              <a:extLst>
                <a:ext uri="{FF2B5EF4-FFF2-40B4-BE49-F238E27FC236}">
                  <a16:creationId xmlns:a16="http://schemas.microsoft.com/office/drawing/2014/main" id="{9D873AA9-1368-4DD6-BEFA-5587D6E0BF25}"/>
                </a:ext>
              </a:extLst>
            </p:cNvPr>
            <p:cNvSpPr>
              <a:spLocks noChangeAspect="1"/>
            </p:cNvSpPr>
            <p:nvPr/>
          </p:nvSpPr>
          <p:spPr>
            <a:xfrm>
              <a:off x="647151" y="1320352"/>
              <a:ext cx="935759" cy="1066959"/>
            </a:xfrm>
            <a:prstGeom prst="rect">
              <a:avLst/>
            </a:prstGeom>
          </p:spPr>
          <p:txBody>
            <a:bodyPr wrap="square" anchor="t">
              <a:spAutoFit/>
            </a:bodyPr>
            <a:lstStyle/>
            <a:p>
              <a:pPr marL="169079" indent="-169079">
                <a:spcAft>
                  <a:spcPts val="385"/>
                </a:spcAft>
              </a:pPr>
              <a:r>
                <a:rPr lang="en-GB" sz="1200" b="1">
                  <a:solidFill>
                    <a:srgbClr val="007A53"/>
                  </a:solidFill>
                  <a:latin typeface="+mj-lt"/>
                </a:rPr>
                <a:t>1.</a:t>
              </a:r>
              <a:r>
                <a:rPr lang="en-GB" sz="1200" b="1">
                  <a:solidFill>
                    <a:prstClr val="black"/>
                  </a:solidFill>
                  <a:latin typeface="+mj-lt"/>
                </a:rPr>
                <a:t>	Kneel</a:t>
              </a:r>
            </a:p>
            <a:p>
              <a:pPr marL="169079" indent="-169079">
                <a:buSzPct val="100000"/>
                <a:buBlip>
                  <a:blip r:embed="rId3"/>
                </a:buBlip>
              </a:pPr>
              <a:r>
                <a:rPr lang="en-GB" sz="1200">
                  <a:solidFill>
                    <a:prstClr val="black"/>
                  </a:solidFill>
                  <a:latin typeface="+mj-lt"/>
                </a:rPr>
                <a:t> By the side of your casualty</a:t>
              </a:r>
              <a:endParaRPr lang="en-GB" sz="1200">
                <a:solidFill>
                  <a:prstClr val="black"/>
                </a:solidFill>
                <a:latin typeface="+mj-lt"/>
                <a:cs typeface="Arial"/>
              </a:endParaRPr>
            </a:p>
          </p:txBody>
        </p:sp>
        <p:sp>
          <p:nvSpPr>
            <p:cNvPr id="7" name="Rectangle 6">
              <a:extLst>
                <a:ext uri="{FF2B5EF4-FFF2-40B4-BE49-F238E27FC236}">
                  <a16:creationId xmlns:a16="http://schemas.microsoft.com/office/drawing/2014/main" id="{742BD85E-5E77-4152-A4F1-1DC11F2FEBC4}"/>
                </a:ext>
              </a:extLst>
            </p:cNvPr>
            <p:cNvSpPr>
              <a:spLocks noChangeAspect="1"/>
            </p:cNvSpPr>
            <p:nvPr/>
          </p:nvSpPr>
          <p:spPr>
            <a:xfrm>
              <a:off x="3026437" y="1314275"/>
              <a:ext cx="1414878" cy="1251625"/>
            </a:xfrm>
            <a:prstGeom prst="rect">
              <a:avLst/>
            </a:prstGeom>
          </p:spPr>
          <p:txBody>
            <a:bodyPr wrap="square" anchor="t">
              <a:spAutoFit/>
            </a:bodyPr>
            <a:lstStyle/>
            <a:p>
              <a:pPr marL="169079" indent="-169079">
                <a:spcAft>
                  <a:spcPts val="385"/>
                </a:spcAft>
              </a:pPr>
              <a:r>
                <a:rPr lang="en-GB" sz="1200" b="1">
                  <a:solidFill>
                    <a:srgbClr val="007A53"/>
                  </a:solidFill>
                  <a:latin typeface="+mj-lt"/>
                </a:rPr>
                <a:t>2.</a:t>
              </a:r>
              <a:r>
                <a:rPr lang="en-GB" sz="1200" b="1">
                  <a:solidFill>
                    <a:prstClr val="black"/>
                  </a:solidFill>
                  <a:latin typeface="+mj-lt"/>
                </a:rPr>
                <a:t>	Angle arm</a:t>
              </a:r>
            </a:p>
            <a:p>
              <a:pPr marL="169079" indent="-169079">
                <a:buSzPct val="100000"/>
                <a:buBlip>
                  <a:blip r:embed="rId3"/>
                </a:buBlip>
              </a:pPr>
              <a:r>
                <a:rPr lang="en-GB" sz="1200">
                  <a:solidFill>
                    <a:prstClr val="black"/>
                  </a:solidFill>
                  <a:latin typeface="+mj-lt"/>
                </a:rPr>
                <a:t>Put the arm nearest to you to make a right angle. Palm facing upwards</a:t>
              </a:r>
              <a:endParaRPr lang="en-GB" sz="1200">
                <a:solidFill>
                  <a:prstClr val="black"/>
                </a:solidFill>
                <a:latin typeface="+mj-lt"/>
                <a:cs typeface="Arial"/>
              </a:endParaRPr>
            </a:p>
          </p:txBody>
        </p:sp>
        <p:pic>
          <p:nvPicPr>
            <p:cNvPr id="6" name="Picture 5">
              <a:extLst>
                <a:ext uri="{FF2B5EF4-FFF2-40B4-BE49-F238E27FC236}">
                  <a16:creationId xmlns:a16="http://schemas.microsoft.com/office/drawing/2014/main" id="{CF9B7055-80E6-415E-A18E-6DA2CB3F834B}"/>
                </a:ext>
                <a:ext uri="{C183D7F6-B498-43B3-948B-1728B52AA6E4}">
                  <adec:decorative xmlns:adec="http://schemas.microsoft.com/office/drawing/2017/decorative" xmlns=""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2392" y="928781"/>
              <a:ext cx="1850100" cy="1850100"/>
            </a:xfrm>
            <a:prstGeom prst="rect">
              <a:avLst/>
            </a:prstGeom>
          </p:spPr>
        </p:pic>
        <p:sp>
          <p:nvSpPr>
            <p:cNvPr id="10" name="Rectangle 9">
              <a:extLst>
                <a:ext uri="{FF2B5EF4-FFF2-40B4-BE49-F238E27FC236}">
                  <a16:creationId xmlns:a16="http://schemas.microsoft.com/office/drawing/2014/main" id="{30CF8DA4-A2CF-4F01-AF35-11C6E9D0D6E1}"/>
                </a:ext>
              </a:extLst>
            </p:cNvPr>
            <p:cNvSpPr>
              <a:spLocks noChangeAspect="1"/>
            </p:cNvSpPr>
            <p:nvPr/>
          </p:nvSpPr>
          <p:spPr>
            <a:xfrm>
              <a:off x="5293867" y="1314275"/>
              <a:ext cx="1841283" cy="1620957"/>
            </a:xfrm>
            <a:prstGeom prst="rect">
              <a:avLst/>
            </a:prstGeom>
          </p:spPr>
          <p:txBody>
            <a:bodyPr wrap="square" anchor="t">
              <a:spAutoFit/>
            </a:bodyPr>
            <a:lstStyle/>
            <a:p>
              <a:pPr marL="169079" indent="-169079">
                <a:spcAft>
                  <a:spcPts val="385"/>
                </a:spcAft>
              </a:pPr>
              <a:r>
                <a:rPr lang="en-GB" sz="1200" b="1">
                  <a:solidFill>
                    <a:srgbClr val="007A53"/>
                  </a:solidFill>
                  <a:latin typeface="+mj-lt"/>
                </a:rPr>
                <a:t>3.</a:t>
              </a:r>
              <a:r>
                <a:rPr lang="en-GB" sz="1200" b="1">
                  <a:solidFill>
                    <a:prstClr val="black"/>
                  </a:solidFill>
                  <a:latin typeface="+mj-lt"/>
                </a:rPr>
                <a:t>	Hand to cheek</a:t>
              </a:r>
            </a:p>
            <a:p>
              <a:pPr marL="169079" indent="-169079">
                <a:buSzPct val="100000"/>
                <a:buBlip>
                  <a:blip r:embed="rId3"/>
                </a:buBlip>
              </a:pPr>
              <a:r>
                <a:rPr lang="en-GB" sz="1200">
                  <a:solidFill>
                    <a:prstClr val="black"/>
                  </a:solidFill>
                  <a:latin typeface="+mj-lt"/>
                </a:rPr>
                <a:t>Bring the arm furthest away across the chest and place the back of their hand against the cheek nearest to you</a:t>
              </a:r>
              <a:endParaRPr lang="en-GB" sz="1200">
                <a:solidFill>
                  <a:prstClr val="black"/>
                </a:solidFill>
                <a:latin typeface="+mj-lt"/>
                <a:cs typeface="Arial"/>
              </a:endParaRPr>
            </a:p>
            <a:p>
              <a:pPr marL="169079" indent="-169079">
                <a:buSzPct val="100000"/>
                <a:buBlip>
                  <a:blip r:embed="rId3"/>
                </a:buBlip>
              </a:pPr>
              <a:r>
                <a:rPr lang="en-GB" sz="1200">
                  <a:solidFill>
                    <a:prstClr val="black"/>
                  </a:solidFill>
                  <a:latin typeface="+mj-lt"/>
                </a:rPr>
                <a:t>Hold it there</a:t>
              </a:r>
            </a:p>
          </p:txBody>
        </p:sp>
        <p:pic>
          <p:nvPicPr>
            <p:cNvPr id="8" name="Picture 7">
              <a:extLst>
                <a:ext uri="{FF2B5EF4-FFF2-40B4-BE49-F238E27FC236}">
                  <a16:creationId xmlns:a16="http://schemas.microsoft.com/office/drawing/2014/main" id="{2316DB93-C2B3-48B3-BD8A-75927874A58E}"/>
                </a:ext>
                <a:ext uri="{C183D7F6-B498-43B3-948B-1728B52AA6E4}">
                  <adec:decorative xmlns:adec="http://schemas.microsoft.com/office/drawing/2017/decorative" xmlns=""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26122" y="775129"/>
              <a:ext cx="1929799" cy="1929799"/>
            </a:xfrm>
            <a:prstGeom prst="rect">
              <a:avLst/>
            </a:prstGeom>
          </p:spPr>
        </p:pic>
        <p:sp>
          <p:nvSpPr>
            <p:cNvPr id="12" name="Rectangle 11">
              <a:extLst>
                <a:ext uri="{FF2B5EF4-FFF2-40B4-BE49-F238E27FC236}">
                  <a16:creationId xmlns:a16="http://schemas.microsoft.com/office/drawing/2014/main" id="{1D258CD4-217B-4B11-BC41-86AAA28410B1}"/>
                </a:ext>
              </a:extLst>
            </p:cNvPr>
            <p:cNvSpPr>
              <a:spLocks noChangeAspect="1"/>
            </p:cNvSpPr>
            <p:nvPr/>
          </p:nvSpPr>
          <p:spPr>
            <a:xfrm>
              <a:off x="660891" y="2999289"/>
              <a:ext cx="1527760" cy="1251625"/>
            </a:xfrm>
            <a:prstGeom prst="rect">
              <a:avLst/>
            </a:prstGeom>
          </p:spPr>
          <p:txBody>
            <a:bodyPr wrap="square" anchor="t">
              <a:spAutoFit/>
            </a:bodyPr>
            <a:lstStyle/>
            <a:p>
              <a:pPr marL="169079" indent="-169079">
                <a:spcAft>
                  <a:spcPts val="385"/>
                </a:spcAft>
              </a:pPr>
              <a:r>
                <a:rPr lang="en-GB" sz="1200" b="1">
                  <a:solidFill>
                    <a:srgbClr val="007A53"/>
                  </a:solidFill>
                  <a:latin typeface="+mj-lt"/>
                </a:rPr>
                <a:t>4.</a:t>
              </a:r>
              <a:r>
                <a:rPr lang="en-GB" sz="1200" b="1">
                  <a:solidFill>
                    <a:prstClr val="black"/>
                  </a:solidFill>
                  <a:latin typeface="+mj-lt"/>
                </a:rPr>
                <a:t>	Knee bend</a:t>
              </a:r>
            </a:p>
            <a:p>
              <a:pPr marL="169079" indent="-169079">
                <a:buSzPct val="100000"/>
                <a:buBlip>
                  <a:blip r:embed="rId3"/>
                </a:buBlip>
              </a:pPr>
              <a:r>
                <a:rPr lang="en-GB" sz="1200">
                  <a:solidFill>
                    <a:prstClr val="black"/>
                  </a:solidFill>
                  <a:latin typeface="+mj-lt"/>
                </a:rPr>
                <a:t>With other hand, bend their far knee up so that the foot is flat on the floor</a:t>
              </a:r>
              <a:endParaRPr lang="en-GB" sz="1200">
                <a:solidFill>
                  <a:prstClr val="black"/>
                </a:solidFill>
                <a:latin typeface="+mj-lt"/>
                <a:cs typeface="Arial"/>
              </a:endParaRPr>
            </a:p>
          </p:txBody>
        </p:sp>
        <p:pic>
          <p:nvPicPr>
            <p:cNvPr id="11" name="Picture 10">
              <a:extLst>
                <a:ext uri="{FF2B5EF4-FFF2-40B4-BE49-F238E27FC236}">
                  <a16:creationId xmlns:a16="http://schemas.microsoft.com/office/drawing/2014/main" id="{D5CBD5BE-0C88-44AC-A61F-DC982F1B0C72}"/>
                </a:ext>
                <a:ext uri="{C183D7F6-B498-43B3-948B-1728B52AA6E4}">
                  <adec:decorative xmlns:adec="http://schemas.microsoft.com/office/drawing/2017/decorative" xmlns="" val="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7469" t="20893" r="6027" b="20129"/>
            <a:stretch/>
          </p:blipFill>
          <p:spPr>
            <a:xfrm>
              <a:off x="1256983" y="4135009"/>
              <a:ext cx="1586805" cy="1223297"/>
            </a:xfrm>
            <a:prstGeom prst="rect">
              <a:avLst/>
            </a:prstGeom>
          </p:spPr>
        </p:pic>
        <p:sp>
          <p:nvSpPr>
            <p:cNvPr id="14" name="Rectangle 13">
              <a:extLst>
                <a:ext uri="{FF2B5EF4-FFF2-40B4-BE49-F238E27FC236}">
                  <a16:creationId xmlns:a16="http://schemas.microsoft.com/office/drawing/2014/main" id="{7653B25F-0D27-476B-8B0A-17503964AA70}"/>
                </a:ext>
              </a:extLst>
            </p:cNvPr>
            <p:cNvSpPr>
              <a:spLocks noChangeAspect="1"/>
            </p:cNvSpPr>
            <p:nvPr/>
          </p:nvSpPr>
          <p:spPr>
            <a:xfrm>
              <a:off x="3020127" y="2995309"/>
              <a:ext cx="1792287" cy="1620957"/>
            </a:xfrm>
            <a:prstGeom prst="rect">
              <a:avLst/>
            </a:prstGeom>
          </p:spPr>
          <p:txBody>
            <a:bodyPr wrap="square" anchor="t">
              <a:spAutoFit/>
            </a:bodyPr>
            <a:lstStyle/>
            <a:p>
              <a:pPr marL="169079" indent="-169079">
                <a:spcAft>
                  <a:spcPts val="385"/>
                </a:spcAft>
              </a:pPr>
              <a:r>
                <a:rPr lang="en-GB" sz="1200" b="1">
                  <a:solidFill>
                    <a:srgbClr val="007A53"/>
                  </a:solidFill>
                  <a:latin typeface="+mj-lt"/>
                </a:rPr>
                <a:t>5.</a:t>
              </a:r>
              <a:r>
                <a:rPr lang="en-GB" sz="1200" b="1">
                  <a:solidFill>
                    <a:prstClr val="black"/>
                  </a:solidFill>
                  <a:latin typeface="+mj-lt"/>
                </a:rPr>
                <a:t>	Knee pull</a:t>
              </a:r>
            </a:p>
            <a:p>
              <a:pPr marL="169079" indent="-169079">
                <a:buSzPct val="100000"/>
                <a:buBlip>
                  <a:blip r:embed="rId3"/>
                </a:buBlip>
              </a:pPr>
              <a:r>
                <a:rPr lang="en-GB" sz="1200">
                  <a:solidFill>
                    <a:prstClr val="black"/>
                  </a:solidFill>
                  <a:latin typeface="+mj-lt"/>
                </a:rPr>
                <a:t>Pull on the knee to roll the casualty towards you onto their side</a:t>
              </a:r>
              <a:endParaRPr lang="en-GB" sz="1200">
                <a:solidFill>
                  <a:prstClr val="black"/>
                </a:solidFill>
                <a:latin typeface="+mj-lt"/>
                <a:cs typeface="Arial"/>
              </a:endParaRPr>
            </a:p>
            <a:p>
              <a:pPr marL="169079" indent="-169079">
                <a:buSzPct val="100000"/>
                <a:buBlip>
                  <a:blip r:embed="rId3"/>
                </a:buBlip>
              </a:pPr>
              <a:r>
                <a:rPr lang="en-GB" sz="1200">
                  <a:solidFill>
                    <a:prstClr val="black"/>
                  </a:solidFill>
                  <a:latin typeface="+mj-lt"/>
                </a:rPr>
                <a:t>Adjust them as necessary</a:t>
              </a:r>
            </a:p>
            <a:p>
              <a:pPr marL="169079" indent="-169079">
                <a:buSzPct val="100000"/>
                <a:buBlip>
                  <a:blip r:embed="rId3"/>
                </a:buBlip>
              </a:pPr>
              <a:endParaRPr lang="en-GB" sz="1200">
                <a:solidFill>
                  <a:prstClr val="black"/>
                </a:solidFill>
                <a:latin typeface="Arial"/>
              </a:endParaRPr>
            </a:p>
          </p:txBody>
        </p:sp>
        <p:pic>
          <p:nvPicPr>
            <p:cNvPr id="13" name="Picture 12">
              <a:extLst>
                <a:ext uri="{FF2B5EF4-FFF2-40B4-BE49-F238E27FC236}">
                  <a16:creationId xmlns:a16="http://schemas.microsoft.com/office/drawing/2014/main" id="{A82634BF-1D75-41B1-B57D-908025F73A07}"/>
                </a:ext>
                <a:ext uri="{C183D7F6-B498-43B3-948B-1728B52AA6E4}">
                  <adec:decorative xmlns:adec="http://schemas.microsoft.com/office/drawing/2017/decorative" xmlns=""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43742" y="3778317"/>
              <a:ext cx="2038413" cy="1936683"/>
            </a:xfrm>
            <a:prstGeom prst="rect">
              <a:avLst/>
            </a:prstGeom>
          </p:spPr>
        </p:pic>
        <p:sp>
          <p:nvSpPr>
            <p:cNvPr id="15" name="Rectangle 14">
              <a:extLst>
                <a:ext uri="{FF2B5EF4-FFF2-40B4-BE49-F238E27FC236}">
                  <a16:creationId xmlns:a16="http://schemas.microsoft.com/office/drawing/2014/main" id="{078071F9-0CBF-4FA2-BDC7-69271B3AD611}"/>
                </a:ext>
              </a:extLst>
            </p:cNvPr>
            <p:cNvSpPr>
              <a:spLocks noChangeAspect="1"/>
            </p:cNvSpPr>
            <p:nvPr/>
          </p:nvSpPr>
          <p:spPr>
            <a:xfrm>
              <a:off x="5311222" y="2999289"/>
              <a:ext cx="2123948" cy="1015663"/>
            </a:xfrm>
            <a:prstGeom prst="rect">
              <a:avLst/>
            </a:prstGeom>
          </p:spPr>
          <p:txBody>
            <a:bodyPr wrap="square" anchor="t">
              <a:spAutoFit/>
            </a:bodyPr>
            <a:lstStyle/>
            <a:p>
              <a:pPr>
                <a:buSzPct val="100000"/>
              </a:pPr>
              <a:r>
                <a:rPr lang="en-GB" sz="1200" b="1">
                  <a:solidFill>
                    <a:srgbClr val="007A53"/>
                  </a:solidFill>
                  <a:latin typeface="+mj-lt"/>
                </a:rPr>
                <a:t>6. </a:t>
              </a:r>
              <a:r>
                <a:rPr lang="en-GB" sz="1200" b="1">
                  <a:solidFill>
                    <a:prstClr val="black"/>
                  </a:solidFill>
                  <a:latin typeface="+mj-lt"/>
                </a:rPr>
                <a:t>Ensure airway is open</a:t>
              </a:r>
            </a:p>
            <a:p>
              <a:pPr marL="169079" indent="-169079">
                <a:buSzPct val="100000"/>
                <a:buBlip>
                  <a:blip r:embed="rId3"/>
                </a:buBlip>
              </a:pPr>
              <a:r>
                <a:rPr lang="en-GB" sz="1200">
                  <a:solidFill>
                    <a:prstClr val="black"/>
                  </a:solidFill>
                  <a:latin typeface="+mj-lt"/>
                </a:rPr>
                <a:t>Recheck breathing</a:t>
              </a:r>
            </a:p>
            <a:p>
              <a:pPr marL="169079" indent="-169079">
                <a:buSzPct val="100000"/>
                <a:buBlip>
                  <a:blip r:embed="rId3"/>
                </a:buBlip>
              </a:pPr>
              <a:r>
                <a:rPr lang="en-GB" sz="1200">
                  <a:solidFill>
                    <a:prstClr val="black"/>
                  </a:solidFill>
                  <a:latin typeface="+mj-lt"/>
                </a:rPr>
                <a:t>Call 999/112</a:t>
              </a:r>
            </a:p>
            <a:p>
              <a:pPr marL="169079" indent="-169079">
                <a:buSzPct val="100000"/>
                <a:buBlip>
                  <a:blip r:embed="rId3"/>
                </a:buBlip>
              </a:pPr>
              <a:r>
                <a:rPr lang="en-GB" sz="1200">
                  <a:solidFill>
                    <a:prstClr val="black"/>
                  </a:solidFill>
                  <a:latin typeface="+mj-lt"/>
                </a:rPr>
                <a:t>Stay and monitor casualty until help arrives</a:t>
              </a:r>
            </a:p>
          </p:txBody>
        </p:sp>
        <p:sp>
          <p:nvSpPr>
            <p:cNvPr id="2" name="Rectangle 1">
              <a:extLst>
                <a:ext uri="{FF2B5EF4-FFF2-40B4-BE49-F238E27FC236}">
                  <a16:creationId xmlns:a16="http://schemas.microsoft.com/office/drawing/2014/main" id="{97EE5BDA-20D1-4A04-B23C-588EE04A5BE8}"/>
                </a:ext>
                <a:ext uri="{C183D7F6-B498-43B3-948B-1728B52AA6E4}">
                  <adec:decorative xmlns:adec="http://schemas.microsoft.com/office/drawing/2017/decorative" xmlns="" val="1"/>
                </a:ext>
              </a:extLst>
            </p:cNvPr>
            <p:cNvSpPr/>
            <p:nvPr/>
          </p:nvSpPr>
          <p:spPr>
            <a:xfrm>
              <a:off x="4484478" y="2694586"/>
              <a:ext cx="247184" cy="359009"/>
            </a:xfrm>
            <a:prstGeom prst="rect">
              <a:avLst/>
            </a:prstGeom>
          </p:spPr>
          <p:txBody>
            <a:bodyPr wrap="none">
              <a:spAutoFit/>
            </a:bodyPr>
            <a:lstStyle/>
            <a:p>
              <a:r>
                <a:rPr lang="en-GB" sz="1733"/>
                <a:t> </a:t>
              </a:r>
            </a:p>
          </p:txBody>
        </p:sp>
      </p:grpSp>
    </p:spTree>
    <p:extLst>
      <p:ext uri="{BB962C8B-B14F-4D97-AF65-F5344CB8AC3E}">
        <p14:creationId xmlns:p14="http://schemas.microsoft.com/office/powerpoint/2010/main" val="3147729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49EFF23B-2A98-40AB-AA49-87277F8DD407}"/>
              </a:ext>
            </a:extLst>
          </p:cNvPr>
          <p:cNvSpPr>
            <a:spLocks noGrp="1"/>
          </p:cNvSpPr>
          <p:nvPr>
            <p:ph idx="15"/>
          </p:nvPr>
        </p:nvSpPr>
        <p:spPr/>
        <p:txBody>
          <a:bodyPr/>
          <a:lstStyle/>
          <a:p>
            <a:r>
              <a:rPr lang="en-GB"/>
              <a:t>Watch this video</a:t>
            </a:r>
          </a:p>
        </p:txBody>
      </p:sp>
      <p:sp>
        <p:nvSpPr>
          <p:cNvPr id="2" name="Text Placeholder 1">
            <a:extLst>
              <a:ext uri="{FF2B5EF4-FFF2-40B4-BE49-F238E27FC236}">
                <a16:creationId xmlns:a16="http://schemas.microsoft.com/office/drawing/2014/main" id="{F049EAF1-D2AD-426D-9828-962630167F99}"/>
              </a:ext>
            </a:extLst>
          </p:cNvPr>
          <p:cNvSpPr>
            <a:spLocks noGrp="1"/>
          </p:cNvSpPr>
          <p:nvPr>
            <p:ph type="body" sz="quarter" idx="10"/>
          </p:nvPr>
        </p:nvSpPr>
        <p:spPr/>
        <p:txBody>
          <a:bodyPr/>
          <a:lstStyle/>
          <a:p>
            <a:r>
              <a:rPr lang="en-GB"/>
              <a:t>KS2 – Basic life support</a:t>
            </a:r>
          </a:p>
        </p:txBody>
      </p:sp>
      <p:sp>
        <p:nvSpPr>
          <p:cNvPr id="4" name="Rectangle 3">
            <a:extLst>
              <a:ext uri="{FF2B5EF4-FFF2-40B4-BE49-F238E27FC236}">
                <a16:creationId xmlns:a16="http://schemas.microsoft.com/office/drawing/2014/main" id="{CA7C1A32-4824-4465-A22D-45E7E64D355D}"/>
              </a:ext>
            </a:extLst>
          </p:cNvPr>
          <p:cNvSpPr/>
          <p:nvPr/>
        </p:nvSpPr>
        <p:spPr>
          <a:xfrm>
            <a:off x="2172946" y="2332033"/>
            <a:ext cx="5138971" cy="954107"/>
          </a:xfrm>
          <a:prstGeom prst="rect">
            <a:avLst/>
          </a:prstGeom>
        </p:spPr>
        <p:txBody>
          <a:bodyPr wrap="none" lIns="91440" tIns="45720" rIns="91440" bIns="45720" anchor="t">
            <a:spAutoFit/>
          </a:bodyPr>
          <a:lstStyle/>
          <a:p>
            <a:r>
              <a:rPr lang="en-GB" sz="2800" dirty="0">
                <a:ea typeface="+mn-lt"/>
                <a:cs typeface="+mn-lt"/>
                <a:hlinkClick r:id="rId2"/>
              </a:rPr>
              <a:t>https://www.resus.org.uk/watch</a:t>
            </a:r>
            <a:endParaRPr lang="en-US">
              <a:ea typeface="+mn-lt"/>
              <a:cs typeface="+mn-lt"/>
            </a:endParaRPr>
          </a:p>
          <a:p>
            <a:endParaRPr lang="en-GB" sz="2800" dirty="0">
              <a:cs typeface="Arial"/>
            </a:endParaRPr>
          </a:p>
        </p:txBody>
      </p:sp>
    </p:spTree>
    <p:extLst>
      <p:ext uri="{BB962C8B-B14F-4D97-AF65-F5344CB8AC3E}">
        <p14:creationId xmlns:p14="http://schemas.microsoft.com/office/powerpoint/2010/main" val="117259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C0BE73-3AF1-4DFF-9BA1-6B6C6FBEFDE0}"/>
              </a:ext>
            </a:extLst>
          </p:cNvPr>
          <p:cNvSpPr>
            <a:spLocks noGrp="1"/>
          </p:cNvSpPr>
          <p:nvPr>
            <p:ph idx="14"/>
          </p:nvPr>
        </p:nvSpPr>
        <p:spPr>
          <a:xfrm>
            <a:off x="448536" y="1197033"/>
            <a:ext cx="7658273" cy="3912117"/>
          </a:xfrm>
        </p:spPr>
        <p:txBody>
          <a:bodyPr lIns="74441" tIns="37221" rIns="74441" bIns="37221" anchor="t"/>
          <a:lstStyle/>
          <a:p>
            <a:pPr marL="360680" indent="-360680"/>
            <a:r>
              <a:rPr lang="en-GB" b="1"/>
              <a:t>If you are a young person , you may not be strong enough to do CPR. That’s OK, you can tell someone else what they need to do</a:t>
            </a:r>
          </a:p>
          <a:p>
            <a:pPr marL="360680" indent="-360680"/>
            <a:endParaRPr lang="en-GB" b="1"/>
          </a:p>
          <a:p>
            <a:pPr marL="361315" indent="-361315"/>
            <a:r>
              <a:rPr lang="en-GB" b="1"/>
              <a:t>It’s important to know that sometimes even CPR cannot help someone if they are really poorly </a:t>
            </a:r>
          </a:p>
          <a:p>
            <a:pPr marL="361315" indent="-361315"/>
            <a:endParaRPr lang="en-GB" b="1"/>
          </a:p>
          <a:p>
            <a:pPr marL="361315" indent="-361315"/>
            <a:r>
              <a:rPr lang="en-GB" b="1"/>
              <a:t>Anything you can do to help, even just calling for help, will be really useful</a:t>
            </a:r>
          </a:p>
          <a:p>
            <a:pPr marL="361315" indent="-361315"/>
            <a:endParaRPr lang="en-GB" b="1"/>
          </a:p>
          <a:p>
            <a:pPr marL="361315" indent="-361315"/>
            <a:r>
              <a:rPr lang="en-GB" b="1"/>
              <a:t>Never do CPR on someone if they are awake and breathing normally</a:t>
            </a:r>
            <a:endParaRPr lang="en-GB" b="1">
              <a:cs typeface="Arial"/>
            </a:endParaRPr>
          </a:p>
        </p:txBody>
      </p:sp>
      <p:sp>
        <p:nvSpPr>
          <p:cNvPr id="3" name="Content Placeholder 2">
            <a:extLst>
              <a:ext uri="{FF2B5EF4-FFF2-40B4-BE49-F238E27FC236}">
                <a16:creationId xmlns:a16="http://schemas.microsoft.com/office/drawing/2014/main" id="{AF441B28-2C45-47B8-8189-CDC2BF861765}"/>
              </a:ext>
            </a:extLst>
          </p:cNvPr>
          <p:cNvSpPr>
            <a:spLocks noGrp="1"/>
          </p:cNvSpPr>
          <p:nvPr>
            <p:ph idx="15"/>
          </p:nvPr>
        </p:nvSpPr>
        <p:spPr>
          <a:xfrm>
            <a:off x="491629" y="478795"/>
            <a:ext cx="1216855" cy="551146"/>
          </a:xfrm>
        </p:spPr>
        <p:txBody>
          <a:bodyPr/>
          <a:lstStyle/>
          <a:p>
            <a:r>
              <a:rPr lang="en-GB"/>
              <a:t>CPR</a:t>
            </a:r>
          </a:p>
        </p:txBody>
      </p:sp>
      <p:sp>
        <p:nvSpPr>
          <p:cNvPr id="4" name="Text Placeholder 3">
            <a:extLst>
              <a:ext uri="{FF2B5EF4-FFF2-40B4-BE49-F238E27FC236}">
                <a16:creationId xmlns:a16="http://schemas.microsoft.com/office/drawing/2014/main" id="{68E83B53-2446-4B9E-A9FD-FA67D692D222}"/>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2698563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BA5BE869-77A9-44ED-8A23-523B6480BEC5}"/>
              </a:ext>
            </a:extLst>
          </p:cNvPr>
          <p:cNvGrpSpPr/>
          <p:nvPr/>
        </p:nvGrpSpPr>
        <p:grpSpPr>
          <a:xfrm>
            <a:off x="2528823" y="3390775"/>
            <a:ext cx="2150797" cy="1647727"/>
            <a:chOff x="3453651" y="1853661"/>
            <a:chExt cx="5412175" cy="4050315"/>
          </a:xfrm>
        </p:grpSpPr>
        <p:pic>
          <p:nvPicPr>
            <p:cNvPr id="19" name="Picture 2">
              <a:extLst>
                <a:ext uri="{FF2B5EF4-FFF2-40B4-BE49-F238E27FC236}">
                  <a16:creationId xmlns:a16="http://schemas.microsoft.com/office/drawing/2014/main" id="{789EA20E-541E-45FB-83C0-1A7AB983EAB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526" t="27030" r="9647" b="13912"/>
            <a:stretch/>
          </p:blipFill>
          <p:spPr bwMode="auto">
            <a:xfrm>
              <a:off x="3453651" y="1853661"/>
              <a:ext cx="5412175" cy="405031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54FF644E-C6C6-4B2A-B537-29BBE00A8209}"/>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5634" b="96831" l="2844" r="93839">
                          <a14:foregroundMark x1="35545" y1="11268" x2="26066" y2="28169"/>
                          <a14:foregroundMark x1="26066" y1="28169" x2="24171" y2="46479"/>
                          <a14:foregroundMark x1="27802" y1="59967" x2="27962" y2="60563"/>
                          <a14:foregroundMark x1="24171" y1="46479" x2="26353" y2="54587"/>
                          <a14:foregroundMark x1="24963" y1="59522" x2="25118" y2="63732"/>
                          <a14:foregroundMark x1="24171" y1="38028" x2="24772" y2="54339"/>
                          <a14:foregroundMark x1="21479" y1="58975" x2="17062" y2="69014"/>
                          <a14:foregroundMark x1="25118" y1="50704" x2="23600" y2="54155"/>
                          <a14:foregroundMark x1="3707" y1="90152" x2="2844" y2="91197"/>
                          <a14:foregroundMark x1="15640" y1="75704" x2="10166" y2="82332"/>
                          <a14:foregroundMark x1="2844" y1="91197" x2="4269" y2="95168"/>
                          <a14:foregroundMark x1="10850" y1="91912" x2="27488" y2="95775"/>
                          <a14:foregroundMark x1="27488" y1="95775" x2="64177" y2="96474"/>
                          <a14:foregroundMark x1="68949" y1="92747" x2="77251" y2="90493"/>
                          <a14:foregroundMark x1="52607" y1="97183" x2="62040" y2="94622"/>
                          <a14:foregroundMark x1="77251" y1="90493" x2="82938" y2="83099"/>
                          <a14:foregroundMark x1="84107" y1="76314" x2="84329" y2="75205"/>
                          <a14:foregroundMark x1="82464" y1="84507" x2="83007" y2="81798"/>
                          <a14:foregroundMark x1="91395" y1="64978" x2="91983" y2="64085"/>
                          <a14:foregroundMark x1="83915" y1="76333" x2="84596" y2="75300"/>
                          <a14:foregroundMark x1="91780" y1="43779" x2="90521" y2="33099"/>
                          <a14:foregroundMark x1="91469" y1="9507" x2="66825" y2="4225"/>
                          <a14:foregroundMark x1="66825" y1="4225" x2="43128" y2="5634"/>
                          <a14:foregroundMark x1="43128" y1="5634" x2="42654" y2="5634"/>
                          <a14:foregroundMark x1="9479" y1="93662" x2="35071" y2="94014"/>
                          <a14:foregroundMark x1="35071" y1="94014" x2="59716" y2="91549"/>
                          <a14:foregroundMark x1="59716" y1="91549" x2="77725" y2="85563"/>
                          <a14:backgroundMark x1="2844" y1="96831" x2="6635" y2="96831"/>
                          <a14:backgroundMark x1="21801" y1="53873" x2="20379" y2="58803"/>
                          <a14:backgroundMark x1="92891" y1="46831" x2="95735" y2="56338"/>
                          <a14:backgroundMark x1="94313" y1="55634" x2="94313" y2="64085"/>
                          <a14:backgroundMark x1="9479" y1="82042" x2="2844" y2="89789"/>
                          <a14:backgroundMark x1="87204" y1="81690" x2="94787" y2="64437"/>
                          <a14:backgroundMark x1="93839" y1="65845" x2="86730" y2="76056"/>
                          <a14:backgroundMark x1="86730" y1="76056" x2="87678" y2="81338"/>
                          <a14:backgroundMark x1="86256" y1="79577" x2="86256" y2="79577"/>
                          <a14:backgroundMark x1="85308" y1="78521" x2="85308" y2="78521"/>
                          <a14:backgroundMark x1="85308" y1="78521" x2="85308" y2="78521"/>
                          <a14:backgroundMark x1="89573" y1="70775" x2="89573" y2="70775"/>
                          <a14:backgroundMark x1="91469" y1="68662" x2="91469" y2="68662"/>
                          <a14:backgroundMark x1="92891" y1="66901" x2="92891" y2="66901"/>
                          <a14:backgroundMark x1="72038" y1="95423" x2="65403" y2="97535"/>
                          <a14:backgroundMark x1="92417" y1="46127" x2="93365" y2="48239"/>
                          <a14:backgroundMark x1="93839" y1="44718" x2="93365" y2="47183"/>
                          <a14:backgroundMark x1="92891" y1="43662" x2="93365" y2="46127"/>
                        </a14:backgroundRemoval>
                      </a14:imgEffect>
                    </a14:imgLayer>
                  </a14:imgProps>
                </a:ext>
              </a:extLst>
            </a:blip>
            <a:stretch>
              <a:fillRect/>
            </a:stretch>
          </p:blipFill>
          <p:spPr>
            <a:xfrm>
              <a:off x="7316120" y="4611328"/>
              <a:ext cx="708580" cy="953729"/>
            </a:xfrm>
            <a:prstGeom prst="rect">
              <a:avLst/>
            </a:prstGeom>
          </p:spPr>
        </p:pic>
      </p:grpSp>
      <p:grpSp>
        <p:nvGrpSpPr>
          <p:cNvPr id="10" name="Group 9">
            <a:extLst>
              <a:ext uri="{FF2B5EF4-FFF2-40B4-BE49-F238E27FC236}">
                <a16:creationId xmlns:a16="http://schemas.microsoft.com/office/drawing/2014/main" id="{0C582ABC-33F5-434E-88B7-2CC02466314F}"/>
              </a:ext>
            </a:extLst>
          </p:cNvPr>
          <p:cNvGrpSpPr/>
          <p:nvPr/>
        </p:nvGrpSpPr>
        <p:grpSpPr>
          <a:xfrm>
            <a:off x="7737822" y="1316351"/>
            <a:ext cx="962326" cy="950440"/>
            <a:chOff x="7023843" y="4190229"/>
            <a:chExt cx="1746654" cy="1933196"/>
          </a:xfrm>
        </p:grpSpPr>
        <p:pic>
          <p:nvPicPr>
            <p:cNvPr id="11" name="Picture 2">
              <a:extLst>
                <a:ext uri="{FF2B5EF4-FFF2-40B4-BE49-F238E27FC236}">
                  <a16:creationId xmlns:a16="http://schemas.microsoft.com/office/drawing/2014/main" id="{58B92E71-3F38-43BE-8858-1D758693CEF5}"/>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64574" b="95740" l="61478" r="96305">
                          <a14:foregroundMark x1="68421" y1="73879" x2="64838" y2="72085"/>
                          <a14:foregroundMark x1="65286" y1="72646" x2="65957" y2="78027"/>
                          <a14:foregroundMark x1="65286" y1="73543" x2="65062" y2="79260"/>
                          <a14:foregroundMark x1="65062" y1="75224" x2="68421" y2="76121"/>
                          <a14:foregroundMark x1="70213" y1="76121" x2="65062" y2="80942"/>
                          <a14:foregroundMark x1="69093" y1="76906" x2="65062" y2="80605"/>
                          <a14:foregroundMark x1="67973" y1="78587" x2="62374" y2="80605"/>
                          <a14:foregroundMark x1="67973" y1="80381" x2="62150" y2="81502"/>
                          <a14:foregroundMark x1="68645" y1="77803" x2="61926" y2="82063"/>
                          <a14:foregroundMark x1="63494" y1="73879" x2="64166" y2="80045"/>
                          <a14:foregroundMark x1="63718" y1="72422" x2="63718" y2="80605"/>
                          <a14:foregroundMark x1="64390" y1="70964" x2="68947" y2="73543"/>
                          <a14:foregroundMark x1="63942" y1="71525" x2="69038" y2="72982"/>
                          <a14:foregroundMark x1="64838" y1="71300" x2="70213" y2="75000"/>
                          <a14:foregroundMark x1="69093" y1="75000" x2="62822" y2="70740"/>
                          <a14:foregroundMark x1="63046" y1="70404" x2="65733" y2="71861"/>
                          <a14:foregroundMark x1="65957" y1="70964" x2="61478" y2="69619"/>
                          <a14:backgroundMark x1="70437" y1="72982" x2="70437" y2="72982"/>
                          <a14:backgroundMark x1="70661" y1="73543" x2="70661" y2="73543"/>
                          <a14:backgroundMark x1="70661" y1="73543" x2="67077" y2="70740"/>
                        </a14:backgroundRemoval>
                      </a14:imgEffect>
                    </a14:imgLayer>
                  </a14:imgProps>
                </a:ext>
                <a:ext uri="{28A0092B-C50C-407E-A947-70E740481C1C}">
                  <a14:useLocalDpi xmlns:a14="http://schemas.microsoft.com/office/drawing/2010/main" val="0"/>
                </a:ext>
              </a:extLst>
            </a:blip>
            <a:srcRect l="63525" t="61100" r="11035" b="10711"/>
            <a:stretch/>
          </p:blipFill>
          <p:spPr bwMode="auto">
            <a:xfrm>
              <a:off x="7023843" y="4190229"/>
              <a:ext cx="1746654" cy="193319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5369582B-6B6A-4073-A8EF-AC35F2956E0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5634" b="96831" l="2844" r="93839">
                          <a14:foregroundMark x1="35545" y1="11268" x2="26066" y2="28169"/>
                          <a14:foregroundMark x1="26066" y1="28169" x2="24171" y2="46479"/>
                          <a14:foregroundMark x1="27802" y1="59967" x2="27962" y2="60563"/>
                          <a14:foregroundMark x1="24171" y1="46479" x2="26353" y2="54587"/>
                          <a14:foregroundMark x1="24963" y1="59522" x2="25118" y2="63732"/>
                          <a14:foregroundMark x1="24171" y1="38028" x2="24772" y2="54339"/>
                          <a14:foregroundMark x1="21479" y1="58975" x2="17062" y2="69014"/>
                          <a14:foregroundMark x1="25118" y1="50704" x2="23600" y2="54155"/>
                          <a14:foregroundMark x1="3707" y1="90152" x2="2844" y2="91197"/>
                          <a14:foregroundMark x1="15640" y1="75704" x2="10166" y2="82332"/>
                          <a14:foregroundMark x1="2844" y1="91197" x2="4269" y2="95168"/>
                          <a14:foregroundMark x1="10850" y1="91912" x2="27488" y2="95775"/>
                          <a14:foregroundMark x1="27488" y1="95775" x2="64177" y2="96474"/>
                          <a14:foregroundMark x1="68949" y1="92747" x2="77251" y2="90493"/>
                          <a14:foregroundMark x1="52607" y1="97183" x2="62040" y2="94622"/>
                          <a14:foregroundMark x1="77251" y1="90493" x2="82938" y2="83099"/>
                          <a14:foregroundMark x1="84107" y1="76314" x2="84329" y2="75205"/>
                          <a14:foregroundMark x1="82464" y1="84507" x2="83007" y2="81798"/>
                          <a14:foregroundMark x1="91395" y1="64978" x2="91983" y2="64085"/>
                          <a14:foregroundMark x1="83915" y1="76333" x2="84596" y2="75300"/>
                          <a14:foregroundMark x1="91780" y1="43779" x2="90521" y2="33099"/>
                          <a14:foregroundMark x1="91469" y1="9507" x2="66825" y2="4225"/>
                          <a14:foregroundMark x1="66825" y1="4225" x2="43128" y2="5634"/>
                          <a14:foregroundMark x1="43128" y1="5634" x2="42654" y2="5634"/>
                          <a14:foregroundMark x1="9479" y1="93662" x2="35071" y2="94014"/>
                          <a14:foregroundMark x1="35071" y1="94014" x2="59716" y2="91549"/>
                          <a14:foregroundMark x1="59716" y1="91549" x2="77725" y2="85563"/>
                          <a14:backgroundMark x1="2844" y1="96831" x2="6635" y2="96831"/>
                          <a14:backgroundMark x1="21801" y1="53873" x2="20379" y2="58803"/>
                          <a14:backgroundMark x1="92891" y1="46831" x2="95735" y2="56338"/>
                          <a14:backgroundMark x1="94313" y1="55634" x2="94313" y2="64085"/>
                          <a14:backgroundMark x1="9479" y1="82042" x2="2844" y2="89789"/>
                          <a14:backgroundMark x1="87204" y1="81690" x2="94787" y2="64437"/>
                          <a14:backgroundMark x1="93839" y1="65845" x2="86730" y2="76056"/>
                          <a14:backgroundMark x1="86730" y1="76056" x2="87678" y2="81338"/>
                          <a14:backgroundMark x1="86256" y1="79577" x2="86256" y2="79577"/>
                          <a14:backgroundMark x1="85308" y1="78521" x2="85308" y2="78521"/>
                          <a14:backgroundMark x1="85308" y1="78521" x2="85308" y2="78521"/>
                          <a14:backgroundMark x1="89573" y1="70775" x2="89573" y2="70775"/>
                          <a14:backgroundMark x1="91469" y1="68662" x2="91469" y2="68662"/>
                          <a14:backgroundMark x1="92891" y1="66901" x2="92891" y2="66901"/>
                          <a14:backgroundMark x1="72038" y1="95423" x2="65403" y2="97535"/>
                          <a14:backgroundMark x1="92417" y1="46127" x2="93365" y2="48239"/>
                          <a14:backgroundMark x1="93839" y1="44718" x2="93365" y2="47183"/>
                          <a14:backgroundMark x1="92891" y1="43662" x2="93365" y2="46127"/>
                        </a14:backgroundRemoval>
                      </a14:imgEffect>
                    </a14:imgLayer>
                  </a14:imgProps>
                </a:ext>
              </a:extLst>
            </a:blip>
            <a:stretch>
              <a:fillRect/>
            </a:stretch>
          </p:blipFill>
          <p:spPr>
            <a:xfrm>
              <a:off x="7316120" y="4611328"/>
              <a:ext cx="708580" cy="953729"/>
            </a:xfrm>
            <a:prstGeom prst="rect">
              <a:avLst/>
            </a:prstGeom>
          </p:spPr>
        </p:pic>
      </p:grpSp>
      <p:pic>
        <p:nvPicPr>
          <p:cNvPr id="15" name="Picture 14">
            <a:extLst>
              <a:ext uri="{FF2B5EF4-FFF2-40B4-BE49-F238E27FC236}">
                <a16:creationId xmlns:a16="http://schemas.microsoft.com/office/drawing/2014/main" id="{4CB273E9-8C02-4FD9-B47D-BACEC5CE731C}"/>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2583259" y="985150"/>
            <a:ext cx="2041927" cy="2041927"/>
          </a:xfrm>
          <a:prstGeom prst="rect">
            <a:avLst/>
          </a:prstGeom>
        </p:spPr>
      </p:pic>
      <p:sp>
        <p:nvSpPr>
          <p:cNvPr id="5" name="Content Placeholder 4">
            <a:extLst>
              <a:ext uri="{FF2B5EF4-FFF2-40B4-BE49-F238E27FC236}">
                <a16:creationId xmlns:a16="http://schemas.microsoft.com/office/drawing/2014/main" id="{FF1C4B45-860F-46D2-81CB-DAE895402145}"/>
              </a:ext>
            </a:extLst>
          </p:cNvPr>
          <p:cNvSpPr>
            <a:spLocks noGrp="1"/>
          </p:cNvSpPr>
          <p:nvPr>
            <p:ph idx="16"/>
          </p:nvPr>
        </p:nvSpPr>
        <p:spPr>
          <a:xfrm>
            <a:off x="491630" y="478795"/>
            <a:ext cx="3703852" cy="551146"/>
          </a:xfrm>
        </p:spPr>
        <p:txBody>
          <a:bodyPr/>
          <a:lstStyle/>
          <a:p>
            <a:r>
              <a:rPr lang="en-GB">
                <a:latin typeface="Arial" panose="020B0604020202020204" pitchFamily="34" charset="0"/>
                <a:ea typeface="MS PGothic"/>
                <a:cs typeface="Arial" panose="020B0604020202020204" pitchFamily="34" charset="0"/>
              </a:rPr>
              <a:t>Your turn: CPR</a:t>
            </a:r>
            <a:endParaRPr lang="en-GB"/>
          </a:p>
        </p:txBody>
      </p:sp>
      <p:sp>
        <p:nvSpPr>
          <p:cNvPr id="4" name="Text Placeholder 3">
            <a:extLst>
              <a:ext uri="{FF2B5EF4-FFF2-40B4-BE49-F238E27FC236}">
                <a16:creationId xmlns:a16="http://schemas.microsoft.com/office/drawing/2014/main" id="{565DB4E6-C076-4449-B82D-D847202DDD71}"/>
              </a:ext>
            </a:extLst>
          </p:cNvPr>
          <p:cNvSpPr>
            <a:spLocks noGrp="1"/>
          </p:cNvSpPr>
          <p:nvPr>
            <p:ph type="body" sz="quarter" idx="10"/>
          </p:nvPr>
        </p:nvSpPr>
        <p:spPr/>
        <p:txBody>
          <a:bodyPr/>
          <a:lstStyle/>
          <a:p>
            <a:endParaRPr lang="en-GB"/>
          </a:p>
        </p:txBody>
      </p:sp>
      <p:sp>
        <p:nvSpPr>
          <p:cNvPr id="13" name="Rectangle 12">
            <a:extLst>
              <a:ext uri="{FF2B5EF4-FFF2-40B4-BE49-F238E27FC236}">
                <a16:creationId xmlns:a16="http://schemas.microsoft.com/office/drawing/2014/main" id="{23B4859A-839A-4000-B54A-BD07ABACA45B}"/>
              </a:ext>
            </a:extLst>
          </p:cNvPr>
          <p:cNvSpPr>
            <a:spLocks noChangeAspect="1"/>
          </p:cNvSpPr>
          <p:nvPr/>
        </p:nvSpPr>
        <p:spPr>
          <a:xfrm>
            <a:off x="443851" y="1085829"/>
            <a:ext cx="2823179" cy="2640082"/>
          </a:xfrm>
          <a:prstGeom prst="rect">
            <a:avLst/>
          </a:prstGeom>
        </p:spPr>
        <p:txBody>
          <a:bodyPr wrap="square" lIns="91440" tIns="45720" rIns="91440" bIns="45720" anchor="t">
            <a:spAutoFit/>
          </a:bodyPr>
          <a:lstStyle/>
          <a:p>
            <a:r>
              <a:rPr lang="en-GB" sz="900" b="1">
                <a:solidFill>
                  <a:schemeClr val="tx2"/>
                </a:solidFill>
                <a:latin typeface="Arial"/>
                <a:cs typeface="Arial"/>
              </a:rPr>
              <a:t>1.</a:t>
            </a:r>
            <a:r>
              <a:rPr lang="en-GB" sz="900" b="1">
                <a:latin typeface="Arial"/>
                <a:cs typeface="Arial"/>
              </a:rPr>
              <a:t> </a:t>
            </a:r>
            <a:r>
              <a:rPr lang="en-GB" sz="900">
                <a:latin typeface="Arial"/>
                <a:cs typeface="Arial"/>
              </a:rPr>
              <a:t>If you find someone collapsed, you should first perform a primary survey. </a:t>
            </a:r>
            <a:r>
              <a:rPr lang="en-GB" sz="900" b="1">
                <a:latin typeface="Arial"/>
                <a:cs typeface="Arial"/>
              </a:rPr>
              <a:t>Do not place your face close to theirs.</a:t>
            </a:r>
            <a:r>
              <a:rPr lang="en-GB" sz="900">
                <a:latin typeface="Arial"/>
                <a:cs typeface="Arial"/>
              </a:rPr>
              <a:t> </a:t>
            </a:r>
          </a:p>
          <a:p>
            <a:pPr marL="129540" indent="-129540">
              <a:buBlip>
                <a:blip r:embed="rId9"/>
              </a:buBlip>
            </a:pPr>
            <a:r>
              <a:rPr lang="en-GB" sz="900">
                <a:latin typeface="Arial"/>
                <a:cs typeface="Arial"/>
              </a:rPr>
              <a:t>If you have established from this that they are unresponsive and not breathing, you should ask a helper to call 999 or 112 for emergency help while you start CPR. Ask a helper to find and bring a defibrillator, if available.</a:t>
            </a:r>
          </a:p>
          <a:p>
            <a:pPr marL="129540" indent="-129540">
              <a:buBlip>
                <a:blip r:embed="rId9"/>
              </a:buBlip>
            </a:pPr>
            <a:r>
              <a:rPr lang="en-GB" sz="900" b="1">
                <a:latin typeface="Arial"/>
                <a:cs typeface="Arial"/>
              </a:rPr>
              <a:t>Ask your helper to put the phone on speaker and hold it out towards you, so they can maintain a 2m distance.</a:t>
            </a:r>
          </a:p>
          <a:p>
            <a:pPr marL="129540" indent="-129540">
              <a:buBlip>
                <a:blip r:embed="rId9"/>
              </a:buBlip>
            </a:pPr>
            <a:r>
              <a:rPr lang="en-GB" sz="900">
                <a:latin typeface="Arial"/>
                <a:cs typeface="Arial"/>
              </a:rPr>
              <a:t>If you are on your own, use the hands-free speaker on a phone so you can start CPR while speaking to ambulance control.</a:t>
            </a:r>
          </a:p>
          <a:p>
            <a:pPr marL="129540" indent="-129540">
              <a:buBlip>
                <a:blip r:embed="rId9"/>
              </a:buBlip>
            </a:pPr>
            <a:r>
              <a:rPr lang="en-GB" sz="900">
                <a:latin typeface="Arial"/>
                <a:cs typeface="Arial"/>
              </a:rPr>
              <a:t>Do not leave the casualty to look for a defibrillator yourself. The ambulance will bring one.</a:t>
            </a:r>
          </a:p>
          <a:p>
            <a:pPr>
              <a:spcAft>
                <a:spcPts val="453"/>
              </a:spcAft>
            </a:pPr>
            <a:endParaRPr lang="en-GB" sz="1134">
              <a:latin typeface="Arial" panose="020B0604020202020204" pitchFamily="34" charset="0"/>
              <a:cs typeface="Arial" panose="020B0604020202020204" pitchFamily="34" charset="0"/>
            </a:endParaRPr>
          </a:p>
          <a:p>
            <a:pPr>
              <a:spcAft>
                <a:spcPts val="453"/>
              </a:spcAft>
            </a:pPr>
            <a:endParaRPr lang="en-GB" sz="605">
              <a:solidFill>
                <a:prstClr val="black"/>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7253E0C2-C8B1-4E08-BE00-140272FA331F}"/>
              </a:ext>
            </a:extLst>
          </p:cNvPr>
          <p:cNvSpPr>
            <a:spLocks noChangeAspect="1"/>
          </p:cNvSpPr>
          <p:nvPr/>
        </p:nvSpPr>
        <p:spPr>
          <a:xfrm>
            <a:off x="4660280" y="1085829"/>
            <a:ext cx="3108277" cy="2303066"/>
          </a:xfrm>
          <a:prstGeom prst="rect">
            <a:avLst/>
          </a:prstGeom>
        </p:spPr>
        <p:txBody>
          <a:bodyPr wrap="square">
            <a:spAutoFit/>
          </a:bodyPr>
          <a:lstStyle/>
          <a:p>
            <a:pPr>
              <a:spcAft>
                <a:spcPts val="453"/>
              </a:spcAft>
            </a:pPr>
            <a:r>
              <a:rPr lang="en-GB" sz="907" b="1">
                <a:solidFill>
                  <a:schemeClr val="tx2"/>
                </a:solidFill>
                <a:latin typeface="Arial" panose="020B0604020202020204" pitchFamily="34" charset="0"/>
                <a:cs typeface="Arial" panose="020B0604020202020204" pitchFamily="34" charset="0"/>
              </a:rPr>
              <a:t>2</a:t>
            </a:r>
            <a:r>
              <a:rPr lang="en-GB" sz="907" b="1">
                <a:solidFill>
                  <a:prstClr val="black"/>
                </a:solidFill>
                <a:latin typeface="Arial" panose="020B0604020202020204" pitchFamily="34" charset="0"/>
                <a:cs typeface="Arial" panose="020B0604020202020204" pitchFamily="34" charset="0"/>
              </a:rPr>
              <a:t>. </a:t>
            </a:r>
            <a:r>
              <a:rPr lang="en-GB" sz="907" b="1">
                <a:latin typeface="Arial" panose="020B0604020202020204" pitchFamily="34" charset="0"/>
                <a:cs typeface="Arial" panose="020B0604020202020204" pitchFamily="34" charset="0"/>
              </a:rPr>
              <a:t>Before you start CPR, use a towel or piece of clothing and lay it over the mouth and nose of the casualty.</a:t>
            </a:r>
          </a:p>
          <a:p>
            <a:pPr marL="129565" indent="-129565">
              <a:spcAft>
                <a:spcPts val="453"/>
              </a:spcAft>
              <a:buBlip>
                <a:blip r:embed="rId9"/>
              </a:buBlip>
            </a:pPr>
            <a:r>
              <a:rPr lang="en-GB" sz="907">
                <a:latin typeface="Arial" panose="020B0604020202020204" pitchFamily="34" charset="0"/>
                <a:cs typeface="Arial" panose="020B0604020202020204" pitchFamily="34" charset="0"/>
              </a:rPr>
              <a:t>Start CPR. Kneel by the casualty and put the heel of your hand on the middle of their chest. Put your other hand on top of the first. Interlock your fingers making sure they don't touch the ribs.</a:t>
            </a:r>
          </a:p>
          <a:p>
            <a:pPr marL="129565" indent="-129565">
              <a:spcAft>
                <a:spcPts val="453"/>
              </a:spcAft>
              <a:buBlip>
                <a:blip r:embed="rId9"/>
              </a:buBlip>
            </a:pPr>
            <a:r>
              <a:rPr lang="en-GB" sz="907">
                <a:latin typeface="Arial" panose="020B0604020202020204" pitchFamily="34" charset="0"/>
                <a:cs typeface="Arial" panose="020B0604020202020204" pitchFamily="34" charset="0"/>
              </a:rPr>
              <a:t>Keep your arms straight and lean over the casualty. Press down hard, to a depth of about 5-6cm before releasing the pressure, allowing the chest to come back up.</a:t>
            </a:r>
          </a:p>
          <a:p>
            <a:pPr marL="129565" indent="-129565">
              <a:spcAft>
                <a:spcPts val="453"/>
              </a:spcAft>
              <a:buBlip>
                <a:blip r:embed="rId9"/>
              </a:buBlip>
            </a:pPr>
            <a:r>
              <a:rPr lang="en-GB" sz="907">
                <a:latin typeface="Arial" panose="020B0604020202020204" pitchFamily="34" charset="0"/>
                <a:cs typeface="Arial" panose="020B0604020202020204" pitchFamily="34" charset="0"/>
              </a:rPr>
              <a:t>The beat of the song "Staying Alive" can help you keep the right speed</a:t>
            </a:r>
          </a:p>
          <a:p>
            <a:pPr marL="129565" indent="-129565">
              <a:spcAft>
                <a:spcPts val="453"/>
              </a:spcAft>
              <a:buBlip>
                <a:blip r:embed="rId9"/>
              </a:buBlip>
            </a:pPr>
            <a:r>
              <a:rPr lang="en-GB" sz="907" b="1">
                <a:latin typeface="Arial" panose="020B0604020202020204" pitchFamily="34" charset="0"/>
                <a:cs typeface="Arial" panose="020B0604020202020204" pitchFamily="34" charset="0"/>
              </a:rPr>
              <a:t>Do not give rescue breaths.</a:t>
            </a:r>
            <a:endParaRPr lang="en-GB" sz="907">
              <a:solidFill>
                <a:prstClr val="black"/>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D86E116D-5370-4E90-B3C6-AE67E7181E6B}"/>
              </a:ext>
            </a:extLst>
          </p:cNvPr>
          <p:cNvSpPr>
            <a:spLocks noChangeAspect="1"/>
          </p:cNvSpPr>
          <p:nvPr/>
        </p:nvSpPr>
        <p:spPr>
          <a:xfrm>
            <a:off x="491629" y="3588703"/>
            <a:ext cx="2881661" cy="1511439"/>
          </a:xfrm>
          <a:prstGeom prst="rect">
            <a:avLst/>
          </a:prstGeom>
        </p:spPr>
        <p:txBody>
          <a:bodyPr wrap="square">
            <a:spAutoFit/>
          </a:bodyPr>
          <a:lstStyle/>
          <a:p>
            <a:r>
              <a:rPr lang="en-GB" sz="907" b="1">
                <a:solidFill>
                  <a:srgbClr val="007A53"/>
                </a:solidFill>
                <a:latin typeface="Arial" panose="020B0604020202020204" pitchFamily="34" charset="0"/>
                <a:cs typeface="Arial" panose="020B0604020202020204" pitchFamily="34" charset="0"/>
              </a:rPr>
              <a:t>3.</a:t>
            </a:r>
            <a:r>
              <a:rPr lang="en-GB" sz="907" b="1">
                <a:solidFill>
                  <a:prstClr val="black"/>
                </a:solidFill>
                <a:latin typeface="Arial" panose="020B0604020202020204" pitchFamily="34" charset="0"/>
                <a:cs typeface="Arial" panose="020B0604020202020204" pitchFamily="34" charset="0"/>
              </a:rPr>
              <a:t> </a:t>
            </a:r>
            <a:r>
              <a:rPr lang="en-GB" sz="907" b="1">
                <a:latin typeface="Arial" panose="020B0604020202020204" pitchFamily="34" charset="0"/>
                <a:cs typeface="Arial" panose="020B0604020202020204" pitchFamily="34" charset="0"/>
              </a:rPr>
              <a:t>Continue to perform CPR until:  </a:t>
            </a:r>
          </a:p>
          <a:p>
            <a:pPr marL="129565" indent="-129565">
              <a:buBlip>
                <a:blip r:embed="rId9"/>
              </a:buBlip>
            </a:pPr>
            <a:r>
              <a:rPr lang="en-GB" sz="907">
                <a:latin typeface="Arial" panose="020B0604020202020204" pitchFamily="34" charset="0"/>
                <a:cs typeface="Arial" panose="020B0604020202020204" pitchFamily="34" charset="0"/>
              </a:rPr>
              <a:t>emergency help arrives and takes over  </a:t>
            </a:r>
          </a:p>
          <a:p>
            <a:pPr marL="129565" indent="-129565">
              <a:buBlip>
                <a:blip r:embed="rId9"/>
              </a:buBlip>
            </a:pPr>
            <a:r>
              <a:rPr lang="en-GB" sz="907">
                <a:latin typeface="Arial" panose="020B0604020202020204" pitchFamily="34" charset="0"/>
                <a:cs typeface="Arial" panose="020B0604020202020204" pitchFamily="34" charset="0"/>
              </a:rPr>
              <a:t>the person starts showing signs of life and starts to breathe normally</a:t>
            </a:r>
          </a:p>
          <a:p>
            <a:pPr marL="129565" indent="-129565">
              <a:buBlip>
                <a:blip r:embed="rId9"/>
              </a:buBlip>
            </a:pPr>
            <a:r>
              <a:rPr lang="en-GB" sz="907">
                <a:latin typeface="Arial" panose="020B0604020202020204" pitchFamily="34" charset="0"/>
                <a:cs typeface="Arial" panose="020B0604020202020204" pitchFamily="34" charset="0"/>
              </a:rPr>
              <a:t>you are too exhausted to continue (if there is a helper, you can change over every one-to-two minutes, with minimal interruptions to chest compressions)</a:t>
            </a:r>
          </a:p>
          <a:p>
            <a:pPr marL="129565" indent="-129565">
              <a:buBlip>
                <a:blip r:embed="rId9"/>
              </a:buBlip>
            </a:pPr>
            <a:r>
              <a:rPr lang="en-GB" sz="907">
                <a:latin typeface="Arial" panose="020B0604020202020204" pitchFamily="34" charset="0"/>
                <a:cs typeface="Arial" panose="020B0604020202020204" pitchFamily="34" charset="0"/>
              </a:rPr>
              <a:t>a defibrillator is ready to be used.</a:t>
            </a:r>
          </a:p>
          <a:p>
            <a:pPr marL="199146" indent="-199146">
              <a:spcAft>
                <a:spcPts val="453"/>
              </a:spcAft>
            </a:pPr>
            <a:endParaRPr lang="en-GB" sz="1058">
              <a:solidFill>
                <a:prstClr val="black"/>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72BB3BF0-E7AC-411F-86B5-26D04D92EBDD}"/>
              </a:ext>
            </a:extLst>
          </p:cNvPr>
          <p:cNvSpPr>
            <a:spLocks noChangeAspect="1"/>
          </p:cNvSpPr>
          <p:nvPr/>
        </p:nvSpPr>
        <p:spPr>
          <a:xfrm>
            <a:off x="4746705" y="3536500"/>
            <a:ext cx="2837436" cy="953081"/>
          </a:xfrm>
          <a:prstGeom prst="rect">
            <a:avLst/>
          </a:prstGeom>
        </p:spPr>
        <p:txBody>
          <a:bodyPr wrap="square">
            <a:spAutoFit/>
          </a:bodyPr>
          <a:lstStyle/>
          <a:p>
            <a:r>
              <a:rPr lang="en-GB" sz="907" b="1">
                <a:solidFill>
                  <a:srgbClr val="007A53"/>
                </a:solidFill>
                <a:latin typeface="Arial" panose="020B0604020202020204" pitchFamily="34" charset="0"/>
                <a:cs typeface="Arial" panose="020B0604020202020204" pitchFamily="34" charset="0"/>
              </a:rPr>
              <a:t>4. </a:t>
            </a:r>
            <a:r>
              <a:rPr lang="en-GB" sz="907">
                <a:latin typeface="Arial" panose="020B0604020202020204" pitchFamily="34" charset="0"/>
                <a:cs typeface="Arial" panose="020B0604020202020204" pitchFamily="34" charset="0"/>
              </a:rPr>
              <a:t>If the helper returns with a defibrillator, ask them to switch it on and follow the voice prompts while you continue with CPR.</a:t>
            </a:r>
          </a:p>
          <a:p>
            <a:r>
              <a:rPr lang="en-GB" sz="907" b="1">
                <a:latin typeface="Arial" panose="020B0604020202020204" pitchFamily="34" charset="0"/>
                <a:cs typeface="Arial" panose="020B0604020202020204" pitchFamily="34" charset="0"/>
              </a:rPr>
              <a:t>Wherever possible, the helper should keep a distance of 2m.</a:t>
            </a:r>
            <a:endParaRPr lang="en-GB" sz="907">
              <a:latin typeface="Arial" panose="020B0604020202020204" pitchFamily="34" charset="0"/>
              <a:cs typeface="Arial" panose="020B0604020202020204" pitchFamily="34" charset="0"/>
            </a:endParaRPr>
          </a:p>
          <a:p>
            <a:pPr marL="199146" indent="-199146">
              <a:spcAft>
                <a:spcPts val="453"/>
              </a:spcAft>
            </a:pPr>
            <a:endParaRPr lang="en-GB" sz="1058" b="1">
              <a:solidFill>
                <a:prstClr val="black"/>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F2F57CAE-E014-47C5-BDD0-24909DB6D1A1}"/>
              </a:ext>
            </a:extLst>
          </p:cNvPr>
          <p:cNvSpPr txBox="1"/>
          <p:nvPr/>
        </p:nvSpPr>
        <p:spPr>
          <a:xfrm>
            <a:off x="548009" y="5170503"/>
            <a:ext cx="3492976" cy="255134"/>
          </a:xfrm>
          <a:prstGeom prst="rect">
            <a:avLst/>
          </a:prstGeom>
          <a:solidFill>
            <a:schemeClr val="accent3"/>
          </a:solidFill>
        </p:spPr>
        <p:txBody>
          <a:bodyPr wrap="square" rtlCol="0">
            <a:spAutoFit/>
          </a:bodyPr>
          <a:lstStyle/>
          <a:p>
            <a:r>
              <a:rPr lang="en-GB" sz="1058" b="1">
                <a:solidFill>
                  <a:schemeClr val="bg1"/>
                </a:solidFill>
                <a:latin typeface="Arial" panose="020B0604020202020204" pitchFamily="34" charset="0"/>
                <a:cs typeface="Arial" panose="020B0604020202020204" pitchFamily="34" charset="0"/>
              </a:rPr>
              <a:t>NEVER do this on someone if they are responsive!</a:t>
            </a:r>
          </a:p>
        </p:txBody>
      </p:sp>
    </p:spTree>
    <p:extLst>
      <p:ext uri="{BB962C8B-B14F-4D97-AF65-F5344CB8AC3E}">
        <p14:creationId xmlns:p14="http://schemas.microsoft.com/office/powerpoint/2010/main" val="1787920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548836A6-B552-453B-B706-A0B7D05E2D69}"/>
              </a:ext>
              <a:ext uri="{C183D7F6-B498-43B3-948B-1728B52AA6E4}">
                <adec:decorative xmlns:adec="http://schemas.microsoft.com/office/drawing/2017/decorative" xmlns="" val="1"/>
              </a:ext>
            </a:extLst>
          </p:cNvPr>
          <p:cNvPicPr>
            <a:picLocks noGrp="1" noChangeAspect="1"/>
          </p:cNvPicPr>
          <p:nvPr>
            <p:ph type="pic" sz="quarter" idx="18"/>
          </p:nvPr>
        </p:nvPicPr>
        <p:blipFill>
          <a:blip r:embed="rId2" cstate="hqprint">
            <a:extLst>
              <a:ext uri="{28A0092B-C50C-407E-A947-70E740481C1C}">
                <a14:useLocalDpi xmlns:a14="http://schemas.microsoft.com/office/drawing/2010/main" val="0"/>
              </a:ext>
            </a:extLst>
          </a:blip>
          <a:stretch>
            <a:fillRect/>
          </a:stretch>
        </p:blipFill>
        <p:spPr>
          <a:xfrm>
            <a:off x="491629" y="207965"/>
            <a:ext cx="8275382" cy="5057775"/>
          </a:xfrm>
        </p:spPr>
      </p:pic>
      <p:sp>
        <p:nvSpPr>
          <p:cNvPr id="3" name="Content Placeholder 2">
            <a:extLst>
              <a:ext uri="{FF2B5EF4-FFF2-40B4-BE49-F238E27FC236}">
                <a16:creationId xmlns:a16="http://schemas.microsoft.com/office/drawing/2014/main" id="{1350C409-3CCA-48BD-87D2-FE46540C4DD3}"/>
              </a:ext>
            </a:extLst>
          </p:cNvPr>
          <p:cNvSpPr>
            <a:spLocks noGrp="1"/>
          </p:cNvSpPr>
          <p:nvPr>
            <p:ph idx="16"/>
          </p:nvPr>
        </p:nvSpPr>
        <p:spPr>
          <a:xfrm>
            <a:off x="491630" y="478795"/>
            <a:ext cx="4192666" cy="551146"/>
          </a:xfrm>
        </p:spPr>
        <p:txBody>
          <a:bodyPr/>
          <a:lstStyle/>
          <a:p>
            <a:r>
              <a:rPr lang="en-GB"/>
              <a:t>Basic life support</a:t>
            </a:r>
          </a:p>
        </p:txBody>
      </p:sp>
      <p:sp>
        <p:nvSpPr>
          <p:cNvPr id="4" name="Text Placeholder 3">
            <a:extLst>
              <a:ext uri="{FF2B5EF4-FFF2-40B4-BE49-F238E27FC236}">
                <a16:creationId xmlns:a16="http://schemas.microsoft.com/office/drawing/2014/main" id="{0362529E-DDBE-4997-AFC3-40C93B1F5F6B}"/>
              </a:ext>
            </a:extLst>
          </p:cNvPr>
          <p:cNvSpPr>
            <a:spLocks noGrp="1"/>
          </p:cNvSpPr>
          <p:nvPr>
            <p:ph type="body" sz="quarter" idx="10"/>
          </p:nvPr>
        </p:nvSpPr>
        <p:spPr>
          <a:xfrm>
            <a:off x="7251290" y="5251926"/>
            <a:ext cx="1756352" cy="309179"/>
          </a:xfrm>
        </p:spPr>
        <p:txBody>
          <a:bodyPr/>
          <a:lstStyle/>
          <a:p>
            <a:r>
              <a:rPr lang="en-GB"/>
              <a:t>KS2 – Basic life support</a:t>
            </a:r>
          </a:p>
        </p:txBody>
      </p:sp>
      <p:grpSp>
        <p:nvGrpSpPr>
          <p:cNvPr id="7" name="Group 6">
            <a:extLst>
              <a:ext uri="{FF2B5EF4-FFF2-40B4-BE49-F238E27FC236}">
                <a16:creationId xmlns:a16="http://schemas.microsoft.com/office/drawing/2014/main" id="{461E208C-0A75-4782-AB9C-099320769C4E}"/>
              </a:ext>
              <a:ext uri="{C183D7F6-B498-43B3-948B-1728B52AA6E4}">
                <adec:decorative xmlns:adec="http://schemas.microsoft.com/office/drawing/2017/decorative" xmlns="" val="1"/>
              </a:ext>
            </a:extLst>
          </p:cNvPr>
          <p:cNvGrpSpPr/>
          <p:nvPr/>
        </p:nvGrpSpPr>
        <p:grpSpPr>
          <a:xfrm>
            <a:off x="2438402" y="3747320"/>
            <a:ext cx="6705601" cy="1541044"/>
            <a:chOff x="1842654" y="-1271155"/>
            <a:chExt cx="6705601" cy="1541044"/>
          </a:xfrm>
        </p:grpSpPr>
        <p:sp>
          <p:nvSpPr>
            <p:cNvPr id="8" name="Right Triangle 7">
              <a:extLst>
                <a:ext uri="{FF2B5EF4-FFF2-40B4-BE49-F238E27FC236}">
                  <a16:creationId xmlns:a16="http://schemas.microsoft.com/office/drawing/2014/main" id="{D09DAC8D-0AE5-4572-A257-1C765C7D0E57}"/>
                </a:ext>
              </a:extLst>
            </p:cNvPr>
            <p:cNvSpPr/>
            <p:nvPr userDrawn="1"/>
          </p:nvSpPr>
          <p:spPr>
            <a:xfrm flipH="1">
              <a:off x="1842654" y="-1271155"/>
              <a:ext cx="6705601" cy="154104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solidFill>
                  <a:srgbClr val="FF0000"/>
                </a:solidFill>
              </a:endParaRPr>
            </a:p>
          </p:txBody>
        </p:sp>
        <p:pic>
          <p:nvPicPr>
            <p:cNvPr id="9" name="Picture 8" descr="SJA logo on angled slice.psd">
              <a:extLst>
                <a:ext uri="{FF2B5EF4-FFF2-40B4-BE49-F238E27FC236}">
                  <a16:creationId xmlns:a16="http://schemas.microsoft.com/office/drawing/2014/main" id="{5B66C161-FC80-495E-972D-727D2D58C77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7735" t="40499" r="2544"/>
            <a:stretch/>
          </p:blipFill>
          <p:spPr>
            <a:xfrm>
              <a:off x="6636327" y="-370811"/>
              <a:ext cx="1634837" cy="640700"/>
            </a:xfrm>
            <a:prstGeom prst="rect">
              <a:avLst/>
            </a:prstGeom>
            <a:ln>
              <a:noFill/>
            </a:ln>
          </p:spPr>
        </p:pic>
      </p:grpSp>
    </p:spTree>
    <p:extLst>
      <p:ext uri="{BB962C8B-B14F-4D97-AF65-F5344CB8AC3E}">
        <p14:creationId xmlns:p14="http://schemas.microsoft.com/office/powerpoint/2010/main" val="3199948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C8A02-6108-417E-877C-C86BDEA5BD74}"/>
              </a:ext>
            </a:extLst>
          </p:cNvPr>
          <p:cNvSpPr>
            <a:spLocks noGrp="1"/>
          </p:cNvSpPr>
          <p:nvPr>
            <p:ph idx="15"/>
          </p:nvPr>
        </p:nvSpPr>
        <p:spPr>
          <a:xfrm>
            <a:off x="491629" y="478795"/>
            <a:ext cx="6034205" cy="551146"/>
          </a:xfrm>
        </p:spPr>
        <p:txBody>
          <a:bodyPr lIns="74441" tIns="37221" rIns="74441" bIns="37221" anchor="t"/>
          <a:lstStyle/>
          <a:p>
            <a:r>
              <a:rPr lang="en-GB"/>
              <a:t>CPR sorting   A15 </a:t>
            </a:r>
            <a:r>
              <a:rPr lang="en-GB" sz="1400"/>
              <a:t>(COVID-19 version)</a:t>
            </a:r>
            <a:endParaRPr lang="en-GB">
              <a:cs typeface="Arial"/>
            </a:endParaRPr>
          </a:p>
        </p:txBody>
      </p:sp>
      <p:sp>
        <p:nvSpPr>
          <p:cNvPr id="4" name="Text Placeholder 3">
            <a:extLst>
              <a:ext uri="{FF2B5EF4-FFF2-40B4-BE49-F238E27FC236}">
                <a16:creationId xmlns:a16="http://schemas.microsoft.com/office/drawing/2014/main" id="{AAEA827C-7104-4AF1-986C-BC96E10441F5}"/>
              </a:ext>
            </a:extLst>
          </p:cNvPr>
          <p:cNvSpPr>
            <a:spLocks noGrp="1"/>
          </p:cNvSpPr>
          <p:nvPr>
            <p:ph type="body" sz="quarter" idx="10"/>
          </p:nvPr>
        </p:nvSpPr>
        <p:spPr/>
        <p:txBody>
          <a:bodyPr/>
          <a:lstStyle/>
          <a:p>
            <a:endParaRPr lang="en-GB"/>
          </a:p>
        </p:txBody>
      </p:sp>
      <p:pic>
        <p:nvPicPr>
          <p:cNvPr id="8" name="Picture 7">
            <a:extLst>
              <a:ext uri="{FF2B5EF4-FFF2-40B4-BE49-F238E27FC236}">
                <a16:creationId xmlns:a16="http://schemas.microsoft.com/office/drawing/2014/main" id="{615E052C-E1D5-45C7-BFF6-C79084B54350}"/>
              </a:ext>
              <a:ext uri="{C183D7F6-B498-43B3-948B-1728B52AA6E4}">
                <adec:decorative xmlns:adec="http://schemas.microsoft.com/office/drawing/2017/decorative" xmlns="" val="1"/>
              </a:ext>
            </a:extLst>
          </p:cNvPr>
          <p:cNvPicPr>
            <a:picLocks noChangeAspect="1"/>
          </p:cNvPicPr>
          <p:nvPr/>
        </p:nvPicPr>
        <p:blipFill>
          <a:blip r:embed="rId4"/>
          <a:stretch>
            <a:fillRect/>
          </a:stretch>
        </p:blipFill>
        <p:spPr>
          <a:xfrm>
            <a:off x="1343770" y="1261662"/>
            <a:ext cx="6456459" cy="3452328"/>
          </a:xfrm>
          <a:prstGeom prst="rect">
            <a:avLst/>
          </a:prstGeom>
        </p:spPr>
      </p:pic>
      <p:pic>
        <p:nvPicPr>
          <p:cNvPr id="5" name="Picture 4">
            <a:extLst>
              <a:ext uri="{FF2B5EF4-FFF2-40B4-BE49-F238E27FC236}">
                <a16:creationId xmlns:a16="http://schemas.microsoft.com/office/drawing/2014/main" id="{184C1455-A3F1-426E-9FD6-86DB6FF1F69D}"/>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5634" b="96831" l="2844" r="93839">
                        <a14:foregroundMark x1="35545" y1="11268" x2="26066" y2="28169"/>
                        <a14:foregroundMark x1="26066" y1="28169" x2="24171" y2="46479"/>
                        <a14:foregroundMark x1="27802" y1="59967" x2="27962" y2="60563"/>
                        <a14:foregroundMark x1="24171" y1="46479" x2="26353" y2="54587"/>
                        <a14:foregroundMark x1="24963" y1="59522" x2="25118" y2="63732"/>
                        <a14:foregroundMark x1="24171" y1="38028" x2="24772" y2="54339"/>
                        <a14:foregroundMark x1="21479" y1="58975" x2="17062" y2="69014"/>
                        <a14:foregroundMark x1="25118" y1="50704" x2="23600" y2="54155"/>
                        <a14:foregroundMark x1="3707" y1="90152" x2="2844" y2="91197"/>
                        <a14:foregroundMark x1="15640" y1="75704" x2="10166" y2="82332"/>
                        <a14:foregroundMark x1="2844" y1="91197" x2="4269" y2="95168"/>
                        <a14:foregroundMark x1="10850" y1="91912" x2="27488" y2="95775"/>
                        <a14:foregroundMark x1="27488" y1="95775" x2="64177" y2="96474"/>
                        <a14:foregroundMark x1="68949" y1="92747" x2="77251" y2="90493"/>
                        <a14:foregroundMark x1="52607" y1="97183" x2="62040" y2="94622"/>
                        <a14:foregroundMark x1="77251" y1="90493" x2="82938" y2="83099"/>
                        <a14:foregroundMark x1="84107" y1="76314" x2="84329" y2="75205"/>
                        <a14:foregroundMark x1="82464" y1="84507" x2="83007" y2="81798"/>
                        <a14:foregroundMark x1="91395" y1="64978" x2="91983" y2="64085"/>
                        <a14:foregroundMark x1="83915" y1="76333" x2="84596" y2="75300"/>
                        <a14:foregroundMark x1="91780" y1="43779" x2="90521" y2="33099"/>
                        <a14:foregroundMark x1="91469" y1="9507" x2="66825" y2="4225"/>
                        <a14:foregroundMark x1="66825" y1="4225" x2="43128" y2="5634"/>
                        <a14:foregroundMark x1="43128" y1="5634" x2="42654" y2="5634"/>
                        <a14:foregroundMark x1="9479" y1="93662" x2="35071" y2="94014"/>
                        <a14:foregroundMark x1="35071" y1="94014" x2="59716" y2="91549"/>
                        <a14:foregroundMark x1="59716" y1="91549" x2="77725" y2="85563"/>
                        <a14:backgroundMark x1="2844" y1="96831" x2="6635" y2="96831"/>
                        <a14:backgroundMark x1="21801" y1="53873" x2="20379" y2="58803"/>
                        <a14:backgroundMark x1="92891" y1="46831" x2="95735" y2="56338"/>
                        <a14:backgroundMark x1="94313" y1="55634" x2="94313" y2="64085"/>
                        <a14:backgroundMark x1="9479" y1="82042" x2="2844" y2="89789"/>
                        <a14:backgroundMark x1="87204" y1="81690" x2="94787" y2="64437"/>
                        <a14:backgroundMark x1="93839" y1="65845" x2="86730" y2="76056"/>
                        <a14:backgroundMark x1="86730" y1="76056" x2="87678" y2="81338"/>
                        <a14:backgroundMark x1="86256" y1="79577" x2="86256" y2="79577"/>
                        <a14:backgroundMark x1="85308" y1="78521" x2="85308" y2="78521"/>
                        <a14:backgroundMark x1="85308" y1="78521" x2="85308" y2="78521"/>
                        <a14:backgroundMark x1="89573" y1="70775" x2="89573" y2="70775"/>
                        <a14:backgroundMark x1="91469" y1="68662" x2="91469" y2="68662"/>
                        <a14:backgroundMark x1="92891" y1="66901" x2="92891" y2="66901"/>
                        <a14:backgroundMark x1="72038" y1="95423" x2="65403" y2="97535"/>
                        <a14:backgroundMark x1="92417" y1="46127" x2="93365" y2="48239"/>
                        <a14:backgroundMark x1="93839" y1="44718" x2="93365" y2="47183"/>
                        <a14:backgroundMark x1="92891" y1="43662" x2="93365" y2="46127"/>
                      </a14:backgroundRemoval>
                    </a14:imgEffect>
                  </a14:imgLayer>
                </a14:imgProps>
              </a:ext>
            </a:extLst>
          </a:blip>
          <a:stretch>
            <a:fillRect/>
          </a:stretch>
        </p:blipFill>
        <p:spPr>
          <a:xfrm flipH="1">
            <a:off x="1782362" y="1723166"/>
            <a:ext cx="390395" cy="468893"/>
          </a:xfrm>
          <a:prstGeom prst="rect">
            <a:avLst/>
          </a:prstGeom>
        </p:spPr>
      </p:pic>
      <p:pic>
        <p:nvPicPr>
          <p:cNvPr id="6" name="Picture 5">
            <a:extLst>
              <a:ext uri="{FF2B5EF4-FFF2-40B4-BE49-F238E27FC236}">
                <a16:creationId xmlns:a16="http://schemas.microsoft.com/office/drawing/2014/main" id="{82090E84-08D2-4B1C-BEA7-64BB64DAA662}"/>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5634" b="96831" l="2844" r="93839">
                        <a14:foregroundMark x1="35545" y1="11268" x2="26066" y2="28169"/>
                        <a14:foregroundMark x1="26066" y1="28169" x2="24171" y2="46479"/>
                        <a14:foregroundMark x1="27802" y1="59967" x2="27962" y2="60563"/>
                        <a14:foregroundMark x1="24171" y1="46479" x2="26353" y2="54587"/>
                        <a14:foregroundMark x1="24963" y1="59522" x2="25118" y2="63732"/>
                        <a14:foregroundMark x1="24171" y1="38028" x2="24772" y2="54339"/>
                        <a14:foregroundMark x1="21479" y1="58975" x2="17062" y2="69014"/>
                        <a14:foregroundMark x1="25118" y1="50704" x2="23600" y2="54155"/>
                        <a14:foregroundMark x1="3707" y1="90152" x2="2844" y2="91197"/>
                        <a14:foregroundMark x1="15640" y1="75704" x2="10166" y2="82332"/>
                        <a14:foregroundMark x1="2844" y1="91197" x2="4269" y2="95168"/>
                        <a14:foregroundMark x1="10850" y1="91912" x2="27488" y2="95775"/>
                        <a14:foregroundMark x1="27488" y1="95775" x2="64177" y2="96474"/>
                        <a14:foregroundMark x1="68949" y1="92747" x2="77251" y2="90493"/>
                        <a14:foregroundMark x1="52607" y1="97183" x2="62040" y2="94622"/>
                        <a14:foregroundMark x1="77251" y1="90493" x2="82938" y2="83099"/>
                        <a14:foregroundMark x1="84107" y1="76314" x2="84329" y2="75205"/>
                        <a14:foregroundMark x1="82464" y1="84507" x2="83007" y2="81798"/>
                        <a14:foregroundMark x1="91395" y1="64978" x2="91983" y2="64085"/>
                        <a14:foregroundMark x1="83915" y1="76333" x2="84596" y2="75300"/>
                        <a14:foregroundMark x1="91780" y1="43779" x2="90521" y2="33099"/>
                        <a14:foregroundMark x1="91469" y1="9507" x2="66825" y2="4225"/>
                        <a14:foregroundMark x1="66825" y1="4225" x2="43128" y2="5634"/>
                        <a14:foregroundMark x1="43128" y1="5634" x2="42654" y2="5634"/>
                        <a14:foregroundMark x1="9479" y1="93662" x2="35071" y2="94014"/>
                        <a14:foregroundMark x1="35071" y1="94014" x2="59716" y2="91549"/>
                        <a14:foregroundMark x1="59716" y1="91549" x2="77725" y2="85563"/>
                        <a14:backgroundMark x1="2844" y1="96831" x2="6635" y2="96831"/>
                        <a14:backgroundMark x1="21801" y1="53873" x2="20379" y2="58803"/>
                        <a14:backgroundMark x1="92891" y1="46831" x2="95735" y2="56338"/>
                        <a14:backgroundMark x1="94313" y1="55634" x2="94313" y2="64085"/>
                        <a14:backgroundMark x1="9479" y1="82042" x2="2844" y2="89789"/>
                        <a14:backgroundMark x1="87204" y1="81690" x2="94787" y2="64437"/>
                        <a14:backgroundMark x1="93839" y1="65845" x2="86730" y2="76056"/>
                        <a14:backgroundMark x1="86730" y1="76056" x2="87678" y2="81338"/>
                        <a14:backgroundMark x1="86256" y1="79577" x2="86256" y2="79577"/>
                        <a14:backgroundMark x1="85308" y1="78521" x2="85308" y2="78521"/>
                        <a14:backgroundMark x1="85308" y1="78521" x2="85308" y2="78521"/>
                        <a14:backgroundMark x1="89573" y1="70775" x2="89573" y2="70775"/>
                        <a14:backgroundMark x1="91469" y1="68662" x2="91469" y2="68662"/>
                        <a14:backgroundMark x1="92891" y1="66901" x2="92891" y2="66901"/>
                        <a14:backgroundMark x1="72038" y1="95423" x2="65403" y2="97535"/>
                        <a14:backgroundMark x1="92417" y1="46127" x2="93365" y2="48239"/>
                        <a14:backgroundMark x1="93839" y1="44718" x2="93365" y2="47183"/>
                        <a14:backgroundMark x1="92891" y1="43662" x2="93365" y2="46127"/>
                      </a14:backgroundRemoval>
                    </a14:imgEffect>
                  </a14:imgLayer>
                </a14:imgProps>
              </a:ext>
            </a:extLst>
          </a:blip>
          <a:stretch>
            <a:fillRect/>
          </a:stretch>
        </p:blipFill>
        <p:spPr>
          <a:xfrm rot="11878979" flipH="1" flipV="1">
            <a:off x="6622970" y="1925104"/>
            <a:ext cx="77867" cy="93524"/>
          </a:xfrm>
          <a:prstGeom prst="rect">
            <a:avLst/>
          </a:prstGeom>
        </p:spPr>
      </p:pic>
      <p:pic>
        <p:nvPicPr>
          <p:cNvPr id="7" name="Picture 6">
            <a:extLst>
              <a:ext uri="{FF2B5EF4-FFF2-40B4-BE49-F238E27FC236}">
                <a16:creationId xmlns:a16="http://schemas.microsoft.com/office/drawing/2014/main" id="{C1852865-817A-4DCD-8F26-406B50366E8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5634" b="96831" l="2844" r="93839">
                        <a14:foregroundMark x1="35545" y1="11268" x2="26066" y2="28169"/>
                        <a14:foregroundMark x1="26066" y1="28169" x2="24171" y2="46479"/>
                        <a14:foregroundMark x1="27802" y1="59967" x2="27962" y2="60563"/>
                        <a14:foregroundMark x1="24171" y1="46479" x2="26353" y2="54587"/>
                        <a14:foregroundMark x1="24963" y1="59522" x2="25118" y2="63732"/>
                        <a14:foregroundMark x1="24171" y1="38028" x2="24772" y2="54339"/>
                        <a14:foregroundMark x1="21479" y1="58975" x2="17062" y2="69014"/>
                        <a14:foregroundMark x1="25118" y1="50704" x2="23600" y2="54155"/>
                        <a14:foregroundMark x1="3707" y1="90152" x2="2844" y2="91197"/>
                        <a14:foregroundMark x1="15640" y1="75704" x2="10166" y2="82332"/>
                        <a14:foregroundMark x1="2844" y1="91197" x2="4269" y2="95168"/>
                        <a14:foregroundMark x1="10850" y1="91912" x2="27488" y2="95775"/>
                        <a14:foregroundMark x1="27488" y1="95775" x2="64177" y2="96474"/>
                        <a14:foregroundMark x1="68949" y1="92747" x2="77251" y2="90493"/>
                        <a14:foregroundMark x1="52607" y1="97183" x2="62040" y2="94622"/>
                        <a14:foregroundMark x1="77251" y1="90493" x2="82938" y2="83099"/>
                        <a14:foregroundMark x1="84107" y1="76314" x2="84329" y2="75205"/>
                        <a14:foregroundMark x1="82464" y1="84507" x2="83007" y2="81798"/>
                        <a14:foregroundMark x1="91395" y1="64978" x2="91983" y2="64085"/>
                        <a14:foregroundMark x1="83915" y1="76333" x2="84596" y2="75300"/>
                        <a14:foregroundMark x1="91780" y1="43779" x2="90521" y2="33099"/>
                        <a14:foregroundMark x1="91469" y1="9507" x2="66825" y2="4225"/>
                        <a14:foregroundMark x1="66825" y1="4225" x2="43128" y2="5634"/>
                        <a14:foregroundMark x1="43128" y1="5634" x2="42654" y2="5634"/>
                        <a14:foregroundMark x1="9479" y1="93662" x2="35071" y2="94014"/>
                        <a14:foregroundMark x1="35071" y1="94014" x2="59716" y2="91549"/>
                        <a14:foregroundMark x1="59716" y1="91549" x2="77725" y2="85563"/>
                        <a14:backgroundMark x1="2844" y1="96831" x2="6635" y2="96831"/>
                        <a14:backgroundMark x1="21801" y1="53873" x2="20379" y2="58803"/>
                        <a14:backgroundMark x1="92891" y1="46831" x2="95735" y2="56338"/>
                        <a14:backgroundMark x1="94313" y1="55634" x2="94313" y2="64085"/>
                        <a14:backgroundMark x1="9479" y1="82042" x2="2844" y2="89789"/>
                        <a14:backgroundMark x1="87204" y1="81690" x2="94787" y2="64437"/>
                        <a14:backgroundMark x1="93839" y1="65845" x2="86730" y2="76056"/>
                        <a14:backgroundMark x1="86730" y1="76056" x2="87678" y2="81338"/>
                        <a14:backgroundMark x1="86256" y1="79577" x2="86256" y2="79577"/>
                        <a14:backgroundMark x1="85308" y1="78521" x2="85308" y2="78521"/>
                        <a14:backgroundMark x1="85308" y1="78521" x2="85308" y2="78521"/>
                        <a14:backgroundMark x1="89573" y1="70775" x2="89573" y2="70775"/>
                        <a14:backgroundMark x1="91469" y1="68662" x2="91469" y2="68662"/>
                        <a14:backgroundMark x1="92891" y1="66901" x2="92891" y2="66901"/>
                        <a14:backgroundMark x1="72038" y1="95423" x2="65403" y2="97535"/>
                        <a14:backgroundMark x1="92417" y1="46127" x2="93365" y2="48239"/>
                        <a14:backgroundMark x1="93839" y1="44718" x2="93365" y2="47183"/>
                        <a14:backgroundMark x1="92891" y1="43662" x2="93365" y2="46127"/>
                      </a14:backgroundRemoval>
                    </a14:imgEffect>
                  </a14:imgLayer>
                </a14:imgProps>
              </a:ext>
            </a:extLst>
          </a:blip>
          <a:stretch>
            <a:fillRect/>
          </a:stretch>
        </p:blipFill>
        <p:spPr>
          <a:xfrm rot="11878979" flipH="1" flipV="1">
            <a:off x="4008643" y="3170212"/>
            <a:ext cx="75572" cy="90767"/>
          </a:xfrm>
          <a:prstGeom prst="rect">
            <a:avLst/>
          </a:prstGeom>
        </p:spPr>
      </p:pic>
      <p:pic>
        <p:nvPicPr>
          <p:cNvPr id="9" name="Picture 8">
            <a:extLst>
              <a:ext uri="{FF2B5EF4-FFF2-40B4-BE49-F238E27FC236}">
                <a16:creationId xmlns:a16="http://schemas.microsoft.com/office/drawing/2014/main" id="{04BABA75-4481-4576-BEB5-694BB189A77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5634" b="96831" l="2844" r="93839">
                        <a14:foregroundMark x1="35545" y1="11268" x2="26066" y2="28169"/>
                        <a14:foregroundMark x1="26066" y1="28169" x2="24171" y2="46479"/>
                        <a14:foregroundMark x1="27802" y1="59967" x2="27962" y2="60563"/>
                        <a14:foregroundMark x1="24171" y1="46479" x2="26353" y2="54587"/>
                        <a14:foregroundMark x1="24963" y1="59522" x2="25118" y2="63732"/>
                        <a14:foregroundMark x1="24171" y1="38028" x2="24772" y2="54339"/>
                        <a14:foregroundMark x1="21479" y1="58975" x2="17062" y2="69014"/>
                        <a14:foregroundMark x1="25118" y1="50704" x2="23600" y2="54155"/>
                        <a14:foregroundMark x1="3707" y1="90152" x2="2844" y2="91197"/>
                        <a14:foregroundMark x1="15640" y1="75704" x2="10166" y2="82332"/>
                        <a14:foregroundMark x1="2844" y1="91197" x2="4269" y2="95168"/>
                        <a14:foregroundMark x1="10850" y1="91912" x2="27488" y2="95775"/>
                        <a14:foregroundMark x1="27488" y1="95775" x2="64177" y2="96474"/>
                        <a14:foregroundMark x1="68949" y1="92747" x2="77251" y2="90493"/>
                        <a14:foregroundMark x1="52607" y1="97183" x2="62040" y2="94622"/>
                        <a14:foregroundMark x1="77251" y1="90493" x2="82938" y2="83099"/>
                        <a14:foregroundMark x1="84107" y1="76314" x2="84329" y2="75205"/>
                        <a14:foregroundMark x1="82464" y1="84507" x2="83007" y2="81798"/>
                        <a14:foregroundMark x1="91395" y1="64978" x2="91983" y2="64085"/>
                        <a14:foregroundMark x1="83915" y1="76333" x2="84596" y2="75300"/>
                        <a14:foregroundMark x1="91780" y1="43779" x2="90521" y2="33099"/>
                        <a14:foregroundMark x1="91469" y1="9507" x2="66825" y2="4225"/>
                        <a14:foregroundMark x1="66825" y1="4225" x2="43128" y2="5634"/>
                        <a14:foregroundMark x1="43128" y1="5634" x2="42654" y2="5634"/>
                        <a14:foregroundMark x1="9479" y1="93662" x2="35071" y2="94014"/>
                        <a14:foregroundMark x1="35071" y1="94014" x2="59716" y2="91549"/>
                        <a14:foregroundMark x1="59716" y1="91549" x2="77725" y2="85563"/>
                        <a14:backgroundMark x1="2844" y1="96831" x2="6635" y2="96831"/>
                        <a14:backgroundMark x1="21801" y1="53873" x2="20379" y2="58803"/>
                        <a14:backgroundMark x1="92891" y1="46831" x2="95735" y2="56338"/>
                        <a14:backgroundMark x1="94313" y1="55634" x2="94313" y2="64085"/>
                        <a14:backgroundMark x1="9479" y1="82042" x2="2844" y2="89789"/>
                        <a14:backgroundMark x1="87204" y1="81690" x2="94787" y2="64437"/>
                        <a14:backgroundMark x1="93839" y1="65845" x2="86730" y2="76056"/>
                        <a14:backgroundMark x1="86730" y1="76056" x2="87678" y2="81338"/>
                        <a14:backgroundMark x1="86256" y1="79577" x2="86256" y2="79577"/>
                        <a14:backgroundMark x1="85308" y1="78521" x2="85308" y2="78521"/>
                        <a14:backgroundMark x1="85308" y1="78521" x2="85308" y2="78521"/>
                        <a14:backgroundMark x1="89573" y1="70775" x2="89573" y2="70775"/>
                        <a14:backgroundMark x1="91469" y1="68662" x2="91469" y2="68662"/>
                        <a14:backgroundMark x1="92891" y1="66901" x2="92891" y2="66901"/>
                        <a14:backgroundMark x1="72038" y1="95423" x2="65403" y2="97535"/>
                        <a14:backgroundMark x1="92417" y1="46127" x2="93365" y2="48239"/>
                        <a14:backgroundMark x1="93839" y1="44718" x2="93365" y2="47183"/>
                        <a14:backgroundMark x1="92891" y1="43662" x2="93365" y2="46127"/>
                      </a14:backgroundRemoval>
                    </a14:imgEffect>
                  </a14:imgLayer>
                </a14:imgProps>
              </a:ext>
            </a:extLst>
          </a:blip>
          <a:stretch>
            <a:fillRect/>
          </a:stretch>
        </p:blipFill>
        <p:spPr>
          <a:xfrm rot="11878979" flipH="1" flipV="1">
            <a:off x="4500648" y="2825027"/>
            <a:ext cx="77867" cy="93524"/>
          </a:xfrm>
          <a:prstGeom prst="rect">
            <a:avLst/>
          </a:prstGeom>
        </p:spPr>
      </p:pic>
      <p:pic>
        <p:nvPicPr>
          <p:cNvPr id="10" name="Picture 9">
            <a:extLst>
              <a:ext uri="{FF2B5EF4-FFF2-40B4-BE49-F238E27FC236}">
                <a16:creationId xmlns:a16="http://schemas.microsoft.com/office/drawing/2014/main" id="{97C6FCF3-903D-4E92-BA9D-8F1E12297B0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5634" b="96831" l="2844" r="93839">
                        <a14:foregroundMark x1="35545" y1="11268" x2="26066" y2="28169"/>
                        <a14:foregroundMark x1="26066" y1="28169" x2="24171" y2="46479"/>
                        <a14:foregroundMark x1="27802" y1="59967" x2="27962" y2="60563"/>
                        <a14:foregroundMark x1="24171" y1="46479" x2="26353" y2="54587"/>
                        <a14:foregroundMark x1="24963" y1="59522" x2="25118" y2="63732"/>
                        <a14:foregroundMark x1="24171" y1="38028" x2="24772" y2="54339"/>
                        <a14:foregroundMark x1="21479" y1="58975" x2="17062" y2="69014"/>
                        <a14:foregroundMark x1="25118" y1="50704" x2="23600" y2="54155"/>
                        <a14:foregroundMark x1="3707" y1="90152" x2="2844" y2="91197"/>
                        <a14:foregroundMark x1="15640" y1="75704" x2="10166" y2="82332"/>
                        <a14:foregroundMark x1="2844" y1="91197" x2="4269" y2="95168"/>
                        <a14:foregroundMark x1="10850" y1="91912" x2="27488" y2="95775"/>
                        <a14:foregroundMark x1="27488" y1="95775" x2="64177" y2="96474"/>
                        <a14:foregroundMark x1="68949" y1="92747" x2="77251" y2="90493"/>
                        <a14:foregroundMark x1="52607" y1="97183" x2="62040" y2="94622"/>
                        <a14:foregroundMark x1="77251" y1="90493" x2="82938" y2="83099"/>
                        <a14:foregroundMark x1="84107" y1="76314" x2="84329" y2="75205"/>
                        <a14:foregroundMark x1="82464" y1="84507" x2="83007" y2="81798"/>
                        <a14:foregroundMark x1="91395" y1="64978" x2="91983" y2="64085"/>
                        <a14:foregroundMark x1="83915" y1="76333" x2="84596" y2="75300"/>
                        <a14:foregroundMark x1="91780" y1="43779" x2="90521" y2="33099"/>
                        <a14:foregroundMark x1="91469" y1="9507" x2="66825" y2="4225"/>
                        <a14:foregroundMark x1="66825" y1="4225" x2="43128" y2="5634"/>
                        <a14:foregroundMark x1="43128" y1="5634" x2="42654" y2="5634"/>
                        <a14:foregroundMark x1="9479" y1="93662" x2="35071" y2="94014"/>
                        <a14:foregroundMark x1="35071" y1="94014" x2="59716" y2="91549"/>
                        <a14:foregroundMark x1="59716" y1="91549" x2="77725" y2="85563"/>
                        <a14:backgroundMark x1="2844" y1="96831" x2="6635" y2="96831"/>
                        <a14:backgroundMark x1="21801" y1="53873" x2="20379" y2="58803"/>
                        <a14:backgroundMark x1="92891" y1="46831" x2="95735" y2="56338"/>
                        <a14:backgroundMark x1="94313" y1="55634" x2="94313" y2="64085"/>
                        <a14:backgroundMark x1="9479" y1="82042" x2="2844" y2="89789"/>
                        <a14:backgroundMark x1="87204" y1="81690" x2="94787" y2="64437"/>
                        <a14:backgroundMark x1="93839" y1="65845" x2="86730" y2="76056"/>
                        <a14:backgroundMark x1="86730" y1="76056" x2="87678" y2="81338"/>
                        <a14:backgroundMark x1="86256" y1="79577" x2="86256" y2="79577"/>
                        <a14:backgroundMark x1="85308" y1="78521" x2="85308" y2="78521"/>
                        <a14:backgroundMark x1="85308" y1="78521" x2="85308" y2="78521"/>
                        <a14:backgroundMark x1="89573" y1="70775" x2="89573" y2="70775"/>
                        <a14:backgroundMark x1="91469" y1="68662" x2="91469" y2="68662"/>
                        <a14:backgroundMark x1="92891" y1="66901" x2="92891" y2="66901"/>
                        <a14:backgroundMark x1="72038" y1="95423" x2="65403" y2="97535"/>
                        <a14:backgroundMark x1="92417" y1="46127" x2="93365" y2="48239"/>
                        <a14:backgroundMark x1="93839" y1="44718" x2="93365" y2="47183"/>
                        <a14:backgroundMark x1="92891" y1="43662" x2="93365" y2="46127"/>
                      </a14:backgroundRemoval>
                    </a14:imgEffect>
                  </a14:imgLayer>
                </a14:imgProps>
              </a:ext>
            </a:extLst>
          </a:blip>
          <a:stretch>
            <a:fillRect/>
          </a:stretch>
        </p:blipFill>
        <p:spPr>
          <a:xfrm rot="11878979" flipH="1" flipV="1">
            <a:off x="5295986" y="2997561"/>
            <a:ext cx="77867" cy="93524"/>
          </a:xfrm>
          <a:prstGeom prst="rect">
            <a:avLst/>
          </a:prstGeom>
        </p:spPr>
      </p:pic>
      <p:pic>
        <p:nvPicPr>
          <p:cNvPr id="11" name="Picture 10">
            <a:extLst>
              <a:ext uri="{FF2B5EF4-FFF2-40B4-BE49-F238E27FC236}">
                <a16:creationId xmlns:a16="http://schemas.microsoft.com/office/drawing/2014/main" id="{C7500C90-D67C-460E-B26C-5DE1CFF6495A}"/>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5634" b="96831" l="2844" r="93839">
                        <a14:foregroundMark x1="35545" y1="11268" x2="26066" y2="28169"/>
                        <a14:foregroundMark x1="26066" y1="28169" x2="24171" y2="46479"/>
                        <a14:foregroundMark x1="27802" y1="59967" x2="27962" y2="60563"/>
                        <a14:foregroundMark x1="24171" y1="46479" x2="26353" y2="54587"/>
                        <a14:foregroundMark x1="24963" y1="59522" x2="25118" y2="63732"/>
                        <a14:foregroundMark x1="24171" y1="38028" x2="24772" y2="54339"/>
                        <a14:foregroundMark x1="21479" y1="58975" x2="17062" y2="69014"/>
                        <a14:foregroundMark x1="25118" y1="50704" x2="23600" y2="54155"/>
                        <a14:foregroundMark x1="3707" y1="90152" x2="2844" y2="91197"/>
                        <a14:foregroundMark x1="15640" y1="75704" x2="10166" y2="82332"/>
                        <a14:foregroundMark x1="2844" y1="91197" x2="4269" y2="95168"/>
                        <a14:foregroundMark x1="10850" y1="91912" x2="27488" y2="95775"/>
                        <a14:foregroundMark x1="27488" y1="95775" x2="64177" y2="96474"/>
                        <a14:foregroundMark x1="68949" y1="92747" x2="77251" y2="90493"/>
                        <a14:foregroundMark x1="52607" y1="97183" x2="62040" y2="94622"/>
                        <a14:foregroundMark x1="77251" y1="90493" x2="82938" y2="83099"/>
                        <a14:foregroundMark x1="84107" y1="76314" x2="84329" y2="75205"/>
                        <a14:foregroundMark x1="82464" y1="84507" x2="83007" y2="81798"/>
                        <a14:foregroundMark x1="91395" y1="64978" x2="91983" y2="64085"/>
                        <a14:foregroundMark x1="83915" y1="76333" x2="84596" y2="75300"/>
                        <a14:foregroundMark x1="91780" y1="43779" x2="90521" y2="33099"/>
                        <a14:foregroundMark x1="91469" y1="9507" x2="66825" y2="4225"/>
                        <a14:foregroundMark x1="66825" y1="4225" x2="43128" y2="5634"/>
                        <a14:foregroundMark x1="43128" y1="5634" x2="42654" y2="5634"/>
                        <a14:foregroundMark x1="9479" y1="93662" x2="35071" y2="94014"/>
                        <a14:foregroundMark x1="35071" y1="94014" x2="59716" y2="91549"/>
                        <a14:foregroundMark x1="59716" y1="91549" x2="77725" y2="85563"/>
                        <a14:backgroundMark x1="2844" y1="96831" x2="6635" y2="96831"/>
                        <a14:backgroundMark x1="21801" y1="53873" x2="20379" y2="58803"/>
                        <a14:backgroundMark x1="92891" y1="46831" x2="95735" y2="56338"/>
                        <a14:backgroundMark x1="94313" y1="55634" x2="94313" y2="64085"/>
                        <a14:backgroundMark x1="9479" y1="82042" x2="2844" y2="89789"/>
                        <a14:backgroundMark x1="87204" y1="81690" x2="94787" y2="64437"/>
                        <a14:backgroundMark x1="93839" y1="65845" x2="86730" y2="76056"/>
                        <a14:backgroundMark x1="86730" y1="76056" x2="87678" y2="81338"/>
                        <a14:backgroundMark x1="86256" y1="79577" x2="86256" y2="79577"/>
                        <a14:backgroundMark x1="85308" y1="78521" x2="85308" y2="78521"/>
                        <a14:backgroundMark x1="85308" y1="78521" x2="85308" y2="78521"/>
                        <a14:backgroundMark x1="89573" y1="70775" x2="89573" y2="70775"/>
                        <a14:backgroundMark x1="91469" y1="68662" x2="91469" y2="68662"/>
                        <a14:backgroundMark x1="92891" y1="66901" x2="92891" y2="66901"/>
                        <a14:backgroundMark x1="72038" y1="95423" x2="65403" y2="97535"/>
                        <a14:backgroundMark x1="92417" y1="46127" x2="93365" y2="48239"/>
                        <a14:backgroundMark x1="93839" y1="44718" x2="93365" y2="47183"/>
                        <a14:backgroundMark x1="92891" y1="43662" x2="93365" y2="46127"/>
                      </a14:backgroundRemoval>
                    </a14:imgEffect>
                  </a14:imgLayer>
                </a14:imgProps>
              </a:ext>
            </a:extLst>
          </a:blip>
          <a:stretch>
            <a:fillRect/>
          </a:stretch>
        </p:blipFill>
        <p:spPr>
          <a:xfrm rot="15160704" flipH="1" flipV="1">
            <a:off x="7201522" y="2891948"/>
            <a:ext cx="208227" cy="250095"/>
          </a:xfrm>
          <a:prstGeom prst="rect">
            <a:avLst/>
          </a:prstGeom>
        </p:spPr>
      </p:pic>
      <p:pic>
        <p:nvPicPr>
          <p:cNvPr id="13" name="Picture 12">
            <a:extLst>
              <a:ext uri="{FF2B5EF4-FFF2-40B4-BE49-F238E27FC236}">
                <a16:creationId xmlns:a16="http://schemas.microsoft.com/office/drawing/2014/main" id="{73BF5A3E-9052-4657-BAED-4E8E04678AA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5634" b="96831" l="2844" r="93839">
                        <a14:foregroundMark x1="35545" y1="11268" x2="26066" y2="28169"/>
                        <a14:foregroundMark x1="26066" y1="28169" x2="24171" y2="46479"/>
                        <a14:foregroundMark x1="27802" y1="59967" x2="27962" y2="60563"/>
                        <a14:foregroundMark x1="24171" y1="46479" x2="26353" y2="54587"/>
                        <a14:foregroundMark x1="24963" y1="59522" x2="25118" y2="63732"/>
                        <a14:foregroundMark x1="24171" y1="38028" x2="24772" y2="54339"/>
                        <a14:foregroundMark x1="21479" y1="58975" x2="17062" y2="69014"/>
                        <a14:foregroundMark x1="25118" y1="50704" x2="23600" y2="54155"/>
                        <a14:foregroundMark x1="3707" y1="90152" x2="2844" y2="91197"/>
                        <a14:foregroundMark x1="15640" y1="75704" x2="10166" y2="82332"/>
                        <a14:foregroundMark x1="2844" y1="91197" x2="4269" y2="95168"/>
                        <a14:foregroundMark x1="10850" y1="91912" x2="27488" y2="95775"/>
                        <a14:foregroundMark x1="27488" y1="95775" x2="64177" y2="96474"/>
                        <a14:foregroundMark x1="68949" y1="92747" x2="77251" y2="90493"/>
                        <a14:foregroundMark x1="52607" y1="97183" x2="62040" y2="94622"/>
                        <a14:foregroundMark x1="77251" y1="90493" x2="82938" y2="83099"/>
                        <a14:foregroundMark x1="84107" y1="76314" x2="84329" y2="75205"/>
                        <a14:foregroundMark x1="82464" y1="84507" x2="83007" y2="81798"/>
                        <a14:foregroundMark x1="91395" y1="64978" x2="91983" y2="64085"/>
                        <a14:foregroundMark x1="83915" y1="76333" x2="84596" y2="75300"/>
                        <a14:foregroundMark x1="91780" y1="43779" x2="90521" y2="33099"/>
                        <a14:foregroundMark x1="91469" y1="9507" x2="66825" y2="4225"/>
                        <a14:foregroundMark x1="66825" y1="4225" x2="43128" y2="5634"/>
                        <a14:foregroundMark x1="43128" y1="5634" x2="42654" y2="5634"/>
                        <a14:foregroundMark x1="9479" y1="93662" x2="35071" y2="94014"/>
                        <a14:foregroundMark x1="35071" y1="94014" x2="59716" y2="91549"/>
                        <a14:foregroundMark x1="59716" y1="91549" x2="77725" y2="85563"/>
                        <a14:backgroundMark x1="2844" y1="96831" x2="6635" y2="96831"/>
                        <a14:backgroundMark x1="21801" y1="53873" x2="20379" y2="58803"/>
                        <a14:backgroundMark x1="92891" y1="46831" x2="95735" y2="56338"/>
                        <a14:backgroundMark x1="94313" y1="55634" x2="94313" y2="64085"/>
                        <a14:backgroundMark x1="9479" y1="82042" x2="2844" y2="89789"/>
                        <a14:backgroundMark x1="87204" y1="81690" x2="94787" y2="64437"/>
                        <a14:backgroundMark x1="93839" y1="65845" x2="86730" y2="76056"/>
                        <a14:backgroundMark x1="86730" y1="76056" x2="87678" y2="81338"/>
                        <a14:backgroundMark x1="86256" y1="79577" x2="86256" y2="79577"/>
                        <a14:backgroundMark x1="85308" y1="78521" x2="85308" y2="78521"/>
                        <a14:backgroundMark x1="85308" y1="78521" x2="85308" y2="78521"/>
                        <a14:backgroundMark x1="89573" y1="70775" x2="89573" y2="70775"/>
                        <a14:backgroundMark x1="91469" y1="68662" x2="91469" y2="68662"/>
                        <a14:backgroundMark x1="92891" y1="66901" x2="92891" y2="66901"/>
                        <a14:backgroundMark x1="72038" y1="95423" x2="65403" y2="97535"/>
                        <a14:backgroundMark x1="92417" y1="46127" x2="93365" y2="48239"/>
                        <a14:backgroundMark x1="93839" y1="44718" x2="93365" y2="47183"/>
                        <a14:backgroundMark x1="92891" y1="43662" x2="93365" y2="46127"/>
                      </a14:backgroundRemoval>
                    </a14:imgEffect>
                  </a14:imgLayer>
                </a14:imgProps>
              </a:ext>
            </a:extLst>
          </a:blip>
          <a:stretch>
            <a:fillRect/>
          </a:stretch>
        </p:blipFill>
        <p:spPr>
          <a:xfrm rot="11878979" flipH="1" flipV="1">
            <a:off x="3010962" y="4312340"/>
            <a:ext cx="113508" cy="136331"/>
          </a:xfrm>
          <a:prstGeom prst="rect">
            <a:avLst/>
          </a:prstGeom>
        </p:spPr>
      </p:pic>
      <p:sp>
        <p:nvSpPr>
          <p:cNvPr id="16" name="TextBox 15">
            <a:extLst>
              <a:ext uri="{FF2B5EF4-FFF2-40B4-BE49-F238E27FC236}">
                <a16:creationId xmlns:a16="http://schemas.microsoft.com/office/drawing/2014/main" id="{E7B2B6AC-C467-4EED-B83B-7F4E4CAC2943}"/>
              </a:ext>
            </a:extLst>
          </p:cNvPr>
          <p:cNvSpPr txBox="1"/>
          <p:nvPr/>
        </p:nvSpPr>
        <p:spPr>
          <a:xfrm>
            <a:off x="1343771" y="4749371"/>
            <a:ext cx="5533440" cy="577081"/>
          </a:xfrm>
          <a:prstGeom prst="rect">
            <a:avLst/>
          </a:prstGeom>
          <a:solidFill>
            <a:schemeClr val="accent3"/>
          </a:solidFill>
        </p:spPr>
        <p:txBody>
          <a:bodyPr wrap="square" lIns="91440" tIns="45720" rIns="91440" bIns="45720" rtlCol="0" anchor="t">
            <a:spAutoFit/>
          </a:bodyPr>
          <a:lstStyle/>
          <a:p>
            <a:r>
              <a:rPr lang="en-GB" sz="1050" b="1">
                <a:solidFill>
                  <a:schemeClr val="bg1"/>
                </a:solidFill>
                <a:latin typeface="Arial"/>
                <a:cs typeface="Arial"/>
              </a:rPr>
              <a:t>At this time please do not put your face next to theirs to check for breathing, instead only look carefully for the chest rising and falling. </a:t>
            </a:r>
            <a:endParaRPr lang="en-GB" sz="1058" b="1">
              <a:solidFill>
                <a:schemeClr val="bg1"/>
              </a:solidFill>
              <a:latin typeface="Arial" panose="020B0604020202020204" pitchFamily="34" charset="0"/>
              <a:cs typeface="Arial" panose="020B0604020202020204" pitchFamily="34" charset="0"/>
            </a:endParaRPr>
          </a:p>
          <a:p>
            <a:r>
              <a:rPr lang="en-GB" sz="1050" b="1">
                <a:solidFill>
                  <a:schemeClr val="bg1"/>
                </a:solidFill>
                <a:latin typeface="Arial"/>
                <a:cs typeface="Arial"/>
              </a:rPr>
              <a:t>When giving CPR place a cloth over the face of the casualty </a:t>
            </a:r>
            <a:endParaRPr lang="en-GB" sz="1050" b="1">
              <a:solidFill>
                <a:schemeClr val="bg1"/>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0068573D-D868-4DFC-9D6D-9FE819A918E9}"/>
              </a:ext>
            </a:extLst>
          </p:cNvPr>
          <p:cNvPicPr>
            <a:picLocks noChangeAspect="1"/>
          </p:cNvPicPr>
          <p:nvPr/>
        </p:nvPicPr>
        <p:blipFill>
          <a:blip r:embed="rId7"/>
          <a:stretch>
            <a:fillRect/>
          </a:stretch>
        </p:blipFill>
        <p:spPr>
          <a:xfrm>
            <a:off x="6496356" y="1349134"/>
            <a:ext cx="1205856" cy="1012919"/>
          </a:xfrm>
          <a:prstGeom prst="rect">
            <a:avLst/>
          </a:prstGeom>
        </p:spPr>
      </p:pic>
      <p:sp>
        <p:nvSpPr>
          <p:cNvPr id="17" name="Rectangle 16">
            <a:extLst>
              <a:ext uri="{FF2B5EF4-FFF2-40B4-BE49-F238E27FC236}">
                <a16:creationId xmlns:a16="http://schemas.microsoft.com/office/drawing/2014/main" id="{E2A4F8F6-DDE5-4E0E-A1F3-A587656796D4}"/>
              </a:ext>
            </a:extLst>
          </p:cNvPr>
          <p:cNvSpPr/>
          <p:nvPr/>
        </p:nvSpPr>
        <p:spPr>
          <a:xfrm>
            <a:off x="6460332" y="1281113"/>
            <a:ext cx="201572" cy="213078"/>
          </a:xfrm>
          <a:prstGeom prst="rect">
            <a:avLst/>
          </a:prstGeom>
          <a:solidFill>
            <a:srgbClr val="FFFF00"/>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1916AA8F-DD0B-4E58-A35C-40709AA92A86}"/>
              </a:ext>
            </a:extLst>
          </p:cNvPr>
          <p:cNvSpPr/>
          <p:nvPr/>
        </p:nvSpPr>
        <p:spPr>
          <a:xfrm>
            <a:off x="3958377" y="2590800"/>
            <a:ext cx="1078008" cy="8572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8" name="Object 17">
            <a:extLst>
              <a:ext uri="{FF2B5EF4-FFF2-40B4-BE49-F238E27FC236}">
                <a16:creationId xmlns:a16="http://schemas.microsoft.com/office/drawing/2014/main" id="{19286A7F-0C64-4527-A76E-58134C5E0D0E}"/>
              </a:ext>
            </a:extLst>
          </p:cNvPr>
          <p:cNvGraphicFramePr>
            <a:graphicFrameLocks noChangeAspect="1"/>
          </p:cNvGraphicFramePr>
          <p:nvPr>
            <p:extLst>
              <p:ext uri="{D42A27DB-BD31-4B8C-83A1-F6EECF244321}">
                <p14:modId xmlns:p14="http://schemas.microsoft.com/office/powerpoint/2010/main" val="1442774660"/>
              </p:ext>
            </p:extLst>
          </p:nvPr>
        </p:nvGraphicFramePr>
        <p:xfrm>
          <a:off x="4130898" y="2392839"/>
          <a:ext cx="943587" cy="1031930"/>
        </p:xfrm>
        <a:graphic>
          <a:graphicData uri="http://schemas.openxmlformats.org/presentationml/2006/ole">
            <mc:AlternateContent xmlns:mc="http://schemas.openxmlformats.org/markup-compatibility/2006">
              <mc:Choice xmlns:v="urn:schemas-microsoft-com:vml" Requires="v">
                <p:oleObj spid="_x0000_s53250" r:id="rId8" imgW="1561680" imgH="1638000" progId="">
                  <p:embed/>
                </p:oleObj>
              </mc:Choice>
              <mc:Fallback>
                <p:oleObj r:id="rId8" imgW="1561680" imgH="1638000" progId="">
                  <p:embed/>
                  <p:pic>
                    <p:nvPicPr>
                      <p:cNvPr id="18" name="Object 17">
                        <a:extLst>
                          <a:ext uri="{FF2B5EF4-FFF2-40B4-BE49-F238E27FC236}">
                            <a16:creationId xmlns:a16="http://schemas.microsoft.com/office/drawing/2014/main" id="{19286A7F-0C64-4527-A76E-58134C5E0D0E}"/>
                          </a:ext>
                        </a:extLst>
                      </p:cNvPr>
                      <p:cNvPicPr/>
                      <p:nvPr/>
                    </p:nvPicPr>
                    <p:blipFill>
                      <a:blip r:embed="rId9"/>
                      <a:stretch>
                        <a:fillRect/>
                      </a:stretch>
                    </p:blipFill>
                    <p:spPr>
                      <a:xfrm>
                        <a:off x="4130898" y="2392839"/>
                        <a:ext cx="943587" cy="1031930"/>
                      </a:xfrm>
                      <a:prstGeom prst="rect">
                        <a:avLst/>
                      </a:prstGeom>
                    </p:spPr>
                  </p:pic>
                </p:oleObj>
              </mc:Fallback>
            </mc:AlternateContent>
          </a:graphicData>
        </a:graphic>
      </p:graphicFrame>
      <p:sp>
        <p:nvSpPr>
          <p:cNvPr id="20" name="Multiplication Sign 19">
            <a:extLst>
              <a:ext uri="{FF2B5EF4-FFF2-40B4-BE49-F238E27FC236}">
                <a16:creationId xmlns:a16="http://schemas.microsoft.com/office/drawing/2014/main" id="{595BA282-EF43-4494-BDE7-1A4F00F2F747}"/>
              </a:ext>
            </a:extLst>
          </p:cNvPr>
          <p:cNvSpPr/>
          <p:nvPr/>
        </p:nvSpPr>
        <p:spPr>
          <a:xfrm>
            <a:off x="3759443" y="3460150"/>
            <a:ext cx="1457338" cy="1500982"/>
          </a:xfrm>
          <a:prstGeom prst="mathMultiply">
            <a:avLst>
              <a:gd name="adj1" fmla="val 27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5364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C8A02-6108-417E-877C-C86BDEA5BD74}"/>
              </a:ext>
            </a:extLst>
          </p:cNvPr>
          <p:cNvSpPr>
            <a:spLocks noGrp="1"/>
          </p:cNvSpPr>
          <p:nvPr>
            <p:ph idx="15"/>
          </p:nvPr>
        </p:nvSpPr>
        <p:spPr>
          <a:xfrm>
            <a:off x="491628" y="478795"/>
            <a:ext cx="8052297" cy="551146"/>
          </a:xfrm>
        </p:spPr>
        <p:txBody>
          <a:bodyPr lIns="74441" tIns="37221" rIns="74441" bIns="37221" anchor="t"/>
          <a:lstStyle/>
          <a:p>
            <a:r>
              <a:rPr lang="en-GB" sz="3600"/>
              <a:t>CPR sorting answers  A15 </a:t>
            </a:r>
            <a:r>
              <a:rPr lang="en-GB" sz="1800"/>
              <a:t>(COVID-19 version)</a:t>
            </a:r>
            <a:endParaRPr lang="en-GB" sz="2000"/>
          </a:p>
        </p:txBody>
      </p:sp>
      <p:sp>
        <p:nvSpPr>
          <p:cNvPr id="4" name="Text Placeholder 3">
            <a:extLst>
              <a:ext uri="{FF2B5EF4-FFF2-40B4-BE49-F238E27FC236}">
                <a16:creationId xmlns:a16="http://schemas.microsoft.com/office/drawing/2014/main" id="{AAEA827C-7104-4AF1-986C-BC96E10441F5}"/>
              </a:ext>
            </a:extLst>
          </p:cNvPr>
          <p:cNvSpPr>
            <a:spLocks noGrp="1"/>
          </p:cNvSpPr>
          <p:nvPr>
            <p:ph type="body" sz="quarter" idx="10"/>
          </p:nvPr>
        </p:nvSpPr>
        <p:spPr/>
        <p:txBody>
          <a:bodyPr/>
          <a:lstStyle/>
          <a:p>
            <a:endParaRPr lang="en-GB"/>
          </a:p>
        </p:txBody>
      </p:sp>
      <p:pic>
        <p:nvPicPr>
          <p:cNvPr id="6" name="Picture 5">
            <a:extLst>
              <a:ext uri="{FF2B5EF4-FFF2-40B4-BE49-F238E27FC236}">
                <a16:creationId xmlns:a16="http://schemas.microsoft.com/office/drawing/2014/main" id="{5245314B-07FA-4D49-9EBC-103B796BF536}"/>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1504592" y="1126692"/>
            <a:ext cx="5834062" cy="3661907"/>
          </a:xfrm>
          <a:prstGeom prst="rect">
            <a:avLst/>
          </a:prstGeom>
        </p:spPr>
      </p:pic>
      <p:pic>
        <p:nvPicPr>
          <p:cNvPr id="5" name="Picture 4">
            <a:extLst>
              <a:ext uri="{FF2B5EF4-FFF2-40B4-BE49-F238E27FC236}">
                <a16:creationId xmlns:a16="http://schemas.microsoft.com/office/drawing/2014/main" id="{394F5550-4A9C-44C4-B52B-3B32621C4B44}"/>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5634" b="96831" l="2844" r="93839">
                        <a14:foregroundMark x1="35545" y1="11268" x2="26066" y2="28169"/>
                        <a14:foregroundMark x1="26066" y1="28169" x2="24171" y2="46479"/>
                        <a14:foregroundMark x1="27802" y1="59967" x2="27962" y2="60563"/>
                        <a14:foregroundMark x1="24171" y1="46479" x2="26353" y2="54587"/>
                        <a14:foregroundMark x1="24963" y1="59522" x2="25118" y2="63732"/>
                        <a14:foregroundMark x1="24171" y1="38028" x2="24772" y2="54339"/>
                        <a14:foregroundMark x1="21479" y1="58975" x2="17062" y2="69014"/>
                        <a14:foregroundMark x1="25118" y1="50704" x2="23600" y2="54155"/>
                        <a14:foregroundMark x1="3707" y1="90152" x2="2844" y2="91197"/>
                        <a14:foregroundMark x1="15640" y1="75704" x2="10166" y2="82332"/>
                        <a14:foregroundMark x1="2844" y1="91197" x2="4269" y2="95168"/>
                        <a14:foregroundMark x1="10850" y1="91912" x2="27488" y2="95775"/>
                        <a14:foregroundMark x1="27488" y1="95775" x2="64177" y2="96474"/>
                        <a14:foregroundMark x1="68949" y1="92747" x2="77251" y2="90493"/>
                        <a14:foregroundMark x1="52607" y1="97183" x2="62040" y2="94622"/>
                        <a14:foregroundMark x1="77251" y1="90493" x2="82938" y2="83099"/>
                        <a14:foregroundMark x1="84107" y1="76314" x2="84329" y2="75205"/>
                        <a14:foregroundMark x1="82464" y1="84507" x2="83007" y2="81798"/>
                        <a14:foregroundMark x1="91395" y1="64978" x2="91983" y2="64085"/>
                        <a14:foregroundMark x1="83915" y1="76333" x2="84596" y2="75300"/>
                        <a14:foregroundMark x1="91780" y1="43779" x2="90521" y2="33099"/>
                        <a14:foregroundMark x1="91469" y1="9507" x2="66825" y2="4225"/>
                        <a14:foregroundMark x1="66825" y1="4225" x2="43128" y2="5634"/>
                        <a14:foregroundMark x1="43128" y1="5634" x2="42654" y2="5634"/>
                        <a14:foregroundMark x1="9479" y1="93662" x2="35071" y2="94014"/>
                        <a14:foregroundMark x1="35071" y1="94014" x2="59716" y2="91549"/>
                        <a14:foregroundMark x1="59716" y1="91549" x2="77725" y2="85563"/>
                        <a14:backgroundMark x1="2844" y1="96831" x2="6635" y2="96831"/>
                        <a14:backgroundMark x1="21801" y1="53873" x2="20379" y2="58803"/>
                        <a14:backgroundMark x1="92891" y1="46831" x2="95735" y2="56338"/>
                        <a14:backgroundMark x1="94313" y1="55634" x2="94313" y2="64085"/>
                        <a14:backgroundMark x1="9479" y1="82042" x2="2844" y2="89789"/>
                        <a14:backgroundMark x1="87204" y1="81690" x2="94787" y2="64437"/>
                        <a14:backgroundMark x1="93839" y1="65845" x2="86730" y2="76056"/>
                        <a14:backgroundMark x1="86730" y1="76056" x2="87678" y2="81338"/>
                        <a14:backgroundMark x1="86256" y1="79577" x2="86256" y2="79577"/>
                        <a14:backgroundMark x1="85308" y1="78521" x2="85308" y2="78521"/>
                        <a14:backgroundMark x1="85308" y1="78521" x2="85308" y2="78521"/>
                        <a14:backgroundMark x1="89573" y1="70775" x2="89573" y2="70775"/>
                        <a14:backgroundMark x1="91469" y1="68662" x2="91469" y2="68662"/>
                        <a14:backgroundMark x1="92891" y1="66901" x2="92891" y2="66901"/>
                        <a14:backgroundMark x1="72038" y1="95423" x2="65403" y2="97535"/>
                        <a14:backgroundMark x1="92417" y1="46127" x2="93365" y2="48239"/>
                        <a14:backgroundMark x1="93839" y1="44718" x2="93365" y2="47183"/>
                        <a14:backgroundMark x1="92891" y1="43662" x2="93365" y2="46127"/>
                      </a14:backgroundRemoval>
                    </a14:imgEffect>
                  </a14:imgLayer>
                </a14:imgProps>
              </a:ext>
            </a:extLst>
          </a:blip>
          <a:stretch>
            <a:fillRect/>
          </a:stretch>
        </p:blipFill>
        <p:spPr>
          <a:xfrm rot="15160704" flipH="1" flipV="1">
            <a:off x="4336561" y="1653699"/>
            <a:ext cx="208227" cy="250095"/>
          </a:xfrm>
          <a:prstGeom prst="rect">
            <a:avLst/>
          </a:prstGeom>
        </p:spPr>
      </p:pic>
      <p:pic>
        <p:nvPicPr>
          <p:cNvPr id="7" name="Picture 6">
            <a:extLst>
              <a:ext uri="{FF2B5EF4-FFF2-40B4-BE49-F238E27FC236}">
                <a16:creationId xmlns:a16="http://schemas.microsoft.com/office/drawing/2014/main" id="{361AB652-3BCE-4EC6-91C5-DE3993D73669}"/>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5634" b="96831" l="2844" r="93839">
                        <a14:foregroundMark x1="35545" y1="11268" x2="26066" y2="28169"/>
                        <a14:foregroundMark x1="26066" y1="28169" x2="24171" y2="46479"/>
                        <a14:foregroundMark x1="27802" y1="59967" x2="27962" y2="60563"/>
                        <a14:foregroundMark x1="24171" y1="46479" x2="26353" y2="54587"/>
                        <a14:foregroundMark x1="24963" y1="59522" x2="25118" y2="63732"/>
                        <a14:foregroundMark x1="24171" y1="38028" x2="24772" y2="54339"/>
                        <a14:foregroundMark x1="21479" y1="58975" x2="17062" y2="69014"/>
                        <a14:foregroundMark x1="25118" y1="50704" x2="23600" y2="54155"/>
                        <a14:foregroundMark x1="3707" y1="90152" x2="2844" y2="91197"/>
                        <a14:foregroundMark x1="15640" y1="75704" x2="10166" y2="82332"/>
                        <a14:foregroundMark x1="2844" y1="91197" x2="4269" y2="95168"/>
                        <a14:foregroundMark x1="10850" y1="91912" x2="27488" y2="95775"/>
                        <a14:foregroundMark x1="27488" y1="95775" x2="64177" y2="96474"/>
                        <a14:foregroundMark x1="68949" y1="92747" x2="77251" y2="90493"/>
                        <a14:foregroundMark x1="52607" y1="97183" x2="62040" y2="94622"/>
                        <a14:foregroundMark x1="77251" y1="90493" x2="82938" y2="83099"/>
                        <a14:foregroundMark x1="84107" y1="76314" x2="84329" y2="75205"/>
                        <a14:foregroundMark x1="82464" y1="84507" x2="83007" y2="81798"/>
                        <a14:foregroundMark x1="91395" y1="64978" x2="91983" y2="64085"/>
                        <a14:foregroundMark x1="83915" y1="76333" x2="84596" y2="75300"/>
                        <a14:foregroundMark x1="91780" y1="43779" x2="90521" y2="33099"/>
                        <a14:foregroundMark x1="91469" y1="9507" x2="66825" y2="4225"/>
                        <a14:foregroundMark x1="66825" y1="4225" x2="43128" y2="5634"/>
                        <a14:foregroundMark x1="43128" y1="5634" x2="42654" y2="5634"/>
                        <a14:foregroundMark x1="9479" y1="93662" x2="35071" y2="94014"/>
                        <a14:foregroundMark x1="35071" y1="94014" x2="59716" y2="91549"/>
                        <a14:foregroundMark x1="59716" y1="91549" x2="77725" y2="85563"/>
                        <a14:backgroundMark x1="2844" y1="96831" x2="6635" y2="96831"/>
                        <a14:backgroundMark x1="21801" y1="53873" x2="20379" y2="58803"/>
                        <a14:backgroundMark x1="92891" y1="46831" x2="95735" y2="56338"/>
                        <a14:backgroundMark x1="94313" y1="55634" x2="94313" y2="64085"/>
                        <a14:backgroundMark x1="9479" y1="82042" x2="2844" y2="89789"/>
                        <a14:backgroundMark x1="87204" y1="81690" x2="94787" y2="64437"/>
                        <a14:backgroundMark x1="93839" y1="65845" x2="86730" y2="76056"/>
                        <a14:backgroundMark x1="86730" y1="76056" x2="87678" y2="81338"/>
                        <a14:backgroundMark x1="86256" y1="79577" x2="86256" y2="79577"/>
                        <a14:backgroundMark x1="85308" y1="78521" x2="85308" y2="78521"/>
                        <a14:backgroundMark x1="85308" y1="78521" x2="85308" y2="78521"/>
                        <a14:backgroundMark x1="89573" y1="70775" x2="89573" y2="70775"/>
                        <a14:backgroundMark x1="91469" y1="68662" x2="91469" y2="68662"/>
                        <a14:backgroundMark x1="92891" y1="66901" x2="92891" y2="66901"/>
                        <a14:backgroundMark x1="72038" y1="95423" x2="65403" y2="97535"/>
                        <a14:backgroundMark x1="92417" y1="46127" x2="93365" y2="48239"/>
                        <a14:backgroundMark x1="93839" y1="44718" x2="93365" y2="47183"/>
                        <a14:backgroundMark x1="92891" y1="43662" x2="93365" y2="46127"/>
                      </a14:backgroundRemoval>
                    </a14:imgEffect>
                  </a14:imgLayer>
                </a14:imgProps>
              </a:ext>
            </a:extLst>
          </a:blip>
          <a:stretch>
            <a:fillRect/>
          </a:stretch>
        </p:blipFill>
        <p:spPr>
          <a:xfrm rot="11878979" flipH="1" flipV="1">
            <a:off x="5063251" y="3003812"/>
            <a:ext cx="77867" cy="93524"/>
          </a:xfrm>
          <a:prstGeom prst="rect">
            <a:avLst/>
          </a:prstGeom>
        </p:spPr>
      </p:pic>
      <p:pic>
        <p:nvPicPr>
          <p:cNvPr id="8" name="Picture 7">
            <a:extLst>
              <a:ext uri="{FF2B5EF4-FFF2-40B4-BE49-F238E27FC236}">
                <a16:creationId xmlns:a16="http://schemas.microsoft.com/office/drawing/2014/main" id="{C10DF4BB-EEFA-49A1-BCDD-45EE08FAD7A0}"/>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5634" b="96831" l="2844" r="93839">
                        <a14:foregroundMark x1="35545" y1="11268" x2="26066" y2="28169"/>
                        <a14:foregroundMark x1="26066" y1="28169" x2="24171" y2="46479"/>
                        <a14:foregroundMark x1="27802" y1="59967" x2="27962" y2="60563"/>
                        <a14:foregroundMark x1="24171" y1="46479" x2="26353" y2="54587"/>
                        <a14:foregroundMark x1="24963" y1="59522" x2="25118" y2="63732"/>
                        <a14:foregroundMark x1="24171" y1="38028" x2="24772" y2="54339"/>
                        <a14:foregroundMark x1="21479" y1="58975" x2="17062" y2="69014"/>
                        <a14:foregroundMark x1="25118" y1="50704" x2="23600" y2="54155"/>
                        <a14:foregroundMark x1="3707" y1="90152" x2="2844" y2="91197"/>
                        <a14:foregroundMark x1="15640" y1="75704" x2="10166" y2="82332"/>
                        <a14:foregroundMark x1="2844" y1="91197" x2="4269" y2="95168"/>
                        <a14:foregroundMark x1="10850" y1="91912" x2="27488" y2="95775"/>
                        <a14:foregroundMark x1="27488" y1="95775" x2="64177" y2="96474"/>
                        <a14:foregroundMark x1="68949" y1="92747" x2="77251" y2="90493"/>
                        <a14:foregroundMark x1="52607" y1="97183" x2="62040" y2="94622"/>
                        <a14:foregroundMark x1="77251" y1="90493" x2="82938" y2="83099"/>
                        <a14:foregroundMark x1="84107" y1="76314" x2="84329" y2="75205"/>
                        <a14:foregroundMark x1="82464" y1="84507" x2="83007" y2="81798"/>
                        <a14:foregroundMark x1="91395" y1="64978" x2="91983" y2="64085"/>
                        <a14:foregroundMark x1="83915" y1="76333" x2="84596" y2="75300"/>
                        <a14:foregroundMark x1="91780" y1="43779" x2="90521" y2="33099"/>
                        <a14:foregroundMark x1="91469" y1="9507" x2="66825" y2="4225"/>
                        <a14:foregroundMark x1="66825" y1="4225" x2="43128" y2="5634"/>
                        <a14:foregroundMark x1="43128" y1="5634" x2="42654" y2="5634"/>
                        <a14:foregroundMark x1="9479" y1="93662" x2="35071" y2="94014"/>
                        <a14:foregroundMark x1="35071" y1="94014" x2="59716" y2="91549"/>
                        <a14:foregroundMark x1="59716" y1="91549" x2="77725" y2="85563"/>
                        <a14:backgroundMark x1="2844" y1="96831" x2="6635" y2="96831"/>
                        <a14:backgroundMark x1="21801" y1="53873" x2="20379" y2="58803"/>
                        <a14:backgroundMark x1="92891" y1="46831" x2="95735" y2="56338"/>
                        <a14:backgroundMark x1="94313" y1="55634" x2="94313" y2="64085"/>
                        <a14:backgroundMark x1="9479" y1="82042" x2="2844" y2="89789"/>
                        <a14:backgroundMark x1="87204" y1="81690" x2="94787" y2="64437"/>
                        <a14:backgroundMark x1="93839" y1="65845" x2="86730" y2="76056"/>
                        <a14:backgroundMark x1="86730" y1="76056" x2="87678" y2="81338"/>
                        <a14:backgroundMark x1="86256" y1="79577" x2="86256" y2="79577"/>
                        <a14:backgroundMark x1="85308" y1="78521" x2="85308" y2="78521"/>
                        <a14:backgroundMark x1="85308" y1="78521" x2="85308" y2="78521"/>
                        <a14:backgroundMark x1="89573" y1="70775" x2="89573" y2="70775"/>
                        <a14:backgroundMark x1="91469" y1="68662" x2="91469" y2="68662"/>
                        <a14:backgroundMark x1="92891" y1="66901" x2="92891" y2="66901"/>
                        <a14:backgroundMark x1="72038" y1="95423" x2="65403" y2="97535"/>
                        <a14:backgroundMark x1="92417" y1="46127" x2="93365" y2="48239"/>
                        <a14:backgroundMark x1="93839" y1="44718" x2="93365" y2="47183"/>
                        <a14:backgroundMark x1="92891" y1="43662" x2="93365" y2="46127"/>
                      </a14:backgroundRemoval>
                    </a14:imgEffect>
                  </a14:imgLayer>
                </a14:imgProps>
              </a:ext>
            </a:extLst>
          </a:blip>
          <a:stretch>
            <a:fillRect/>
          </a:stretch>
        </p:blipFill>
        <p:spPr>
          <a:xfrm rot="11878979" flipH="1" flipV="1">
            <a:off x="1646157" y="3082392"/>
            <a:ext cx="77867" cy="93524"/>
          </a:xfrm>
          <a:prstGeom prst="rect">
            <a:avLst/>
          </a:prstGeom>
        </p:spPr>
      </p:pic>
      <p:pic>
        <p:nvPicPr>
          <p:cNvPr id="9" name="Picture 8">
            <a:extLst>
              <a:ext uri="{FF2B5EF4-FFF2-40B4-BE49-F238E27FC236}">
                <a16:creationId xmlns:a16="http://schemas.microsoft.com/office/drawing/2014/main" id="{40C44682-311B-4761-9817-2A481E8D7742}"/>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5634" b="96831" l="2844" r="93839">
                        <a14:foregroundMark x1="35545" y1="11268" x2="26066" y2="28169"/>
                        <a14:foregroundMark x1="26066" y1="28169" x2="24171" y2="46479"/>
                        <a14:foregroundMark x1="27802" y1="59967" x2="27962" y2="60563"/>
                        <a14:foregroundMark x1="24171" y1="46479" x2="26353" y2="54587"/>
                        <a14:foregroundMark x1="24963" y1="59522" x2="25118" y2="63732"/>
                        <a14:foregroundMark x1="24171" y1="38028" x2="24772" y2="54339"/>
                        <a14:foregroundMark x1="21479" y1="58975" x2="17062" y2="69014"/>
                        <a14:foregroundMark x1="25118" y1="50704" x2="23600" y2="54155"/>
                        <a14:foregroundMark x1="3707" y1="90152" x2="2844" y2="91197"/>
                        <a14:foregroundMark x1="15640" y1="75704" x2="10166" y2="82332"/>
                        <a14:foregroundMark x1="2844" y1="91197" x2="4269" y2="95168"/>
                        <a14:foregroundMark x1="10850" y1="91912" x2="27488" y2="95775"/>
                        <a14:foregroundMark x1="27488" y1="95775" x2="64177" y2="96474"/>
                        <a14:foregroundMark x1="68949" y1="92747" x2="77251" y2="90493"/>
                        <a14:foregroundMark x1="52607" y1="97183" x2="62040" y2="94622"/>
                        <a14:foregroundMark x1="77251" y1="90493" x2="82938" y2="83099"/>
                        <a14:foregroundMark x1="84107" y1="76314" x2="84329" y2="75205"/>
                        <a14:foregroundMark x1="82464" y1="84507" x2="83007" y2="81798"/>
                        <a14:foregroundMark x1="91395" y1="64978" x2="91983" y2="64085"/>
                        <a14:foregroundMark x1="83915" y1="76333" x2="84596" y2="75300"/>
                        <a14:foregroundMark x1="91780" y1="43779" x2="90521" y2="33099"/>
                        <a14:foregroundMark x1="91469" y1="9507" x2="66825" y2="4225"/>
                        <a14:foregroundMark x1="66825" y1="4225" x2="43128" y2="5634"/>
                        <a14:foregroundMark x1="43128" y1="5634" x2="42654" y2="5634"/>
                        <a14:foregroundMark x1="9479" y1="93662" x2="35071" y2="94014"/>
                        <a14:foregroundMark x1="35071" y1="94014" x2="59716" y2="91549"/>
                        <a14:foregroundMark x1="59716" y1="91549" x2="77725" y2="85563"/>
                        <a14:backgroundMark x1="2844" y1="96831" x2="6635" y2="96831"/>
                        <a14:backgroundMark x1="21801" y1="53873" x2="20379" y2="58803"/>
                        <a14:backgroundMark x1="92891" y1="46831" x2="95735" y2="56338"/>
                        <a14:backgroundMark x1="94313" y1="55634" x2="94313" y2="64085"/>
                        <a14:backgroundMark x1="9479" y1="82042" x2="2844" y2="89789"/>
                        <a14:backgroundMark x1="87204" y1="81690" x2="94787" y2="64437"/>
                        <a14:backgroundMark x1="93839" y1="65845" x2="86730" y2="76056"/>
                        <a14:backgroundMark x1="86730" y1="76056" x2="87678" y2="81338"/>
                        <a14:backgroundMark x1="86256" y1="79577" x2="86256" y2="79577"/>
                        <a14:backgroundMark x1="85308" y1="78521" x2="85308" y2="78521"/>
                        <a14:backgroundMark x1="85308" y1="78521" x2="85308" y2="78521"/>
                        <a14:backgroundMark x1="89573" y1="70775" x2="89573" y2="70775"/>
                        <a14:backgroundMark x1="91469" y1="68662" x2="91469" y2="68662"/>
                        <a14:backgroundMark x1="92891" y1="66901" x2="92891" y2="66901"/>
                        <a14:backgroundMark x1="72038" y1="95423" x2="65403" y2="97535"/>
                        <a14:backgroundMark x1="92417" y1="46127" x2="93365" y2="48239"/>
                        <a14:backgroundMark x1="93839" y1="44718" x2="93365" y2="47183"/>
                        <a14:backgroundMark x1="92891" y1="43662" x2="93365" y2="46127"/>
                      </a14:backgroundRemoval>
                    </a14:imgEffect>
                  </a14:imgLayer>
                </a14:imgProps>
              </a:ext>
            </a:extLst>
          </a:blip>
          <a:stretch>
            <a:fillRect/>
          </a:stretch>
        </p:blipFill>
        <p:spPr>
          <a:xfrm flipH="1">
            <a:off x="2988002" y="2872625"/>
            <a:ext cx="390395" cy="468893"/>
          </a:xfrm>
          <a:prstGeom prst="rect">
            <a:avLst/>
          </a:prstGeom>
        </p:spPr>
      </p:pic>
      <p:pic>
        <p:nvPicPr>
          <p:cNvPr id="11" name="Picture 10">
            <a:extLst>
              <a:ext uri="{FF2B5EF4-FFF2-40B4-BE49-F238E27FC236}">
                <a16:creationId xmlns:a16="http://schemas.microsoft.com/office/drawing/2014/main" id="{E566BF3E-C8F5-42AF-8EF1-35E9A39DE206}"/>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5634" b="96831" l="2844" r="93839">
                        <a14:foregroundMark x1="35545" y1="11268" x2="26066" y2="28169"/>
                        <a14:foregroundMark x1="26066" y1="28169" x2="24171" y2="46479"/>
                        <a14:foregroundMark x1="27802" y1="59967" x2="27962" y2="60563"/>
                        <a14:foregroundMark x1="24171" y1="46479" x2="26353" y2="54587"/>
                        <a14:foregroundMark x1="24963" y1="59522" x2="25118" y2="63732"/>
                        <a14:foregroundMark x1="24171" y1="38028" x2="24772" y2="54339"/>
                        <a14:foregroundMark x1="21479" y1="58975" x2="17062" y2="69014"/>
                        <a14:foregroundMark x1="25118" y1="50704" x2="23600" y2="54155"/>
                        <a14:foregroundMark x1="3707" y1="90152" x2="2844" y2="91197"/>
                        <a14:foregroundMark x1="15640" y1="75704" x2="10166" y2="82332"/>
                        <a14:foregroundMark x1="2844" y1="91197" x2="4269" y2="95168"/>
                        <a14:foregroundMark x1="10850" y1="91912" x2="27488" y2="95775"/>
                        <a14:foregroundMark x1="27488" y1="95775" x2="64177" y2="96474"/>
                        <a14:foregroundMark x1="68949" y1="92747" x2="77251" y2="90493"/>
                        <a14:foregroundMark x1="52607" y1="97183" x2="62040" y2="94622"/>
                        <a14:foregroundMark x1="77251" y1="90493" x2="82938" y2="83099"/>
                        <a14:foregroundMark x1="84107" y1="76314" x2="84329" y2="75205"/>
                        <a14:foregroundMark x1="82464" y1="84507" x2="83007" y2="81798"/>
                        <a14:foregroundMark x1="91395" y1="64978" x2="91983" y2="64085"/>
                        <a14:foregroundMark x1="83915" y1="76333" x2="84596" y2="75300"/>
                        <a14:foregroundMark x1="91780" y1="43779" x2="90521" y2="33099"/>
                        <a14:foregroundMark x1="91469" y1="9507" x2="66825" y2="4225"/>
                        <a14:foregroundMark x1="66825" y1="4225" x2="43128" y2="5634"/>
                        <a14:foregroundMark x1="43128" y1="5634" x2="42654" y2="5634"/>
                        <a14:foregroundMark x1="9479" y1="93662" x2="35071" y2="94014"/>
                        <a14:foregroundMark x1="35071" y1="94014" x2="59716" y2="91549"/>
                        <a14:foregroundMark x1="59716" y1="91549" x2="77725" y2="85563"/>
                        <a14:backgroundMark x1="2844" y1="96831" x2="6635" y2="96831"/>
                        <a14:backgroundMark x1="21801" y1="53873" x2="20379" y2="58803"/>
                        <a14:backgroundMark x1="92891" y1="46831" x2="95735" y2="56338"/>
                        <a14:backgroundMark x1="94313" y1="55634" x2="94313" y2="64085"/>
                        <a14:backgroundMark x1="9479" y1="82042" x2="2844" y2="89789"/>
                        <a14:backgroundMark x1="87204" y1="81690" x2="94787" y2="64437"/>
                        <a14:backgroundMark x1="93839" y1="65845" x2="86730" y2="76056"/>
                        <a14:backgroundMark x1="86730" y1="76056" x2="87678" y2="81338"/>
                        <a14:backgroundMark x1="86256" y1="79577" x2="86256" y2="79577"/>
                        <a14:backgroundMark x1="85308" y1="78521" x2="85308" y2="78521"/>
                        <a14:backgroundMark x1="85308" y1="78521" x2="85308" y2="78521"/>
                        <a14:backgroundMark x1="89573" y1="70775" x2="89573" y2="70775"/>
                        <a14:backgroundMark x1="91469" y1="68662" x2="91469" y2="68662"/>
                        <a14:backgroundMark x1="92891" y1="66901" x2="92891" y2="66901"/>
                        <a14:backgroundMark x1="72038" y1="95423" x2="65403" y2="97535"/>
                        <a14:backgroundMark x1="92417" y1="46127" x2="93365" y2="48239"/>
                        <a14:backgroundMark x1="93839" y1="44718" x2="93365" y2="47183"/>
                        <a14:backgroundMark x1="92891" y1="43662" x2="93365" y2="46127"/>
                      </a14:backgroundRemoval>
                    </a14:imgEffect>
                  </a14:imgLayer>
                </a14:imgProps>
              </a:ext>
            </a:extLst>
          </a:blip>
          <a:stretch>
            <a:fillRect/>
          </a:stretch>
        </p:blipFill>
        <p:spPr>
          <a:xfrm rot="11878979" flipH="1" flipV="1">
            <a:off x="5047640" y="4297972"/>
            <a:ext cx="75572" cy="90767"/>
          </a:xfrm>
          <a:prstGeom prst="rect">
            <a:avLst/>
          </a:prstGeom>
        </p:spPr>
      </p:pic>
      <p:pic>
        <p:nvPicPr>
          <p:cNvPr id="12" name="Picture 11">
            <a:extLst>
              <a:ext uri="{FF2B5EF4-FFF2-40B4-BE49-F238E27FC236}">
                <a16:creationId xmlns:a16="http://schemas.microsoft.com/office/drawing/2014/main" id="{F3C14007-E3F9-49A5-8D50-AE606B5647E4}"/>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5634" b="96831" l="2844" r="93839">
                        <a14:foregroundMark x1="35545" y1="11268" x2="26066" y2="28169"/>
                        <a14:foregroundMark x1="26066" y1="28169" x2="24171" y2="46479"/>
                        <a14:foregroundMark x1="27802" y1="59967" x2="27962" y2="60563"/>
                        <a14:foregroundMark x1="24171" y1="46479" x2="26353" y2="54587"/>
                        <a14:foregroundMark x1="24963" y1="59522" x2="25118" y2="63732"/>
                        <a14:foregroundMark x1="24171" y1="38028" x2="24772" y2="54339"/>
                        <a14:foregroundMark x1="21479" y1="58975" x2="17062" y2="69014"/>
                        <a14:foregroundMark x1="25118" y1="50704" x2="23600" y2="54155"/>
                        <a14:foregroundMark x1="3707" y1="90152" x2="2844" y2="91197"/>
                        <a14:foregroundMark x1="15640" y1="75704" x2="10166" y2="82332"/>
                        <a14:foregroundMark x1="2844" y1="91197" x2="4269" y2="95168"/>
                        <a14:foregroundMark x1="10850" y1="91912" x2="27488" y2="95775"/>
                        <a14:foregroundMark x1="27488" y1="95775" x2="64177" y2="96474"/>
                        <a14:foregroundMark x1="68949" y1="92747" x2="77251" y2="90493"/>
                        <a14:foregroundMark x1="52607" y1="97183" x2="62040" y2="94622"/>
                        <a14:foregroundMark x1="77251" y1="90493" x2="82938" y2="83099"/>
                        <a14:foregroundMark x1="84107" y1="76314" x2="84329" y2="75205"/>
                        <a14:foregroundMark x1="82464" y1="84507" x2="83007" y2="81798"/>
                        <a14:foregroundMark x1="91395" y1="64978" x2="91983" y2="64085"/>
                        <a14:foregroundMark x1="83915" y1="76333" x2="84596" y2="75300"/>
                        <a14:foregroundMark x1="91780" y1="43779" x2="90521" y2="33099"/>
                        <a14:foregroundMark x1="91469" y1="9507" x2="66825" y2="4225"/>
                        <a14:foregroundMark x1="66825" y1="4225" x2="43128" y2="5634"/>
                        <a14:foregroundMark x1="43128" y1="5634" x2="42654" y2="5634"/>
                        <a14:foregroundMark x1="9479" y1="93662" x2="35071" y2="94014"/>
                        <a14:foregroundMark x1="35071" y1="94014" x2="59716" y2="91549"/>
                        <a14:foregroundMark x1="59716" y1="91549" x2="77725" y2="85563"/>
                        <a14:backgroundMark x1="2844" y1="96831" x2="6635" y2="96831"/>
                        <a14:backgroundMark x1="21801" y1="53873" x2="20379" y2="58803"/>
                        <a14:backgroundMark x1="92891" y1="46831" x2="95735" y2="56338"/>
                        <a14:backgroundMark x1="94313" y1="55634" x2="94313" y2="64085"/>
                        <a14:backgroundMark x1="9479" y1="82042" x2="2844" y2="89789"/>
                        <a14:backgroundMark x1="87204" y1="81690" x2="94787" y2="64437"/>
                        <a14:backgroundMark x1="93839" y1="65845" x2="86730" y2="76056"/>
                        <a14:backgroundMark x1="86730" y1="76056" x2="87678" y2="81338"/>
                        <a14:backgroundMark x1="86256" y1="79577" x2="86256" y2="79577"/>
                        <a14:backgroundMark x1="85308" y1="78521" x2="85308" y2="78521"/>
                        <a14:backgroundMark x1="85308" y1="78521" x2="85308" y2="78521"/>
                        <a14:backgroundMark x1="89573" y1="70775" x2="89573" y2="70775"/>
                        <a14:backgroundMark x1="91469" y1="68662" x2="91469" y2="68662"/>
                        <a14:backgroundMark x1="92891" y1="66901" x2="92891" y2="66901"/>
                        <a14:backgroundMark x1="72038" y1="95423" x2="65403" y2="97535"/>
                        <a14:backgroundMark x1="92417" y1="46127" x2="93365" y2="48239"/>
                        <a14:backgroundMark x1="93839" y1="44718" x2="93365" y2="47183"/>
                        <a14:backgroundMark x1="92891" y1="43662" x2="93365" y2="46127"/>
                      </a14:backgroundRemoval>
                    </a14:imgEffect>
                  </a14:imgLayer>
                </a14:imgProps>
              </a:ext>
            </a:extLst>
          </a:blip>
          <a:stretch>
            <a:fillRect/>
          </a:stretch>
        </p:blipFill>
        <p:spPr>
          <a:xfrm rot="11878979" flipH="1" flipV="1">
            <a:off x="5494877" y="3957073"/>
            <a:ext cx="77867" cy="93524"/>
          </a:xfrm>
          <a:prstGeom prst="rect">
            <a:avLst/>
          </a:prstGeom>
        </p:spPr>
      </p:pic>
      <p:pic>
        <p:nvPicPr>
          <p:cNvPr id="13" name="Picture 12">
            <a:extLst>
              <a:ext uri="{FF2B5EF4-FFF2-40B4-BE49-F238E27FC236}">
                <a16:creationId xmlns:a16="http://schemas.microsoft.com/office/drawing/2014/main" id="{B886591B-7384-4ED7-998B-DFCEFB0C7D25}"/>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5634" b="96831" l="2844" r="93839">
                        <a14:foregroundMark x1="35545" y1="11268" x2="26066" y2="28169"/>
                        <a14:foregroundMark x1="26066" y1="28169" x2="24171" y2="46479"/>
                        <a14:foregroundMark x1="27802" y1="59967" x2="27962" y2="60563"/>
                        <a14:foregroundMark x1="24171" y1="46479" x2="26353" y2="54587"/>
                        <a14:foregroundMark x1="24963" y1="59522" x2="25118" y2="63732"/>
                        <a14:foregroundMark x1="24171" y1="38028" x2="24772" y2="54339"/>
                        <a14:foregroundMark x1="21479" y1="58975" x2="17062" y2="69014"/>
                        <a14:foregroundMark x1="25118" y1="50704" x2="23600" y2="54155"/>
                        <a14:foregroundMark x1="3707" y1="90152" x2="2844" y2="91197"/>
                        <a14:foregroundMark x1="15640" y1="75704" x2="10166" y2="82332"/>
                        <a14:foregroundMark x1="2844" y1="91197" x2="4269" y2="95168"/>
                        <a14:foregroundMark x1="10850" y1="91912" x2="27488" y2="95775"/>
                        <a14:foregroundMark x1="27488" y1="95775" x2="64177" y2="96474"/>
                        <a14:foregroundMark x1="68949" y1="92747" x2="77251" y2="90493"/>
                        <a14:foregroundMark x1="52607" y1="97183" x2="62040" y2="94622"/>
                        <a14:foregroundMark x1="77251" y1="90493" x2="82938" y2="83099"/>
                        <a14:foregroundMark x1="84107" y1="76314" x2="84329" y2="75205"/>
                        <a14:foregroundMark x1="82464" y1="84507" x2="83007" y2="81798"/>
                        <a14:foregroundMark x1="91395" y1="64978" x2="91983" y2="64085"/>
                        <a14:foregroundMark x1="83915" y1="76333" x2="84596" y2="75300"/>
                        <a14:foregroundMark x1="91780" y1="43779" x2="90521" y2="33099"/>
                        <a14:foregroundMark x1="91469" y1="9507" x2="66825" y2="4225"/>
                        <a14:foregroundMark x1="66825" y1="4225" x2="43128" y2="5634"/>
                        <a14:foregroundMark x1="43128" y1="5634" x2="42654" y2="5634"/>
                        <a14:foregroundMark x1="9479" y1="93662" x2="35071" y2="94014"/>
                        <a14:foregroundMark x1="35071" y1="94014" x2="59716" y2="91549"/>
                        <a14:foregroundMark x1="59716" y1="91549" x2="77725" y2="85563"/>
                        <a14:backgroundMark x1="2844" y1="96831" x2="6635" y2="96831"/>
                        <a14:backgroundMark x1="21801" y1="53873" x2="20379" y2="58803"/>
                        <a14:backgroundMark x1="92891" y1="46831" x2="95735" y2="56338"/>
                        <a14:backgroundMark x1="94313" y1="55634" x2="94313" y2="64085"/>
                        <a14:backgroundMark x1="9479" y1="82042" x2="2844" y2="89789"/>
                        <a14:backgroundMark x1="87204" y1="81690" x2="94787" y2="64437"/>
                        <a14:backgroundMark x1="93839" y1="65845" x2="86730" y2="76056"/>
                        <a14:backgroundMark x1="86730" y1="76056" x2="87678" y2="81338"/>
                        <a14:backgroundMark x1="86256" y1="79577" x2="86256" y2="79577"/>
                        <a14:backgroundMark x1="85308" y1="78521" x2="85308" y2="78521"/>
                        <a14:backgroundMark x1="85308" y1="78521" x2="85308" y2="78521"/>
                        <a14:backgroundMark x1="89573" y1="70775" x2="89573" y2="70775"/>
                        <a14:backgroundMark x1="91469" y1="68662" x2="91469" y2="68662"/>
                        <a14:backgroundMark x1="92891" y1="66901" x2="92891" y2="66901"/>
                        <a14:backgroundMark x1="72038" y1="95423" x2="65403" y2="97535"/>
                        <a14:backgroundMark x1="92417" y1="46127" x2="93365" y2="48239"/>
                        <a14:backgroundMark x1="93839" y1="44718" x2="93365" y2="47183"/>
                        <a14:backgroundMark x1="92891" y1="43662" x2="93365" y2="46127"/>
                      </a14:backgroundRemoval>
                    </a14:imgEffect>
                  </a14:imgLayer>
                </a14:imgProps>
              </a:ext>
            </a:extLst>
          </a:blip>
          <a:stretch>
            <a:fillRect/>
          </a:stretch>
        </p:blipFill>
        <p:spPr>
          <a:xfrm rot="11878979" flipH="1" flipV="1">
            <a:off x="6290898" y="4282360"/>
            <a:ext cx="113508" cy="136331"/>
          </a:xfrm>
          <a:prstGeom prst="rect">
            <a:avLst/>
          </a:prstGeom>
        </p:spPr>
      </p:pic>
      <p:pic>
        <p:nvPicPr>
          <p:cNvPr id="15" name="Picture 14">
            <a:extLst>
              <a:ext uri="{FF2B5EF4-FFF2-40B4-BE49-F238E27FC236}">
                <a16:creationId xmlns:a16="http://schemas.microsoft.com/office/drawing/2014/main" id="{7E697842-5C13-4ECB-8DAD-AB7DE08E915C}"/>
              </a:ext>
            </a:extLst>
          </p:cNvPr>
          <p:cNvPicPr>
            <a:picLocks noChangeAspect="1"/>
          </p:cNvPicPr>
          <p:nvPr/>
        </p:nvPicPr>
        <p:blipFill>
          <a:blip r:embed="rId6"/>
          <a:stretch>
            <a:fillRect/>
          </a:stretch>
        </p:blipFill>
        <p:spPr>
          <a:xfrm>
            <a:off x="1548915" y="2471550"/>
            <a:ext cx="1060935" cy="1012919"/>
          </a:xfrm>
          <a:prstGeom prst="rect">
            <a:avLst/>
          </a:prstGeom>
        </p:spPr>
      </p:pic>
      <p:graphicFrame>
        <p:nvGraphicFramePr>
          <p:cNvPr id="16" name="Object 15">
            <a:extLst>
              <a:ext uri="{FF2B5EF4-FFF2-40B4-BE49-F238E27FC236}">
                <a16:creationId xmlns:a16="http://schemas.microsoft.com/office/drawing/2014/main" id="{1A085D09-A92C-4277-8088-7ECE874A7FE9}"/>
              </a:ext>
            </a:extLst>
          </p:cNvPr>
          <p:cNvGraphicFramePr>
            <a:graphicFrameLocks noChangeAspect="1"/>
          </p:cNvGraphicFramePr>
          <p:nvPr>
            <p:extLst>
              <p:ext uri="{D42A27DB-BD31-4B8C-83A1-F6EECF244321}">
                <p14:modId xmlns:p14="http://schemas.microsoft.com/office/powerpoint/2010/main" val="957876345"/>
              </p:ext>
            </p:extLst>
          </p:nvPr>
        </p:nvGraphicFramePr>
        <p:xfrm>
          <a:off x="5000626" y="3588210"/>
          <a:ext cx="1035586" cy="1031930"/>
        </p:xfrm>
        <a:graphic>
          <a:graphicData uri="http://schemas.openxmlformats.org/presentationml/2006/ole">
            <mc:AlternateContent xmlns:mc="http://schemas.openxmlformats.org/markup-compatibility/2006">
              <mc:Choice xmlns:v="urn:schemas-microsoft-com:vml" Requires="v">
                <p:oleObj spid="_x0000_s55298" r:id="rId7" imgW="1561680" imgH="1638000" progId="">
                  <p:embed/>
                </p:oleObj>
              </mc:Choice>
              <mc:Fallback>
                <p:oleObj r:id="rId7" imgW="1561680" imgH="1638000" progId="">
                  <p:embed/>
                  <p:pic>
                    <p:nvPicPr>
                      <p:cNvPr id="16" name="Object 15">
                        <a:extLst>
                          <a:ext uri="{FF2B5EF4-FFF2-40B4-BE49-F238E27FC236}">
                            <a16:creationId xmlns:a16="http://schemas.microsoft.com/office/drawing/2014/main" id="{1A085D09-A92C-4277-8088-7ECE874A7FE9}"/>
                          </a:ext>
                        </a:extLst>
                      </p:cNvPr>
                      <p:cNvPicPr/>
                      <p:nvPr/>
                    </p:nvPicPr>
                    <p:blipFill>
                      <a:blip r:embed="rId8"/>
                      <a:stretch>
                        <a:fillRect/>
                      </a:stretch>
                    </p:blipFill>
                    <p:spPr>
                      <a:xfrm>
                        <a:off x="5000626" y="3588210"/>
                        <a:ext cx="1035586" cy="1031930"/>
                      </a:xfrm>
                      <a:prstGeom prst="rect">
                        <a:avLst/>
                      </a:prstGeom>
                    </p:spPr>
                  </p:pic>
                </p:oleObj>
              </mc:Fallback>
            </mc:AlternateContent>
          </a:graphicData>
        </a:graphic>
      </p:graphicFrame>
      <p:sp>
        <p:nvSpPr>
          <p:cNvPr id="17" name="Multiplication Sign 16">
            <a:extLst>
              <a:ext uri="{FF2B5EF4-FFF2-40B4-BE49-F238E27FC236}">
                <a16:creationId xmlns:a16="http://schemas.microsoft.com/office/drawing/2014/main" id="{620AD0D4-789F-455E-AEEF-0F08701FC116}"/>
              </a:ext>
            </a:extLst>
          </p:cNvPr>
          <p:cNvSpPr/>
          <p:nvPr/>
        </p:nvSpPr>
        <p:spPr>
          <a:xfrm>
            <a:off x="3516736" y="3287616"/>
            <a:ext cx="1710142" cy="1686839"/>
          </a:xfrm>
          <a:prstGeom prst="mathMultiply">
            <a:avLst>
              <a:gd name="adj1" fmla="val 27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6C2A49E4-D4AB-45D0-905F-54A2BC5D9F2E}"/>
              </a:ext>
            </a:extLst>
          </p:cNvPr>
          <p:cNvSpPr txBox="1"/>
          <p:nvPr/>
        </p:nvSpPr>
        <p:spPr>
          <a:xfrm>
            <a:off x="1504592" y="4813705"/>
            <a:ext cx="5533440" cy="577081"/>
          </a:xfrm>
          <a:prstGeom prst="rect">
            <a:avLst/>
          </a:prstGeom>
          <a:solidFill>
            <a:schemeClr val="accent3"/>
          </a:solidFill>
        </p:spPr>
        <p:txBody>
          <a:bodyPr wrap="square" lIns="91440" tIns="45720" rIns="91440" bIns="45720" rtlCol="0" anchor="t">
            <a:spAutoFit/>
          </a:bodyPr>
          <a:lstStyle/>
          <a:p>
            <a:r>
              <a:rPr lang="en-GB" sz="1050" b="1">
                <a:solidFill>
                  <a:schemeClr val="bg1"/>
                </a:solidFill>
                <a:latin typeface="Arial"/>
                <a:cs typeface="Arial"/>
              </a:rPr>
              <a:t>At this time please do not put your face next to theirs to check for breathing, instead only look carefully for the chest rising and falling. </a:t>
            </a:r>
            <a:endParaRPr lang="en-GB" sz="1058" b="1">
              <a:solidFill>
                <a:schemeClr val="bg1"/>
              </a:solidFill>
              <a:latin typeface="Arial" panose="020B0604020202020204" pitchFamily="34" charset="0"/>
              <a:cs typeface="Arial" panose="020B0604020202020204" pitchFamily="34" charset="0"/>
            </a:endParaRPr>
          </a:p>
          <a:p>
            <a:r>
              <a:rPr lang="en-GB" sz="1050" b="1">
                <a:solidFill>
                  <a:schemeClr val="bg1"/>
                </a:solidFill>
                <a:latin typeface="Arial"/>
                <a:cs typeface="Arial"/>
              </a:rPr>
              <a:t>When giving CPR place a cloth over the face of the casualty </a:t>
            </a:r>
            <a:endParaRPr lang="en-GB" sz="105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8272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7D7E39-6DB4-4CFC-AE55-C15706B501E8}"/>
              </a:ext>
            </a:extLst>
          </p:cNvPr>
          <p:cNvSpPr>
            <a:spLocks noGrp="1"/>
          </p:cNvSpPr>
          <p:nvPr>
            <p:ph idx="15"/>
          </p:nvPr>
        </p:nvSpPr>
        <p:spPr>
          <a:xfrm>
            <a:off x="491629" y="478795"/>
            <a:ext cx="1625929" cy="551146"/>
          </a:xfrm>
        </p:spPr>
        <p:txBody>
          <a:bodyPr/>
          <a:lstStyle/>
          <a:p>
            <a:r>
              <a:rPr lang="en-GB"/>
              <a:t>Recap</a:t>
            </a:r>
          </a:p>
        </p:txBody>
      </p:sp>
      <p:sp>
        <p:nvSpPr>
          <p:cNvPr id="4" name="Text Placeholder 3">
            <a:extLst>
              <a:ext uri="{FF2B5EF4-FFF2-40B4-BE49-F238E27FC236}">
                <a16:creationId xmlns:a16="http://schemas.microsoft.com/office/drawing/2014/main" id="{0105E59B-33EE-4936-92C7-7AFD9A0CFC27}"/>
              </a:ext>
            </a:extLst>
          </p:cNvPr>
          <p:cNvSpPr>
            <a:spLocks noGrp="1"/>
          </p:cNvSpPr>
          <p:nvPr>
            <p:ph type="body" sz="quarter" idx="10"/>
          </p:nvPr>
        </p:nvSpPr>
        <p:spPr/>
        <p:txBody>
          <a:bodyPr/>
          <a:lstStyle/>
          <a:p>
            <a:endParaRPr lang="en-GB"/>
          </a:p>
        </p:txBody>
      </p:sp>
      <p:sp>
        <p:nvSpPr>
          <p:cNvPr id="5" name="TextBox 4">
            <a:extLst>
              <a:ext uri="{FF2B5EF4-FFF2-40B4-BE49-F238E27FC236}">
                <a16:creationId xmlns:a16="http://schemas.microsoft.com/office/drawing/2014/main" id="{9B1F8749-D1A2-47AA-BC34-5367E5BCDEE5}"/>
              </a:ext>
            </a:extLst>
          </p:cNvPr>
          <p:cNvSpPr txBox="1"/>
          <p:nvPr/>
        </p:nvSpPr>
        <p:spPr>
          <a:xfrm>
            <a:off x="3665624" y="1029943"/>
            <a:ext cx="2205789" cy="323165"/>
          </a:xfrm>
          <a:prstGeom prst="rect">
            <a:avLst/>
          </a:prstGeom>
          <a:noFill/>
        </p:spPr>
        <p:txBody>
          <a:bodyPr wrap="square" rtlCol="0">
            <a:spAutoFit/>
          </a:bodyPr>
          <a:lstStyle/>
          <a:p>
            <a:r>
              <a:rPr lang="en-GB" b="1"/>
              <a:t>Primary Survey</a:t>
            </a:r>
          </a:p>
        </p:txBody>
      </p:sp>
      <p:pic>
        <p:nvPicPr>
          <p:cNvPr id="7" name="Picture 6">
            <a:extLst>
              <a:ext uri="{FF2B5EF4-FFF2-40B4-BE49-F238E27FC236}">
                <a16:creationId xmlns:a16="http://schemas.microsoft.com/office/drawing/2014/main" id="{D83C6D3C-60C5-4ABB-BD15-DC2DA2FAAE60}"/>
              </a:ext>
              <a:ext uri="{C183D7F6-B498-43B3-948B-1728B52AA6E4}">
                <adec:decorative xmlns:adec="http://schemas.microsoft.com/office/drawing/2017/decorative" xmlns="" val="1"/>
              </a:ext>
            </a:extLst>
          </p:cNvPr>
          <p:cNvPicPr>
            <a:picLocks noChangeAspect="1"/>
          </p:cNvPicPr>
          <p:nvPr/>
        </p:nvPicPr>
        <p:blipFill>
          <a:blip r:embed="rId3"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12262901" flipH="1">
            <a:off x="3682665" y="1401675"/>
            <a:ext cx="219234" cy="438467"/>
          </a:xfrm>
          <a:prstGeom prst="rect">
            <a:avLst/>
          </a:prstGeom>
        </p:spPr>
      </p:pic>
      <p:pic>
        <p:nvPicPr>
          <p:cNvPr id="8" name="Picture 7">
            <a:extLst>
              <a:ext uri="{FF2B5EF4-FFF2-40B4-BE49-F238E27FC236}">
                <a16:creationId xmlns:a16="http://schemas.microsoft.com/office/drawing/2014/main" id="{7FB67A49-4059-4A09-A451-0F55E8F913B4}"/>
              </a:ext>
              <a:ext uri="{C183D7F6-B498-43B3-948B-1728B52AA6E4}">
                <adec:decorative xmlns:adec="http://schemas.microsoft.com/office/drawing/2017/decorative" xmlns="" val="1"/>
              </a:ext>
            </a:extLst>
          </p:cNvPr>
          <p:cNvPicPr>
            <a:picLocks noChangeAspect="1"/>
          </p:cNvPicPr>
          <p:nvPr/>
        </p:nvPicPr>
        <p:blipFill>
          <a:blip r:embed="rId4"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12359730">
            <a:off x="3211773" y="1753365"/>
            <a:ext cx="221109" cy="438467"/>
          </a:xfrm>
          <a:prstGeom prst="rect">
            <a:avLst/>
          </a:prstGeom>
        </p:spPr>
      </p:pic>
      <p:pic>
        <p:nvPicPr>
          <p:cNvPr id="9" name="Picture 8">
            <a:extLst>
              <a:ext uri="{FF2B5EF4-FFF2-40B4-BE49-F238E27FC236}">
                <a16:creationId xmlns:a16="http://schemas.microsoft.com/office/drawing/2014/main" id="{767261C7-BD3A-46D6-A820-69AAC23EE87B}"/>
              </a:ext>
              <a:ext uri="{C183D7F6-B498-43B3-948B-1728B52AA6E4}">
                <adec:decorative xmlns:adec="http://schemas.microsoft.com/office/drawing/2017/decorative" xmlns="" val="1"/>
              </a:ext>
            </a:extLst>
          </p:cNvPr>
          <p:cNvPicPr>
            <a:picLocks noChangeAspect="1"/>
          </p:cNvPicPr>
          <p:nvPr/>
        </p:nvPicPr>
        <p:blipFill>
          <a:blip r:embed="rId3"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9155029" flipH="1">
            <a:off x="5385223" y="1735124"/>
            <a:ext cx="219234" cy="438467"/>
          </a:xfrm>
          <a:prstGeom prst="rect">
            <a:avLst/>
          </a:prstGeom>
        </p:spPr>
      </p:pic>
      <p:pic>
        <p:nvPicPr>
          <p:cNvPr id="10" name="Picture 9">
            <a:extLst>
              <a:ext uri="{FF2B5EF4-FFF2-40B4-BE49-F238E27FC236}">
                <a16:creationId xmlns:a16="http://schemas.microsoft.com/office/drawing/2014/main" id="{B6DD3B26-ACF9-40CB-B612-36C63FB8D4D1}"/>
              </a:ext>
              <a:ext uri="{C183D7F6-B498-43B3-948B-1728B52AA6E4}">
                <adec:decorative xmlns:adec="http://schemas.microsoft.com/office/drawing/2017/decorative" xmlns="" val="1"/>
              </a:ext>
            </a:extLst>
          </p:cNvPr>
          <p:cNvPicPr>
            <a:picLocks noChangeAspect="1"/>
          </p:cNvPicPr>
          <p:nvPr/>
        </p:nvPicPr>
        <p:blipFill>
          <a:blip r:embed="rId4"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9539701">
            <a:off x="4902987" y="1404875"/>
            <a:ext cx="221109" cy="438467"/>
          </a:xfrm>
          <a:prstGeom prst="rect">
            <a:avLst/>
          </a:prstGeom>
        </p:spPr>
      </p:pic>
      <p:sp>
        <p:nvSpPr>
          <p:cNvPr id="14" name="Rectangle 13">
            <a:extLst>
              <a:ext uri="{FF2B5EF4-FFF2-40B4-BE49-F238E27FC236}">
                <a16:creationId xmlns:a16="http://schemas.microsoft.com/office/drawing/2014/main" id="{BB069971-CCBD-42E4-8AC2-BFB2CD97615E}"/>
              </a:ext>
              <a:ext uri="{C183D7F6-B498-43B3-948B-1728B52AA6E4}">
                <adec:decorative xmlns:adec="http://schemas.microsoft.com/office/drawing/2017/decorative" xmlns="" val="1"/>
              </a:ext>
            </a:extLst>
          </p:cNvPr>
          <p:cNvSpPr/>
          <p:nvPr/>
        </p:nvSpPr>
        <p:spPr>
          <a:xfrm>
            <a:off x="491629" y="2331755"/>
            <a:ext cx="3997919" cy="2282719"/>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454D81E8-9430-4A44-B842-931583F06B5B}"/>
              </a:ext>
              <a:ext uri="{C183D7F6-B498-43B3-948B-1728B52AA6E4}">
                <adec:decorative xmlns:adec="http://schemas.microsoft.com/office/drawing/2017/decorative" xmlns="" val="1"/>
              </a:ext>
            </a:extLst>
          </p:cNvPr>
          <p:cNvSpPr/>
          <p:nvPr/>
        </p:nvSpPr>
        <p:spPr>
          <a:xfrm>
            <a:off x="4654457" y="2345430"/>
            <a:ext cx="3997919" cy="2282719"/>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4B3E8779-F31C-4417-A9F0-A9974B3EE693}"/>
              </a:ext>
            </a:extLst>
          </p:cNvPr>
          <p:cNvSpPr txBox="1"/>
          <p:nvPr/>
        </p:nvSpPr>
        <p:spPr>
          <a:xfrm>
            <a:off x="491627" y="2336746"/>
            <a:ext cx="3997919" cy="323165"/>
          </a:xfrm>
          <a:prstGeom prst="rect">
            <a:avLst/>
          </a:prstGeom>
          <a:noFill/>
        </p:spPr>
        <p:txBody>
          <a:bodyPr wrap="square" rtlCol="0">
            <a:spAutoFit/>
          </a:bodyPr>
          <a:lstStyle/>
          <a:p>
            <a:pPr algn="ctr"/>
            <a:r>
              <a:rPr lang="en-GB" b="1"/>
              <a:t>Breathing normally</a:t>
            </a:r>
          </a:p>
        </p:txBody>
      </p:sp>
      <p:pic>
        <p:nvPicPr>
          <p:cNvPr id="18" name="Picture 17">
            <a:extLst>
              <a:ext uri="{FF2B5EF4-FFF2-40B4-BE49-F238E27FC236}">
                <a16:creationId xmlns:a16="http://schemas.microsoft.com/office/drawing/2014/main" id="{3DABDF6A-6CDA-47D9-8122-FBD450B96B39}"/>
              </a:ext>
              <a:ext uri="{C183D7F6-B498-43B3-948B-1728B52AA6E4}">
                <adec:decorative xmlns:adec="http://schemas.microsoft.com/office/drawing/2017/decorative" xmlns="" val="1"/>
              </a:ext>
            </a:extLst>
          </p:cNvPr>
          <p:cNvPicPr>
            <a:picLocks noChangeAspect="1"/>
          </p:cNvPicPr>
          <p:nvPr/>
        </p:nvPicPr>
        <p:blipFill>
          <a:blip r:embed="rId5" cstate="hq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10267638" flipH="1">
            <a:off x="2398084" y="2681830"/>
            <a:ext cx="319796" cy="458672"/>
          </a:xfrm>
          <a:prstGeom prst="rect">
            <a:avLst/>
          </a:prstGeom>
        </p:spPr>
      </p:pic>
      <p:sp>
        <p:nvSpPr>
          <p:cNvPr id="19" name="TextBox 18">
            <a:extLst>
              <a:ext uri="{FF2B5EF4-FFF2-40B4-BE49-F238E27FC236}">
                <a16:creationId xmlns:a16="http://schemas.microsoft.com/office/drawing/2014/main" id="{1CEB759C-E4AC-46E3-9856-43186F6DF8AD}"/>
              </a:ext>
            </a:extLst>
          </p:cNvPr>
          <p:cNvSpPr txBox="1"/>
          <p:nvPr/>
        </p:nvSpPr>
        <p:spPr>
          <a:xfrm>
            <a:off x="491625" y="3196755"/>
            <a:ext cx="3997918" cy="323165"/>
          </a:xfrm>
          <a:prstGeom prst="rect">
            <a:avLst/>
          </a:prstGeom>
          <a:noFill/>
        </p:spPr>
        <p:txBody>
          <a:bodyPr wrap="square" rtlCol="0">
            <a:spAutoFit/>
          </a:bodyPr>
          <a:lstStyle/>
          <a:p>
            <a:pPr algn="ctr"/>
            <a:r>
              <a:rPr lang="en-GB" b="1"/>
              <a:t>Recovery position</a:t>
            </a:r>
          </a:p>
        </p:txBody>
      </p:sp>
      <p:pic>
        <p:nvPicPr>
          <p:cNvPr id="20" name="Picture 19">
            <a:extLst>
              <a:ext uri="{FF2B5EF4-FFF2-40B4-BE49-F238E27FC236}">
                <a16:creationId xmlns:a16="http://schemas.microsoft.com/office/drawing/2014/main" id="{C2C9B906-FBF6-4376-8930-7113D2D5FD96}"/>
              </a:ext>
              <a:ext uri="{C183D7F6-B498-43B3-948B-1728B52AA6E4}">
                <adec:decorative xmlns:adec="http://schemas.microsoft.com/office/drawing/2017/decorative" xmlns="" val="1"/>
              </a:ext>
            </a:extLst>
          </p:cNvPr>
          <p:cNvPicPr>
            <a:picLocks noChangeAspect="1"/>
          </p:cNvPicPr>
          <p:nvPr/>
        </p:nvPicPr>
        <p:blipFill>
          <a:blip r:embed="rId5" cstate="hq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10267638" flipH="1">
            <a:off x="2344153" y="3548929"/>
            <a:ext cx="319796" cy="458672"/>
          </a:xfrm>
          <a:prstGeom prst="rect">
            <a:avLst/>
          </a:prstGeom>
        </p:spPr>
      </p:pic>
      <p:sp>
        <p:nvSpPr>
          <p:cNvPr id="21" name="TextBox 20">
            <a:extLst>
              <a:ext uri="{FF2B5EF4-FFF2-40B4-BE49-F238E27FC236}">
                <a16:creationId xmlns:a16="http://schemas.microsoft.com/office/drawing/2014/main" id="{9C857EC2-7EA4-4A93-AA4C-617F390ADD62}"/>
              </a:ext>
            </a:extLst>
          </p:cNvPr>
          <p:cNvSpPr txBox="1"/>
          <p:nvPr/>
        </p:nvSpPr>
        <p:spPr>
          <a:xfrm>
            <a:off x="475828" y="4056217"/>
            <a:ext cx="3997918" cy="553998"/>
          </a:xfrm>
          <a:prstGeom prst="rect">
            <a:avLst/>
          </a:prstGeom>
          <a:noFill/>
        </p:spPr>
        <p:txBody>
          <a:bodyPr wrap="square" rtlCol="0">
            <a:spAutoFit/>
          </a:bodyPr>
          <a:lstStyle/>
          <a:p>
            <a:pPr algn="ctr"/>
            <a:r>
              <a:rPr lang="en-GB" b="1"/>
              <a:t>Make sure help is coming and give the casualty care</a:t>
            </a:r>
          </a:p>
        </p:txBody>
      </p:sp>
      <p:sp>
        <p:nvSpPr>
          <p:cNvPr id="22" name="TextBox 21">
            <a:extLst>
              <a:ext uri="{FF2B5EF4-FFF2-40B4-BE49-F238E27FC236}">
                <a16:creationId xmlns:a16="http://schemas.microsoft.com/office/drawing/2014/main" id="{E984EE59-E0C6-4324-AD2B-FB87120E4F99}"/>
              </a:ext>
            </a:extLst>
          </p:cNvPr>
          <p:cNvSpPr txBox="1"/>
          <p:nvPr/>
        </p:nvSpPr>
        <p:spPr>
          <a:xfrm>
            <a:off x="4654456" y="2329498"/>
            <a:ext cx="3997916" cy="323165"/>
          </a:xfrm>
          <a:prstGeom prst="rect">
            <a:avLst/>
          </a:prstGeom>
          <a:noFill/>
        </p:spPr>
        <p:txBody>
          <a:bodyPr wrap="square" rtlCol="0">
            <a:spAutoFit/>
          </a:bodyPr>
          <a:lstStyle/>
          <a:p>
            <a:pPr algn="ctr"/>
            <a:r>
              <a:rPr lang="en-GB" b="1"/>
              <a:t>Not breathing normally</a:t>
            </a:r>
          </a:p>
        </p:txBody>
      </p:sp>
      <p:pic>
        <p:nvPicPr>
          <p:cNvPr id="23" name="Picture 22">
            <a:extLst>
              <a:ext uri="{FF2B5EF4-FFF2-40B4-BE49-F238E27FC236}">
                <a16:creationId xmlns:a16="http://schemas.microsoft.com/office/drawing/2014/main" id="{43A4EF51-74F8-4CC7-9133-C8372B7D8C5E}"/>
              </a:ext>
              <a:ext uri="{C183D7F6-B498-43B3-948B-1728B52AA6E4}">
                <adec:decorative xmlns:adec="http://schemas.microsoft.com/office/drawing/2017/decorative" xmlns="" val="1"/>
              </a:ext>
            </a:extLst>
          </p:cNvPr>
          <p:cNvPicPr>
            <a:picLocks noChangeAspect="1"/>
          </p:cNvPicPr>
          <p:nvPr/>
        </p:nvPicPr>
        <p:blipFill>
          <a:blip r:embed="rId5" cstate="hq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10267638" flipH="1">
            <a:off x="6493515" y="2681598"/>
            <a:ext cx="319796" cy="458672"/>
          </a:xfrm>
          <a:prstGeom prst="rect">
            <a:avLst/>
          </a:prstGeom>
        </p:spPr>
      </p:pic>
      <p:sp>
        <p:nvSpPr>
          <p:cNvPr id="24" name="TextBox 23">
            <a:extLst>
              <a:ext uri="{FF2B5EF4-FFF2-40B4-BE49-F238E27FC236}">
                <a16:creationId xmlns:a16="http://schemas.microsoft.com/office/drawing/2014/main" id="{3859E22B-2961-483E-91FE-B400301D7A8F}"/>
              </a:ext>
            </a:extLst>
          </p:cNvPr>
          <p:cNvSpPr txBox="1"/>
          <p:nvPr/>
        </p:nvSpPr>
        <p:spPr>
          <a:xfrm>
            <a:off x="4654456" y="3194506"/>
            <a:ext cx="3997915" cy="553998"/>
          </a:xfrm>
          <a:prstGeom prst="rect">
            <a:avLst/>
          </a:prstGeom>
          <a:noFill/>
        </p:spPr>
        <p:txBody>
          <a:bodyPr wrap="square" rtlCol="0">
            <a:spAutoFit/>
          </a:bodyPr>
          <a:lstStyle/>
          <a:p>
            <a:pPr algn="ctr"/>
            <a:r>
              <a:rPr lang="en-GB" b="1"/>
              <a:t>Call for help and send a bystander for an AED if available </a:t>
            </a:r>
          </a:p>
        </p:txBody>
      </p:sp>
      <p:pic>
        <p:nvPicPr>
          <p:cNvPr id="25" name="Picture 24">
            <a:extLst>
              <a:ext uri="{FF2B5EF4-FFF2-40B4-BE49-F238E27FC236}">
                <a16:creationId xmlns:a16="http://schemas.microsoft.com/office/drawing/2014/main" id="{A7B284A4-C7B1-42F6-8713-940BD0FD88A2}"/>
              </a:ext>
              <a:ext uri="{C183D7F6-B498-43B3-948B-1728B52AA6E4}">
                <adec:decorative xmlns:adec="http://schemas.microsoft.com/office/drawing/2017/decorative" xmlns="" val="1"/>
              </a:ext>
            </a:extLst>
          </p:cNvPr>
          <p:cNvPicPr>
            <a:picLocks noChangeAspect="1"/>
          </p:cNvPicPr>
          <p:nvPr/>
        </p:nvPicPr>
        <p:blipFill>
          <a:blip r:embed="rId5" cstate="hq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10267638" flipH="1">
            <a:off x="6525838" y="3707734"/>
            <a:ext cx="319796" cy="458672"/>
          </a:xfrm>
          <a:prstGeom prst="rect">
            <a:avLst/>
          </a:prstGeom>
        </p:spPr>
      </p:pic>
      <p:sp>
        <p:nvSpPr>
          <p:cNvPr id="26" name="TextBox 25">
            <a:extLst>
              <a:ext uri="{FF2B5EF4-FFF2-40B4-BE49-F238E27FC236}">
                <a16:creationId xmlns:a16="http://schemas.microsoft.com/office/drawing/2014/main" id="{7AB41308-D450-4BD0-9868-FF79453E64A0}"/>
              </a:ext>
            </a:extLst>
          </p:cNvPr>
          <p:cNvSpPr txBox="1"/>
          <p:nvPr/>
        </p:nvSpPr>
        <p:spPr>
          <a:xfrm>
            <a:off x="4670259" y="4206586"/>
            <a:ext cx="3997915" cy="323165"/>
          </a:xfrm>
          <a:prstGeom prst="rect">
            <a:avLst/>
          </a:prstGeom>
          <a:noFill/>
        </p:spPr>
        <p:txBody>
          <a:bodyPr wrap="square" rtlCol="0">
            <a:spAutoFit/>
          </a:bodyPr>
          <a:lstStyle/>
          <a:p>
            <a:pPr algn="ctr"/>
            <a:r>
              <a:rPr lang="en-GB" b="1"/>
              <a:t>CPR</a:t>
            </a:r>
          </a:p>
        </p:txBody>
      </p:sp>
    </p:spTree>
    <p:extLst>
      <p:ext uri="{BB962C8B-B14F-4D97-AF65-F5344CB8AC3E}">
        <p14:creationId xmlns:p14="http://schemas.microsoft.com/office/powerpoint/2010/main" val="3117700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C988C155-018A-471A-B1B7-FF4FC050FCDE}"/>
              </a:ext>
            </a:extLst>
          </p:cNvPr>
          <p:cNvPicPr>
            <a:picLocks noChangeAspect="1"/>
          </p:cNvPicPr>
          <p:nvPr/>
        </p:nvPicPr>
        <p:blipFill>
          <a:blip r:embed="rId3"/>
          <a:stretch>
            <a:fillRect/>
          </a:stretch>
        </p:blipFill>
        <p:spPr>
          <a:xfrm>
            <a:off x="3699765" y="2214421"/>
            <a:ext cx="1743594" cy="1743594"/>
          </a:xfrm>
          <a:prstGeom prst="rect">
            <a:avLst/>
          </a:prstGeom>
        </p:spPr>
      </p:pic>
      <p:sp>
        <p:nvSpPr>
          <p:cNvPr id="3" name="Content Placeholder 2">
            <a:extLst>
              <a:ext uri="{FF2B5EF4-FFF2-40B4-BE49-F238E27FC236}">
                <a16:creationId xmlns:a16="http://schemas.microsoft.com/office/drawing/2014/main" id="{9BC54436-4320-4D37-A0BF-830F1F5C4995}"/>
              </a:ext>
            </a:extLst>
          </p:cNvPr>
          <p:cNvSpPr>
            <a:spLocks noGrp="1"/>
          </p:cNvSpPr>
          <p:nvPr>
            <p:ph idx="1"/>
          </p:nvPr>
        </p:nvSpPr>
        <p:spPr>
          <a:xfrm>
            <a:off x="1433059" y="1298808"/>
            <a:ext cx="6346838" cy="472946"/>
          </a:xfrm>
        </p:spPr>
        <p:txBody>
          <a:bodyPr lIns="63833" tIns="31917" rIns="63833" bIns="31917" anchor="t">
            <a:normAutofit fontScale="92500" lnSpcReduction="20000"/>
          </a:bodyPr>
          <a:lstStyle/>
          <a:p>
            <a:pPr marL="0" indent="0" algn="ctr">
              <a:buNone/>
            </a:pPr>
            <a:r>
              <a:rPr lang="en-US" sz="1100" b="1">
                <a:solidFill>
                  <a:schemeClr val="tx1"/>
                </a:solidFill>
                <a:ea typeface="MS PGothic"/>
                <a:cs typeface="Arial"/>
              </a:rPr>
              <a:t>Pause for thought...</a:t>
            </a:r>
          </a:p>
          <a:p>
            <a:pPr marL="0" indent="0" algn="ctr">
              <a:buNone/>
            </a:pPr>
            <a:r>
              <a:rPr lang="en-US" sz="1100" b="1">
                <a:solidFill>
                  <a:schemeClr val="tx1"/>
                </a:solidFill>
                <a:latin typeface="Arial"/>
                <a:ea typeface="MS PGothic"/>
                <a:cs typeface="Arial"/>
              </a:rPr>
              <a:t>Which actions do you think are most important when caring for a casualty?</a:t>
            </a:r>
            <a:endParaRPr lang="en-US" sz="1800">
              <a:solidFill>
                <a:schemeClr val="tx1"/>
              </a:solidFill>
            </a:endParaRPr>
          </a:p>
          <a:p>
            <a:pPr marL="238760" indent="-238760"/>
            <a:endParaRPr lang="en-GB" sz="2400" b="1">
              <a:solidFill>
                <a:schemeClr val="tx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8E5033B3-2916-4029-8A3D-5E50E74006D4}"/>
              </a:ext>
            </a:extLst>
          </p:cNvPr>
          <p:cNvSpPr>
            <a:spLocks noGrp="1"/>
          </p:cNvSpPr>
          <p:nvPr>
            <p:ph type="title"/>
          </p:nvPr>
        </p:nvSpPr>
        <p:spPr>
          <a:xfrm>
            <a:off x="535412" y="648065"/>
            <a:ext cx="3296496" cy="622575"/>
          </a:xfrm>
          <a:solidFill>
            <a:srgbClr val="009F4D"/>
          </a:solidFill>
        </p:spPr>
        <p:txBody>
          <a:bodyPr/>
          <a:lstStyle/>
          <a:p>
            <a:r>
              <a:rPr lang="en-US" sz="3700">
                <a:latin typeface="Arial" panose="020B0604020202020204" pitchFamily="34" charset="0"/>
                <a:cs typeface="Arial" panose="020B0604020202020204" pitchFamily="34" charset="0"/>
              </a:rPr>
              <a:t>Casualty care</a:t>
            </a:r>
            <a:endParaRPr lang="en-GB" sz="3700">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D650B22C-556F-489E-B9C0-2FEF63A53987}"/>
              </a:ext>
            </a:extLst>
          </p:cNvPr>
          <p:cNvGrpSpPr/>
          <p:nvPr/>
        </p:nvGrpSpPr>
        <p:grpSpPr>
          <a:xfrm>
            <a:off x="630738" y="2678197"/>
            <a:ext cx="1551847" cy="816043"/>
            <a:chOff x="630738" y="2678197"/>
            <a:chExt cx="1551847" cy="816043"/>
          </a:xfrm>
        </p:grpSpPr>
        <p:sp>
          <p:nvSpPr>
            <p:cNvPr id="31" name="Thought Bubble: Cloud 30">
              <a:extLst>
                <a:ext uri="{FF2B5EF4-FFF2-40B4-BE49-F238E27FC236}">
                  <a16:creationId xmlns:a16="http://schemas.microsoft.com/office/drawing/2014/main" id="{C2EF7674-77E8-40CC-B604-48D255B9B29B}"/>
                </a:ext>
              </a:extLst>
            </p:cNvPr>
            <p:cNvSpPr/>
            <p:nvPr/>
          </p:nvSpPr>
          <p:spPr>
            <a:xfrm flipH="1">
              <a:off x="630738" y="2678197"/>
              <a:ext cx="1551847" cy="816043"/>
            </a:xfrm>
            <a:prstGeom prst="cloudCallout">
              <a:avLst>
                <a:gd name="adj1" fmla="val -127852"/>
                <a:gd name="adj2" fmla="val 1380"/>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E8F70CD7-150B-4F84-92CD-95DFE3949195}"/>
                </a:ext>
              </a:extLst>
            </p:cNvPr>
            <p:cNvSpPr txBox="1"/>
            <p:nvPr/>
          </p:nvSpPr>
          <p:spPr>
            <a:xfrm>
              <a:off x="912618" y="2851540"/>
              <a:ext cx="988088" cy="469359"/>
            </a:xfrm>
            <a:prstGeom prst="rect">
              <a:avLst/>
            </a:prstGeom>
            <a:noFill/>
          </p:spPr>
          <p:txBody>
            <a:bodyPr wrap="square" rtlCol="0" anchor="ctr">
              <a:spAutoFit/>
            </a:bodyPr>
            <a:lstStyle/>
            <a:p>
              <a:pPr algn="ctr" defTabSz="559696" eaLnBrk="0" fontAlgn="base" hangingPunct="0">
                <a:spcBef>
                  <a:spcPct val="0"/>
                </a:spcBef>
                <a:spcAft>
                  <a:spcPct val="0"/>
                </a:spcAft>
              </a:pPr>
              <a:r>
                <a:rPr lang="en-GB" sz="1225" b="1">
                  <a:solidFill>
                    <a:srgbClr val="000000"/>
                  </a:solidFill>
                  <a:latin typeface="Arial" panose="020B0604020202020204" pitchFamily="34" charset="0"/>
                  <a:ea typeface="MS PGothic" panose="020B0600070205080204" pitchFamily="34" charset="-128"/>
                  <a:cs typeface="Arial" panose="020B0604020202020204" pitchFamily="34" charset="0"/>
                </a:rPr>
                <a:t>Remain calm</a:t>
              </a:r>
            </a:p>
          </p:txBody>
        </p:sp>
      </p:grpSp>
      <p:grpSp>
        <p:nvGrpSpPr>
          <p:cNvPr id="14" name="Group 13">
            <a:extLst>
              <a:ext uri="{FF2B5EF4-FFF2-40B4-BE49-F238E27FC236}">
                <a16:creationId xmlns:a16="http://schemas.microsoft.com/office/drawing/2014/main" id="{EBE1FB47-9863-47B2-8064-2777F3BF1A3B}"/>
              </a:ext>
            </a:extLst>
          </p:cNvPr>
          <p:cNvGrpSpPr/>
          <p:nvPr/>
        </p:nvGrpSpPr>
        <p:grpSpPr>
          <a:xfrm>
            <a:off x="5683784" y="4106605"/>
            <a:ext cx="1551847" cy="816043"/>
            <a:chOff x="5683784" y="4106605"/>
            <a:chExt cx="1551847" cy="816043"/>
          </a:xfrm>
        </p:grpSpPr>
        <p:sp>
          <p:nvSpPr>
            <p:cNvPr id="36" name="Thought Bubble: Cloud 35">
              <a:extLst>
                <a:ext uri="{FF2B5EF4-FFF2-40B4-BE49-F238E27FC236}">
                  <a16:creationId xmlns:a16="http://schemas.microsoft.com/office/drawing/2014/main" id="{B801C17F-BDF6-48BB-9CCD-D509193E2498}"/>
                </a:ext>
              </a:extLst>
            </p:cNvPr>
            <p:cNvSpPr/>
            <p:nvPr/>
          </p:nvSpPr>
          <p:spPr>
            <a:xfrm flipH="1">
              <a:off x="5683784" y="4106605"/>
              <a:ext cx="1551847" cy="816043"/>
            </a:xfrm>
            <a:prstGeom prst="cloudCallout">
              <a:avLst>
                <a:gd name="adj1" fmla="val 69579"/>
                <a:gd name="adj2" fmla="val -78657"/>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193E815A-E2C4-438C-8DD6-7C118CFC92E5}"/>
                </a:ext>
              </a:extLst>
            </p:cNvPr>
            <p:cNvSpPr txBox="1"/>
            <p:nvPr/>
          </p:nvSpPr>
          <p:spPr>
            <a:xfrm>
              <a:off x="5965663" y="4286802"/>
              <a:ext cx="988088" cy="469359"/>
            </a:xfrm>
            <a:prstGeom prst="rect">
              <a:avLst/>
            </a:prstGeom>
            <a:noFill/>
          </p:spPr>
          <p:txBody>
            <a:bodyPr wrap="square" rtlCol="0" anchor="ctr">
              <a:spAutoFit/>
            </a:bodyPr>
            <a:lstStyle/>
            <a:p>
              <a:pPr algn="ctr" defTabSz="559696" eaLnBrk="0" fontAlgn="base" hangingPunct="0">
                <a:spcBef>
                  <a:spcPct val="0"/>
                </a:spcBef>
                <a:spcAft>
                  <a:spcPct val="0"/>
                </a:spcAft>
              </a:pPr>
              <a:r>
                <a:rPr lang="en-GB" sz="1225" b="1">
                  <a:solidFill>
                    <a:srgbClr val="000000"/>
                  </a:solidFill>
                  <a:latin typeface="Arial" panose="020B0604020202020204" pitchFamily="34" charset="0"/>
                  <a:ea typeface="MS PGothic" panose="020B0600070205080204" pitchFamily="34" charset="-128"/>
                  <a:cs typeface="Arial" panose="020B0604020202020204" pitchFamily="34" charset="0"/>
                </a:rPr>
                <a:t>Reassure casualty</a:t>
              </a:r>
            </a:p>
          </p:txBody>
        </p:sp>
      </p:grpSp>
      <p:grpSp>
        <p:nvGrpSpPr>
          <p:cNvPr id="10" name="Group 9">
            <a:extLst>
              <a:ext uri="{FF2B5EF4-FFF2-40B4-BE49-F238E27FC236}">
                <a16:creationId xmlns:a16="http://schemas.microsoft.com/office/drawing/2014/main" id="{0316D645-9BEB-4EEC-B232-04F2938B386E}"/>
              </a:ext>
            </a:extLst>
          </p:cNvPr>
          <p:cNvGrpSpPr/>
          <p:nvPr/>
        </p:nvGrpSpPr>
        <p:grpSpPr>
          <a:xfrm>
            <a:off x="2280061" y="1828533"/>
            <a:ext cx="1551847" cy="816043"/>
            <a:chOff x="2280061" y="1828533"/>
            <a:chExt cx="1551847" cy="816043"/>
          </a:xfrm>
        </p:grpSpPr>
        <p:sp>
          <p:nvSpPr>
            <p:cNvPr id="7" name="Thought Bubble: Cloud 6">
              <a:extLst>
                <a:ext uri="{FF2B5EF4-FFF2-40B4-BE49-F238E27FC236}">
                  <a16:creationId xmlns:a16="http://schemas.microsoft.com/office/drawing/2014/main" id="{CAF8AA3D-EEC9-4C12-BC3D-454AFA14E07D}"/>
                </a:ext>
              </a:extLst>
            </p:cNvPr>
            <p:cNvSpPr/>
            <p:nvPr/>
          </p:nvSpPr>
          <p:spPr>
            <a:xfrm flipH="1">
              <a:off x="2280061" y="1828533"/>
              <a:ext cx="1551847" cy="816043"/>
            </a:xfrm>
            <a:prstGeom prst="cloudCallout">
              <a:avLst>
                <a:gd name="adj1" fmla="val -65103"/>
                <a:gd name="adj2" fmla="val 49403"/>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a:extLst>
                <a:ext uri="{FF2B5EF4-FFF2-40B4-BE49-F238E27FC236}">
                  <a16:creationId xmlns:a16="http://schemas.microsoft.com/office/drawing/2014/main" id="{17175933-06E2-4127-BD71-2B2E2E562C03}"/>
                </a:ext>
              </a:extLst>
            </p:cNvPr>
            <p:cNvSpPr txBox="1"/>
            <p:nvPr/>
          </p:nvSpPr>
          <p:spPr>
            <a:xfrm>
              <a:off x="2612494" y="2043326"/>
              <a:ext cx="834991" cy="280846"/>
            </a:xfrm>
            <a:prstGeom prst="rect">
              <a:avLst/>
            </a:prstGeom>
            <a:noFill/>
          </p:spPr>
          <p:txBody>
            <a:bodyPr wrap="square" rtlCol="0" anchor="ctr">
              <a:spAutoFit/>
            </a:bodyPr>
            <a:lstStyle/>
            <a:p>
              <a:pPr algn="ctr" defTabSz="559696" eaLnBrk="0" fontAlgn="base" hangingPunct="0">
                <a:spcBef>
                  <a:spcPct val="0"/>
                </a:spcBef>
                <a:spcAft>
                  <a:spcPct val="0"/>
                </a:spcAft>
              </a:pPr>
              <a:r>
                <a:rPr lang="en-GB" sz="1225" b="1">
                  <a:solidFill>
                    <a:srgbClr val="000000"/>
                  </a:solidFill>
                  <a:latin typeface="Arial" panose="020B0604020202020204" pitchFamily="34" charset="0"/>
                  <a:ea typeface="MS PGothic" panose="020B0600070205080204" pitchFamily="34" charset="-128"/>
                  <a:cs typeface="Arial" panose="020B0604020202020204" pitchFamily="34" charset="0"/>
                </a:rPr>
                <a:t>Get help</a:t>
              </a:r>
            </a:p>
          </p:txBody>
        </p:sp>
      </p:grpSp>
      <p:grpSp>
        <p:nvGrpSpPr>
          <p:cNvPr id="11" name="Group 10">
            <a:extLst>
              <a:ext uri="{FF2B5EF4-FFF2-40B4-BE49-F238E27FC236}">
                <a16:creationId xmlns:a16="http://schemas.microsoft.com/office/drawing/2014/main" id="{AEA22BFE-208C-4CFF-AA05-F3C4ED143185}"/>
              </a:ext>
            </a:extLst>
          </p:cNvPr>
          <p:cNvGrpSpPr/>
          <p:nvPr/>
        </p:nvGrpSpPr>
        <p:grpSpPr>
          <a:xfrm>
            <a:off x="5054602" y="1799922"/>
            <a:ext cx="1774789" cy="816043"/>
            <a:chOff x="5054602" y="1799922"/>
            <a:chExt cx="1551847" cy="816043"/>
          </a:xfrm>
        </p:grpSpPr>
        <p:sp>
          <p:nvSpPr>
            <p:cNvPr id="39" name="Thought Bubble: Cloud 38">
              <a:extLst>
                <a:ext uri="{FF2B5EF4-FFF2-40B4-BE49-F238E27FC236}">
                  <a16:creationId xmlns:a16="http://schemas.microsoft.com/office/drawing/2014/main" id="{CA563CC4-8621-4FC6-BC63-9B7C3E12A933}"/>
                </a:ext>
              </a:extLst>
            </p:cNvPr>
            <p:cNvSpPr/>
            <p:nvPr/>
          </p:nvSpPr>
          <p:spPr>
            <a:xfrm flipH="1">
              <a:off x="5054602" y="1799922"/>
              <a:ext cx="1551847" cy="816043"/>
            </a:xfrm>
            <a:prstGeom prst="cloudCallout">
              <a:avLst>
                <a:gd name="adj1" fmla="val 53509"/>
                <a:gd name="adj2" fmla="val 53769"/>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TextBox 43">
              <a:extLst>
                <a:ext uri="{FF2B5EF4-FFF2-40B4-BE49-F238E27FC236}">
                  <a16:creationId xmlns:a16="http://schemas.microsoft.com/office/drawing/2014/main" id="{A32B4BA5-18EF-40DA-8326-94A4880B92DE}"/>
                </a:ext>
              </a:extLst>
            </p:cNvPr>
            <p:cNvSpPr txBox="1"/>
            <p:nvPr/>
          </p:nvSpPr>
          <p:spPr>
            <a:xfrm>
              <a:off x="5413030" y="1953691"/>
              <a:ext cx="834992" cy="469359"/>
            </a:xfrm>
            <a:prstGeom prst="rect">
              <a:avLst/>
            </a:prstGeom>
            <a:noFill/>
          </p:spPr>
          <p:txBody>
            <a:bodyPr wrap="square" rtlCol="0" anchor="ctr">
              <a:spAutoFit/>
            </a:bodyPr>
            <a:lstStyle/>
            <a:p>
              <a:pPr algn="ctr" defTabSz="559696" eaLnBrk="0" fontAlgn="base" hangingPunct="0">
                <a:spcBef>
                  <a:spcPct val="0"/>
                </a:spcBef>
                <a:spcAft>
                  <a:spcPct val="0"/>
                </a:spcAft>
              </a:pPr>
              <a:r>
                <a:rPr lang="en-GB" sz="1225" b="1">
                  <a:solidFill>
                    <a:srgbClr val="000000"/>
                  </a:solidFill>
                  <a:latin typeface="Arial" panose="020B0604020202020204" pitchFamily="34" charset="0"/>
                  <a:ea typeface="MS PGothic" panose="020B0600070205080204" pitchFamily="34" charset="-128"/>
                  <a:cs typeface="Arial" panose="020B0604020202020204" pitchFamily="34" charset="0"/>
                </a:rPr>
                <a:t>No food or drink</a:t>
              </a:r>
            </a:p>
          </p:txBody>
        </p:sp>
      </p:grpSp>
      <p:grpSp>
        <p:nvGrpSpPr>
          <p:cNvPr id="12" name="Group 11">
            <a:extLst>
              <a:ext uri="{FF2B5EF4-FFF2-40B4-BE49-F238E27FC236}">
                <a16:creationId xmlns:a16="http://schemas.microsoft.com/office/drawing/2014/main" id="{803DB02D-99FF-4420-B6DA-5A0AA3D58F82}"/>
              </a:ext>
            </a:extLst>
          </p:cNvPr>
          <p:cNvGrpSpPr/>
          <p:nvPr/>
        </p:nvGrpSpPr>
        <p:grpSpPr>
          <a:xfrm>
            <a:off x="6830307" y="2449478"/>
            <a:ext cx="1551847" cy="816043"/>
            <a:chOff x="6830307" y="2449478"/>
            <a:chExt cx="1551847" cy="816043"/>
          </a:xfrm>
        </p:grpSpPr>
        <p:sp>
          <p:nvSpPr>
            <p:cNvPr id="38" name="Thought Bubble: Cloud 37">
              <a:extLst>
                <a:ext uri="{FF2B5EF4-FFF2-40B4-BE49-F238E27FC236}">
                  <a16:creationId xmlns:a16="http://schemas.microsoft.com/office/drawing/2014/main" id="{1802C5D4-DE1D-4A7D-90BA-37112BAAAF0B}"/>
                </a:ext>
              </a:extLst>
            </p:cNvPr>
            <p:cNvSpPr/>
            <p:nvPr/>
          </p:nvSpPr>
          <p:spPr>
            <a:xfrm flipH="1">
              <a:off x="6830307" y="2449478"/>
              <a:ext cx="1551847" cy="816043"/>
            </a:xfrm>
            <a:prstGeom prst="cloudCallout">
              <a:avLst>
                <a:gd name="adj1" fmla="val 118554"/>
                <a:gd name="adj2" fmla="val 24664"/>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TextBox 46">
              <a:extLst>
                <a:ext uri="{FF2B5EF4-FFF2-40B4-BE49-F238E27FC236}">
                  <a16:creationId xmlns:a16="http://schemas.microsoft.com/office/drawing/2014/main" id="{8BC5D97C-5672-4FEB-970A-46FC3DFA2C3A}"/>
                </a:ext>
              </a:extLst>
            </p:cNvPr>
            <p:cNvSpPr txBox="1"/>
            <p:nvPr/>
          </p:nvSpPr>
          <p:spPr>
            <a:xfrm>
              <a:off x="7115120" y="2504856"/>
              <a:ext cx="982222" cy="657872"/>
            </a:xfrm>
            <a:prstGeom prst="rect">
              <a:avLst/>
            </a:prstGeom>
            <a:noFill/>
          </p:spPr>
          <p:txBody>
            <a:bodyPr wrap="square" rtlCol="0" anchor="ctr">
              <a:spAutoFit/>
            </a:bodyPr>
            <a:lstStyle/>
            <a:p>
              <a:pPr algn="ctr" defTabSz="559696" eaLnBrk="0" fontAlgn="base" hangingPunct="0">
                <a:spcBef>
                  <a:spcPct val="0"/>
                </a:spcBef>
                <a:spcAft>
                  <a:spcPct val="0"/>
                </a:spcAft>
              </a:pPr>
              <a:r>
                <a:rPr lang="en-GB" sz="1225" b="1">
                  <a:solidFill>
                    <a:srgbClr val="000000"/>
                  </a:solidFill>
                  <a:latin typeface="Arial" panose="020B0604020202020204" pitchFamily="34" charset="0"/>
                  <a:ea typeface="MS PGothic" panose="020B0600070205080204" pitchFamily="34" charset="-128"/>
                  <a:cs typeface="Arial" panose="020B0604020202020204" pitchFamily="34" charset="0"/>
                </a:rPr>
                <a:t>Prevent condition worsening</a:t>
              </a:r>
            </a:p>
          </p:txBody>
        </p:sp>
      </p:grpSp>
      <p:grpSp>
        <p:nvGrpSpPr>
          <p:cNvPr id="15" name="Group 14">
            <a:extLst>
              <a:ext uri="{FF2B5EF4-FFF2-40B4-BE49-F238E27FC236}">
                <a16:creationId xmlns:a16="http://schemas.microsoft.com/office/drawing/2014/main" id="{C13C0CB0-ACA8-4C0E-B1D6-3A9F6F1AA3C9}"/>
              </a:ext>
            </a:extLst>
          </p:cNvPr>
          <p:cNvGrpSpPr/>
          <p:nvPr/>
        </p:nvGrpSpPr>
        <p:grpSpPr>
          <a:xfrm>
            <a:off x="3808187" y="4416192"/>
            <a:ext cx="1551847" cy="816043"/>
            <a:chOff x="3819703" y="4271244"/>
            <a:chExt cx="1551847" cy="816043"/>
          </a:xfrm>
        </p:grpSpPr>
        <p:sp>
          <p:nvSpPr>
            <p:cNvPr id="35" name="Thought Bubble: Cloud 34">
              <a:extLst>
                <a:ext uri="{FF2B5EF4-FFF2-40B4-BE49-F238E27FC236}">
                  <a16:creationId xmlns:a16="http://schemas.microsoft.com/office/drawing/2014/main" id="{EFBDB953-0A2C-4FE0-A794-393EED617AB7}"/>
                </a:ext>
              </a:extLst>
            </p:cNvPr>
            <p:cNvSpPr/>
            <p:nvPr/>
          </p:nvSpPr>
          <p:spPr>
            <a:xfrm flipH="1">
              <a:off x="3819703" y="4271244"/>
              <a:ext cx="1551847" cy="816043"/>
            </a:xfrm>
            <a:prstGeom prst="cloudCallout">
              <a:avLst>
                <a:gd name="adj1" fmla="val -58"/>
                <a:gd name="adj2" fmla="val -96120"/>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TextBox 49">
              <a:extLst>
                <a:ext uri="{FF2B5EF4-FFF2-40B4-BE49-F238E27FC236}">
                  <a16:creationId xmlns:a16="http://schemas.microsoft.com/office/drawing/2014/main" id="{794C957D-0A3D-438E-B4DF-0F213992E79D}"/>
                </a:ext>
              </a:extLst>
            </p:cNvPr>
            <p:cNvSpPr txBox="1"/>
            <p:nvPr/>
          </p:nvSpPr>
          <p:spPr>
            <a:xfrm>
              <a:off x="3917797" y="4401001"/>
              <a:ext cx="1337644" cy="469359"/>
            </a:xfrm>
            <a:prstGeom prst="rect">
              <a:avLst/>
            </a:prstGeom>
            <a:noFill/>
          </p:spPr>
          <p:txBody>
            <a:bodyPr wrap="square" rtlCol="0" anchor="ctr">
              <a:spAutoFit/>
            </a:bodyPr>
            <a:lstStyle/>
            <a:p>
              <a:pPr algn="ctr" defTabSz="559696" eaLnBrk="0" fontAlgn="base" hangingPunct="0">
                <a:spcBef>
                  <a:spcPct val="0"/>
                </a:spcBef>
                <a:spcAft>
                  <a:spcPct val="0"/>
                </a:spcAft>
              </a:pPr>
              <a:r>
                <a:rPr lang="en-GB" sz="1225" b="1">
                  <a:solidFill>
                    <a:srgbClr val="000000"/>
                  </a:solidFill>
                  <a:latin typeface="Arial" panose="020B0604020202020204" pitchFamily="34" charset="0"/>
                  <a:ea typeface="MS PGothic" panose="020B0600070205080204" pitchFamily="34" charset="-128"/>
                  <a:cs typeface="Arial" panose="020B0604020202020204" pitchFamily="34" charset="0"/>
                </a:rPr>
                <a:t>Communicate well</a:t>
              </a:r>
            </a:p>
          </p:txBody>
        </p:sp>
      </p:grpSp>
      <p:grpSp>
        <p:nvGrpSpPr>
          <p:cNvPr id="8" name="Group 7">
            <a:extLst>
              <a:ext uri="{FF2B5EF4-FFF2-40B4-BE49-F238E27FC236}">
                <a16:creationId xmlns:a16="http://schemas.microsoft.com/office/drawing/2014/main" id="{D33A909E-096A-429A-8C54-0F54563A655C}"/>
              </a:ext>
            </a:extLst>
          </p:cNvPr>
          <p:cNvGrpSpPr/>
          <p:nvPr/>
        </p:nvGrpSpPr>
        <p:grpSpPr>
          <a:xfrm>
            <a:off x="1675630" y="3900314"/>
            <a:ext cx="1808807" cy="1044240"/>
            <a:chOff x="1675630" y="3900314"/>
            <a:chExt cx="1808807" cy="1044240"/>
          </a:xfrm>
        </p:grpSpPr>
        <p:sp>
          <p:nvSpPr>
            <p:cNvPr id="34" name="Thought Bubble: Cloud 33">
              <a:extLst>
                <a:ext uri="{FF2B5EF4-FFF2-40B4-BE49-F238E27FC236}">
                  <a16:creationId xmlns:a16="http://schemas.microsoft.com/office/drawing/2014/main" id="{A9163A29-0D2E-452E-AD49-6735E9360D6D}"/>
                </a:ext>
              </a:extLst>
            </p:cNvPr>
            <p:cNvSpPr/>
            <p:nvPr/>
          </p:nvSpPr>
          <p:spPr>
            <a:xfrm flipH="1">
              <a:off x="1675630" y="3900314"/>
              <a:ext cx="1808807" cy="1044240"/>
            </a:xfrm>
            <a:prstGeom prst="cloudCallout">
              <a:avLst>
                <a:gd name="adj1" fmla="val -55641"/>
                <a:gd name="adj2" fmla="val -72048"/>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TextBox 52">
              <a:extLst>
                <a:ext uri="{FF2B5EF4-FFF2-40B4-BE49-F238E27FC236}">
                  <a16:creationId xmlns:a16="http://schemas.microsoft.com/office/drawing/2014/main" id="{51457DDF-9A41-4A0B-A545-C539F6576A6D}"/>
                </a:ext>
              </a:extLst>
            </p:cNvPr>
            <p:cNvSpPr txBox="1"/>
            <p:nvPr/>
          </p:nvSpPr>
          <p:spPr>
            <a:xfrm>
              <a:off x="2023497" y="4070453"/>
              <a:ext cx="1125674" cy="657872"/>
            </a:xfrm>
            <a:prstGeom prst="rect">
              <a:avLst/>
            </a:prstGeom>
            <a:noFill/>
          </p:spPr>
          <p:txBody>
            <a:bodyPr wrap="square" rtlCol="0" anchor="ctr">
              <a:spAutoFit/>
            </a:bodyPr>
            <a:lstStyle/>
            <a:p>
              <a:pPr algn="ctr" defTabSz="559696" eaLnBrk="0" fontAlgn="base" hangingPunct="0">
                <a:spcBef>
                  <a:spcPct val="0"/>
                </a:spcBef>
                <a:spcAft>
                  <a:spcPct val="0"/>
                </a:spcAft>
              </a:pPr>
              <a:r>
                <a:rPr lang="en-GB" sz="1225" b="1">
                  <a:solidFill>
                    <a:srgbClr val="000000"/>
                  </a:solidFill>
                  <a:latin typeface="Arial" panose="020B0604020202020204" pitchFamily="34" charset="0"/>
                  <a:ea typeface="MS PGothic" panose="020B0600070205080204" pitchFamily="34" charset="-128"/>
                  <a:cs typeface="Arial" panose="020B0604020202020204" pitchFamily="34" charset="0"/>
                </a:rPr>
                <a:t>Treat with dignity and respect</a:t>
              </a:r>
            </a:p>
          </p:txBody>
        </p:sp>
      </p:grpSp>
      <p:grpSp>
        <p:nvGrpSpPr>
          <p:cNvPr id="13" name="Group 12">
            <a:extLst>
              <a:ext uri="{FF2B5EF4-FFF2-40B4-BE49-F238E27FC236}">
                <a16:creationId xmlns:a16="http://schemas.microsoft.com/office/drawing/2014/main" id="{8D5C9037-416F-4C3A-8A3C-0D56C0832683}"/>
              </a:ext>
            </a:extLst>
          </p:cNvPr>
          <p:cNvGrpSpPr/>
          <p:nvPr/>
        </p:nvGrpSpPr>
        <p:grpSpPr>
          <a:xfrm>
            <a:off x="6829391" y="3455309"/>
            <a:ext cx="1551847" cy="816043"/>
            <a:chOff x="6829391" y="3455309"/>
            <a:chExt cx="1551847" cy="816043"/>
          </a:xfrm>
        </p:grpSpPr>
        <p:sp>
          <p:nvSpPr>
            <p:cNvPr id="37" name="Thought Bubble: Cloud 36">
              <a:extLst>
                <a:ext uri="{FF2B5EF4-FFF2-40B4-BE49-F238E27FC236}">
                  <a16:creationId xmlns:a16="http://schemas.microsoft.com/office/drawing/2014/main" id="{3A2AC818-E932-4D72-A7AF-EE4CF9B78EFF}"/>
                </a:ext>
              </a:extLst>
            </p:cNvPr>
            <p:cNvSpPr/>
            <p:nvPr/>
          </p:nvSpPr>
          <p:spPr>
            <a:xfrm flipH="1">
              <a:off x="6829391" y="3455309"/>
              <a:ext cx="1551847" cy="816043"/>
            </a:xfrm>
            <a:prstGeom prst="cloudCallout">
              <a:avLst>
                <a:gd name="adj1" fmla="val 110902"/>
                <a:gd name="adj2" fmla="val -45187"/>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TextBox 55">
              <a:extLst>
                <a:ext uri="{FF2B5EF4-FFF2-40B4-BE49-F238E27FC236}">
                  <a16:creationId xmlns:a16="http://schemas.microsoft.com/office/drawing/2014/main" id="{D89EDB75-76A7-4B6B-B2A7-98671C4F6176}"/>
                </a:ext>
              </a:extLst>
            </p:cNvPr>
            <p:cNvSpPr txBox="1"/>
            <p:nvPr/>
          </p:nvSpPr>
          <p:spPr>
            <a:xfrm>
              <a:off x="7148638" y="3628652"/>
              <a:ext cx="834991" cy="469359"/>
            </a:xfrm>
            <a:prstGeom prst="rect">
              <a:avLst/>
            </a:prstGeom>
            <a:noFill/>
          </p:spPr>
          <p:txBody>
            <a:bodyPr wrap="square" rtlCol="0" anchor="ctr">
              <a:spAutoFit/>
            </a:bodyPr>
            <a:lstStyle/>
            <a:p>
              <a:pPr algn="ctr" defTabSz="559696" eaLnBrk="0" fontAlgn="base" hangingPunct="0">
                <a:spcBef>
                  <a:spcPct val="0"/>
                </a:spcBef>
                <a:spcAft>
                  <a:spcPct val="0"/>
                </a:spcAft>
              </a:pPr>
              <a:r>
                <a:rPr lang="en-GB" sz="1225" b="1">
                  <a:solidFill>
                    <a:srgbClr val="000000"/>
                  </a:solidFill>
                  <a:latin typeface="Arial" panose="020B0604020202020204" pitchFamily="34" charset="0"/>
                  <a:ea typeface="MS PGothic" panose="020B0600070205080204" pitchFamily="34" charset="-128"/>
                  <a:cs typeface="Arial" panose="020B0604020202020204" pitchFamily="34" charset="0"/>
                </a:rPr>
                <a:t>Keep warm</a:t>
              </a:r>
            </a:p>
          </p:txBody>
        </p:sp>
      </p:grpSp>
    </p:spTree>
    <p:extLst>
      <p:ext uri="{BB962C8B-B14F-4D97-AF65-F5344CB8AC3E}">
        <p14:creationId xmlns:p14="http://schemas.microsoft.com/office/powerpoint/2010/main" val="2252258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B446F9-1E49-4338-9D55-B65B1D6B88D2}"/>
              </a:ext>
            </a:extLst>
          </p:cNvPr>
          <p:cNvSpPr>
            <a:spLocks noGrp="1"/>
          </p:cNvSpPr>
          <p:nvPr>
            <p:ph idx="16"/>
          </p:nvPr>
        </p:nvSpPr>
        <p:spPr>
          <a:xfrm>
            <a:off x="491629" y="478795"/>
            <a:ext cx="4689971" cy="551146"/>
          </a:xfrm>
        </p:spPr>
        <p:txBody>
          <a:bodyPr/>
          <a:lstStyle/>
          <a:p>
            <a:r>
              <a:rPr lang="en-GB"/>
              <a:t>Check your learning</a:t>
            </a:r>
          </a:p>
        </p:txBody>
      </p:sp>
      <p:sp>
        <p:nvSpPr>
          <p:cNvPr id="4" name="Text Placeholder 3">
            <a:extLst>
              <a:ext uri="{FF2B5EF4-FFF2-40B4-BE49-F238E27FC236}">
                <a16:creationId xmlns:a16="http://schemas.microsoft.com/office/drawing/2014/main" id="{ECB1CC36-4AE6-43E0-8CB5-8554F00EAFAD}"/>
              </a:ext>
            </a:extLst>
          </p:cNvPr>
          <p:cNvSpPr>
            <a:spLocks noGrp="1"/>
          </p:cNvSpPr>
          <p:nvPr>
            <p:ph type="body" sz="quarter" idx="10"/>
          </p:nvPr>
        </p:nvSpPr>
        <p:spPr/>
        <p:txBody>
          <a:bodyPr/>
          <a:lstStyle/>
          <a:p>
            <a:endParaRPr lang="en-GB"/>
          </a:p>
        </p:txBody>
      </p:sp>
      <p:pic>
        <p:nvPicPr>
          <p:cNvPr id="17" name="Picture 16">
            <a:extLst>
              <a:ext uri="{FF2B5EF4-FFF2-40B4-BE49-F238E27FC236}">
                <a16:creationId xmlns:a16="http://schemas.microsoft.com/office/drawing/2014/main" id="{C10573CB-DB8A-464C-94E7-B78C93A9C097}"/>
              </a:ext>
              <a:ext uri="{C183D7F6-B498-43B3-948B-1728B52AA6E4}">
                <adec:decorative xmlns:adec="http://schemas.microsoft.com/office/drawing/2017/decorative" xmlns="" val="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234828" y="789759"/>
            <a:ext cx="536725" cy="536725"/>
          </a:xfrm>
          <a:prstGeom prst="rect">
            <a:avLst/>
          </a:prstGeom>
        </p:spPr>
      </p:pic>
      <p:pic>
        <p:nvPicPr>
          <p:cNvPr id="18" name="Picture 17">
            <a:extLst>
              <a:ext uri="{FF2B5EF4-FFF2-40B4-BE49-F238E27FC236}">
                <a16:creationId xmlns:a16="http://schemas.microsoft.com/office/drawing/2014/main" id="{0996A1B7-9593-454E-901A-E6BCBA7BC620}"/>
              </a:ext>
              <a:ext uri="{C183D7F6-B498-43B3-948B-1728B52AA6E4}">
                <adec:decorative xmlns:adec="http://schemas.microsoft.com/office/drawing/2017/decorative" xmlns="" val="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917331" y="778492"/>
            <a:ext cx="536725" cy="536725"/>
          </a:xfrm>
          <a:prstGeom prst="rect">
            <a:avLst/>
          </a:prstGeom>
        </p:spPr>
      </p:pic>
      <p:sp>
        <p:nvSpPr>
          <p:cNvPr id="10" name="TextBox 9">
            <a:extLst>
              <a:ext uri="{FF2B5EF4-FFF2-40B4-BE49-F238E27FC236}">
                <a16:creationId xmlns:a16="http://schemas.microsoft.com/office/drawing/2014/main" id="{FC199DCA-25B7-4376-AA84-1FC3EDEC7232}"/>
              </a:ext>
            </a:extLst>
          </p:cNvPr>
          <p:cNvSpPr txBox="1"/>
          <p:nvPr/>
        </p:nvSpPr>
        <p:spPr>
          <a:xfrm>
            <a:off x="7203167" y="1291618"/>
            <a:ext cx="2297929" cy="323165"/>
          </a:xfrm>
          <a:prstGeom prst="rect">
            <a:avLst/>
          </a:prstGeom>
          <a:noFill/>
        </p:spPr>
        <p:txBody>
          <a:bodyPr wrap="square" rtlCol="0">
            <a:spAutoFit/>
          </a:bodyPr>
          <a:lstStyle/>
          <a:p>
            <a:r>
              <a:rPr lang="en-GB" b="1"/>
              <a:t>YES       NO</a:t>
            </a:r>
          </a:p>
        </p:txBody>
      </p:sp>
      <p:sp>
        <p:nvSpPr>
          <p:cNvPr id="8" name="TextBox 7">
            <a:extLst>
              <a:ext uri="{FF2B5EF4-FFF2-40B4-BE49-F238E27FC236}">
                <a16:creationId xmlns:a16="http://schemas.microsoft.com/office/drawing/2014/main" id="{C1EE67B9-850B-4F6B-8B4A-70F5A44C5F97}"/>
              </a:ext>
            </a:extLst>
          </p:cNvPr>
          <p:cNvSpPr txBox="1">
            <a:spLocks noChangeAspect="1"/>
          </p:cNvSpPr>
          <p:nvPr/>
        </p:nvSpPr>
        <p:spPr>
          <a:xfrm>
            <a:off x="430176" y="1246996"/>
            <a:ext cx="6611566" cy="4296837"/>
          </a:xfrm>
          <a:prstGeom prst="rect">
            <a:avLst/>
          </a:prstGeom>
          <a:noFill/>
        </p:spPr>
        <p:txBody>
          <a:bodyPr wrap="square" lIns="74441" tIns="37221" rIns="74441" bIns="37221" rtlCol="0" anchor="t">
            <a:spAutoFit/>
          </a:bodyPr>
          <a:lstStyle/>
          <a:p>
            <a:pPr>
              <a:spcAft>
                <a:spcPts val="488"/>
              </a:spcAft>
              <a:buClr>
                <a:schemeClr val="tx2"/>
              </a:buClr>
              <a:buSzPct val="100000"/>
            </a:pPr>
            <a:r>
              <a:rPr lang="en-US" sz="1700" b="1"/>
              <a:t>I am able to:</a:t>
            </a:r>
            <a:br>
              <a:rPr lang="en-US" sz="1700" b="1"/>
            </a:br>
            <a:endParaRPr lang="en-US" sz="1700" b="1"/>
          </a:p>
          <a:p>
            <a:pPr marL="365125" indent="-365125">
              <a:spcAft>
                <a:spcPts val="488"/>
              </a:spcAft>
              <a:buClr>
                <a:schemeClr val="tx2"/>
              </a:buClr>
              <a:buSzPct val="100000"/>
              <a:buFont typeface="Lucida Grande"/>
              <a:buChar char="➤"/>
            </a:pPr>
            <a:r>
              <a:rPr lang="en-GB" sz="1700" b="1"/>
              <a:t>I am able to do a primary survey</a:t>
            </a:r>
            <a:endParaRPr lang="en-GB" sz="1700" b="1">
              <a:cs typeface="Arial"/>
            </a:endParaRPr>
          </a:p>
          <a:p>
            <a:pPr marL="365736" indent="-365736">
              <a:spcAft>
                <a:spcPts val="488"/>
              </a:spcAft>
              <a:buClr>
                <a:schemeClr val="tx2"/>
              </a:buClr>
              <a:buSzPct val="100000"/>
              <a:buFont typeface="Lucida Grande"/>
              <a:buChar char="➤"/>
            </a:pPr>
            <a:endParaRPr lang="en-US" sz="1700" b="1"/>
          </a:p>
          <a:p>
            <a:pPr marL="365125" indent="-365125">
              <a:spcAft>
                <a:spcPts val="488"/>
              </a:spcAft>
              <a:buClr>
                <a:schemeClr val="tx2"/>
              </a:buClr>
              <a:buSzPct val="100000"/>
              <a:buFont typeface="Lucida Grande"/>
              <a:buChar char="➤"/>
            </a:pPr>
            <a:r>
              <a:rPr lang="en-GB" sz="1700" b="1"/>
              <a:t>I can place an unresponsive casualty, who is breathing normally, in to the recovery position</a:t>
            </a:r>
            <a:endParaRPr lang="en-GB" sz="1700" b="1">
              <a:cs typeface="Arial"/>
            </a:endParaRPr>
          </a:p>
          <a:p>
            <a:pPr marL="365736" indent="-365736">
              <a:spcAft>
                <a:spcPts val="488"/>
              </a:spcAft>
              <a:buClr>
                <a:schemeClr val="tx2"/>
              </a:buClr>
              <a:buSzPct val="100000"/>
              <a:buFont typeface="Lucida Grande"/>
              <a:buChar char="➤"/>
            </a:pPr>
            <a:endParaRPr lang="en-GB" sz="1700" b="1">
              <a:cs typeface="Times"/>
            </a:endParaRPr>
          </a:p>
          <a:p>
            <a:pPr marL="365125" indent="-365125">
              <a:spcAft>
                <a:spcPts val="488"/>
              </a:spcAft>
              <a:buClr>
                <a:schemeClr val="tx2"/>
              </a:buClr>
              <a:buSzPct val="100000"/>
              <a:buFont typeface="Lucida Grande"/>
              <a:buChar char="➤"/>
            </a:pPr>
            <a:r>
              <a:rPr lang="en-GB" sz="1700" b="1"/>
              <a:t>I know when and how to deliver CPR to an unresponsive casualty who is not breathing normally </a:t>
            </a:r>
            <a:r>
              <a:rPr lang="en-GB" sz="1200" b="1"/>
              <a:t>(+year 5)</a:t>
            </a:r>
            <a:endParaRPr lang="en-GB" sz="1200" b="1">
              <a:cs typeface="Arial"/>
            </a:endParaRPr>
          </a:p>
          <a:p>
            <a:pPr marL="365736" indent="-365736">
              <a:spcAft>
                <a:spcPts val="488"/>
              </a:spcAft>
              <a:buClr>
                <a:schemeClr val="tx2"/>
              </a:buClr>
              <a:buSzPct val="100000"/>
              <a:buFont typeface="Lucida Grande"/>
              <a:buChar char="➤"/>
            </a:pPr>
            <a:endParaRPr lang="en-GB" sz="1700" b="1"/>
          </a:p>
          <a:p>
            <a:pPr marL="365125" indent="-365125">
              <a:spcAft>
                <a:spcPts val="488"/>
              </a:spcAft>
              <a:buClr>
                <a:schemeClr val="tx2"/>
              </a:buClr>
              <a:buSzPct val="100000"/>
              <a:buFont typeface="Lucida Grande"/>
              <a:buChar char="➤"/>
            </a:pPr>
            <a:r>
              <a:rPr lang="en-GB" sz="1700" b="1"/>
              <a:t>I can get help and tell someone else how to deliver CPR to an unresponsive casualty who is not breathing normally    </a:t>
            </a:r>
            <a:r>
              <a:rPr lang="en-GB" sz="1200" b="1"/>
              <a:t>(-year 5)</a:t>
            </a:r>
            <a:endParaRPr lang="en-GB" sz="1400" b="1">
              <a:cs typeface="Times"/>
            </a:endParaRPr>
          </a:p>
          <a:p>
            <a:pPr marL="365736" indent="-365736">
              <a:spcAft>
                <a:spcPts val="488"/>
              </a:spcAft>
              <a:buClr>
                <a:schemeClr val="tx2"/>
              </a:buClr>
              <a:buSzPct val="100000"/>
              <a:buFont typeface="Lucida Grande"/>
              <a:buChar char="➤"/>
            </a:pPr>
            <a:endParaRPr lang="en-GB" sz="2000" b="1">
              <a:cs typeface="Times"/>
            </a:endParaRPr>
          </a:p>
        </p:txBody>
      </p:sp>
      <p:sp>
        <p:nvSpPr>
          <p:cNvPr id="11" name="Rectangle 10">
            <a:extLst>
              <a:ext uri="{FF2B5EF4-FFF2-40B4-BE49-F238E27FC236}">
                <a16:creationId xmlns:a16="http://schemas.microsoft.com/office/drawing/2014/main" id="{8243A919-3C1E-4B13-97B1-550C81826E9B}"/>
              </a:ext>
              <a:ext uri="{C183D7F6-B498-43B3-948B-1728B52AA6E4}">
                <adec:decorative xmlns:adec="http://schemas.microsoft.com/office/drawing/2017/decorative" xmlns="" val="1"/>
              </a:ext>
            </a:extLst>
          </p:cNvPr>
          <p:cNvSpPr/>
          <p:nvPr/>
        </p:nvSpPr>
        <p:spPr>
          <a:xfrm>
            <a:off x="7326355" y="1842298"/>
            <a:ext cx="336625" cy="309179"/>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805E828A-0FDD-4309-91F1-0F1A38F6B7BE}"/>
              </a:ext>
              <a:ext uri="{C183D7F6-B498-43B3-948B-1728B52AA6E4}">
                <adec:decorative xmlns:adec="http://schemas.microsoft.com/office/drawing/2017/decorative" xmlns="" val="1"/>
              </a:ext>
            </a:extLst>
          </p:cNvPr>
          <p:cNvSpPr/>
          <p:nvPr/>
        </p:nvSpPr>
        <p:spPr>
          <a:xfrm>
            <a:off x="8007097" y="1842297"/>
            <a:ext cx="336625" cy="309179"/>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B1B12EC3-1F3F-4425-9649-CC299C0CB983}"/>
              </a:ext>
              <a:ext uri="{C183D7F6-B498-43B3-948B-1728B52AA6E4}">
                <adec:decorative xmlns:adec="http://schemas.microsoft.com/office/drawing/2017/decorative" xmlns="" val="1"/>
              </a:ext>
            </a:extLst>
          </p:cNvPr>
          <p:cNvSpPr/>
          <p:nvPr/>
        </p:nvSpPr>
        <p:spPr>
          <a:xfrm>
            <a:off x="7326355" y="2488327"/>
            <a:ext cx="336625" cy="309179"/>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AA34E27C-D8FA-432A-AE91-42B43009B08A}"/>
              </a:ext>
              <a:ext uri="{C183D7F6-B498-43B3-948B-1728B52AA6E4}">
                <adec:decorative xmlns:adec="http://schemas.microsoft.com/office/drawing/2017/decorative" xmlns="" val="1"/>
              </a:ext>
            </a:extLst>
          </p:cNvPr>
          <p:cNvSpPr/>
          <p:nvPr/>
        </p:nvSpPr>
        <p:spPr>
          <a:xfrm>
            <a:off x="8007097" y="2488326"/>
            <a:ext cx="336625" cy="309179"/>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D4B275D5-D153-44E5-896C-4D7702359129}"/>
              </a:ext>
              <a:ext uri="{C183D7F6-B498-43B3-948B-1728B52AA6E4}">
                <adec:decorative xmlns:adec="http://schemas.microsoft.com/office/drawing/2017/decorative" xmlns="" val="1"/>
              </a:ext>
            </a:extLst>
          </p:cNvPr>
          <p:cNvSpPr/>
          <p:nvPr/>
        </p:nvSpPr>
        <p:spPr>
          <a:xfrm>
            <a:off x="7326355" y="3360085"/>
            <a:ext cx="336625" cy="309179"/>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81471768-9602-4E90-99F8-9DF9047F572D}"/>
              </a:ext>
              <a:ext uri="{C183D7F6-B498-43B3-948B-1728B52AA6E4}">
                <adec:decorative xmlns:adec="http://schemas.microsoft.com/office/drawing/2017/decorative" xmlns="" val="1"/>
              </a:ext>
            </a:extLst>
          </p:cNvPr>
          <p:cNvSpPr/>
          <p:nvPr/>
        </p:nvSpPr>
        <p:spPr>
          <a:xfrm>
            <a:off x="8007097" y="3360084"/>
            <a:ext cx="336625" cy="309179"/>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2D623796-AD47-49A3-B9DB-1B94FF58CD08}"/>
              </a:ext>
              <a:ext uri="{C183D7F6-B498-43B3-948B-1728B52AA6E4}">
                <adec:decorative xmlns:adec="http://schemas.microsoft.com/office/drawing/2017/decorative" xmlns="" val="1"/>
              </a:ext>
            </a:extLst>
          </p:cNvPr>
          <p:cNvSpPr/>
          <p:nvPr/>
        </p:nvSpPr>
        <p:spPr>
          <a:xfrm>
            <a:off x="7334376" y="4302536"/>
            <a:ext cx="336625" cy="309179"/>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7EFA22F1-A337-42D6-A5B6-8E6FFC9F15E8}"/>
              </a:ext>
              <a:ext uri="{C183D7F6-B498-43B3-948B-1728B52AA6E4}">
                <adec:decorative xmlns:adec="http://schemas.microsoft.com/office/drawing/2017/decorative" xmlns="" val="1"/>
              </a:ext>
            </a:extLst>
          </p:cNvPr>
          <p:cNvSpPr/>
          <p:nvPr/>
        </p:nvSpPr>
        <p:spPr>
          <a:xfrm>
            <a:off x="8015118" y="4302535"/>
            <a:ext cx="336625" cy="309179"/>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81126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B549AE4-49F8-4542-A663-F461AC98C8C8}"/>
              </a:ext>
            </a:extLst>
          </p:cNvPr>
          <p:cNvSpPr>
            <a:spLocks noGrp="1"/>
          </p:cNvSpPr>
          <p:nvPr>
            <p:ph idx="16"/>
          </p:nvPr>
        </p:nvSpPr>
        <p:spPr>
          <a:xfrm>
            <a:off x="491629" y="478795"/>
            <a:ext cx="5670966" cy="551146"/>
          </a:xfrm>
        </p:spPr>
        <p:txBody>
          <a:bodyPr/>
          <a:lstStyle/>
          <a:p>
            <a:r>
              <a:rPr lang="en-GB"/>
              <a:t>Information and support</a:t>
            </a:r>
          </a:p>
        </p:txBody>
      </p:sp>
      <p:sp>
        <p:nvSpPr>
          <p:cNvPr id="3" name="Text Placeholder 2">
            <a:extLst>
              <a:ext uri="{FF2B5EF4-FFF2-40B4-BE49-F238E27FC236}">
                <a16:creationId xmlns:a16="http://schemas.microsoft.com/office/drawing/2014/main" id="{0886894B-CF5B-42B5-9E1B-CA4193AEE21D}"/>
              </a:ext>
            </a:extLst>
          </p:cNvPr>
          <p:cNvSpPr>
            <a:spLocks noGrp="1"/>
          </p:cNvSpPr>
          <p:nvPr>
            <p:ph type="body" sz="quarter" idx="10"/>
          </p:nvPr>
        </p:nvSpPr>
        <p:spPr/>
        <p:txBody>
          <a:bodyPr/>
          <a:lstStyle/>
          <a:p>
            <a:endParaRPr lang="en-GB"/>
          </a:p>
        </p:txBody>
      </p:sp>
      <p:sp>
        <p:nvSpPr>
          <p:cNvPr id="4" name="TextBox 3">
            <a:extLst>
              <a:ext uri="{FF2B5EF4-FFF2-40B4-BE49-F238E27FC236}">
                <a16:creationId xmlns:a16="http://schemas.microsoft.com/office/drawing/2014/main" id="{F49AC90E-D509-416B-ADFF-AC7FE7D3599B}"/>
              </a:ext>
            </a:extLst>
          </p:cNvPr>
          <p:cNvSpPr txBox="1"/>
          <p:nvPr/>
        </p:nvSpPr>
        <p:spPr>
          <a:xfrm>
            <a:off x="421331" y="1212233"/>
            <a:ext cx="8335437" cy="657359"/>
          </a:xfrm>
          <a:prstGeom prst="rect">
            <a:avLst/>
          </a:prstGeom>
          <a:noFill/>
          <a:ln>
            <a:noFill/>
          </a:ln>
        </p:spPr>
        <p:txBody>
          <a:bodyPr wrap="square" rtlCol="0">
            <a:spAutoFit/>
          </a:bodyPr>
          <a:lstStyle/>
          <a:p>
            <a:pPr defTabSz="621884" eaLnBrk="0" fontAlgn="base" hangingPunct="0">
              <a:spcBef>
                <a:spcPct val="0"/>
              </a:spcBef>
              <a:spcAft>
                <a:spcPct val="0"/>
              </a:spcAft>
            </a:pPr>
            <a:r>
              <a:rPr lang="en-GB" sz="1836" b="1">
                <a:solidFill>
                  <a:sysClr val="windowText" lastClr="000000"/>
                </a:solidFill>
                <a:latin typeface="Arial" panose="020B0604020202020204" pitchFamily="34" charset="0"/>
                <a:ea typeface="MS PGothic" panose="020B0600070205080204" pitchFamily="34" charset="-128"/>
                <a:cs typeface="Arial" panose="020B0604020202020204" pitchFamily="34" charset="0"/>
              </a:rPr>
              <a:t>If any of the content in this session has upset or concerned you please discuss this with one of the teachers at your school</a:t>
            </a:r>
          </a:p>
        </p:txBody>
      </p:sp>
      <p:sp>
        <p:nvSpPr>
          <p:cNvPr id="5" name="TextBox 4">
            <a:extLst>
              <a:ext uri="{FF2B5EF4-FFF2-40B4-BE49-F238E27FC236}">
                <a16:creationId xmlns:a16="http://schemas.microsoft.com/office/drawing/2014/main" id="{09BAF36C-FBB3-4071-A15D-0D06932A6D5A}"/>
              </a:ext>
            </a:extLst>
          </p:cNvPr>
          <p:cNvSpPr txBox="1"/>
          <p:nvPr/>
        </p:nvSpPr>
        <p:spPr>
          <a:xfrm>
            <a:off x="421331" y="3845409"/>
            <a:ext cx="6083717" cy="934358"/>
          </a:xfrm>
          <a:prstGeom prst="rect">
            <a:avLst/>
          </a:prstGeom>
          <a:noFill/>
        </p:spPr>
        <p:txBody>
          <a:bodyPr wrap="none" rtlCol="0" anchor="t">
            <a:spAutoFit/>
          </a:bodyPr>
          <a:lstStyle/>
          <a:p>
            <a:pPr defTabSz="621884" eaLnBrk="0" fontAlgn="base" hangingPunct="0">
              <a:spcBef>
                <a:spcPct val="0"/>
              </a:spcBef>
              <a:spcAft>
                <a:spcPct val="0"/>
              </a:spcAft>
            </a:pPr>
            <a:r>
              <a:rPr lang="en-GB" sz="1800" b="1">
                <a:solidFill>
                  <a:sysClr val="windowText" lastClr="000000"/>
                </a:solidFill>
                <a:latin typeface="Arial"/>
                <a:ea typeface="MS PGothic"/>
                <a:cs typeface="Arial"/>
              </a:rPr>
              <a:t>Further information linked to first aid can be found at:</a:t>
            </a:r>
          </a:p>
          <a:p>
            <a:pPr marL="342900" indent="-342900" defTabSz="621884" eaLnBrk="0" fontAlgn="base" hangingPunct="0">
              <a:spcBef>
                <a:spcPct val="0"/>
              </a:spcBef>
              <a:spcAft>
                <a:spcPct val="0"/>
              </a:spcAft>
              <a:buBlip>
                <a:blip r:embed="rId2"/>
              </a:buBlip>
            </a:pPr>
            <a:r>
              <a:rPr lang="en-GB" sz="1836">
                <a:solidFill>
                  <a:sysClr val="windowText" lastClr="000000"/>
                </a:solidFill>
                <a:latin typeface="Arial" panose="020B0604020202020204" pitchFamily="34" charset="0"/>
                <a:ea typeface="MS PGothic" panose="020B0600070205080204" pitchFamily="34" charset="-128"/>
                <a:cs typeface="Arial" panose="020B0604020202020204" pitchFamily="34" charset="0"/>
                <a:hlinkClick r:id="rId3">
                  <a:extLst>
                    <a:ext uri="{A12FA001-AC4F-418D-AE19-62706E023703}">
                      <ahyp:hlinkClr xmlns:ahyp="http://schemas.microsoft.com/office/drawing/2018/hyperlinkcolor" xmlns="" val="tx"/>
                    </a:ext>
                  </a:extLst>
                </a:hlinkClick>
              </a:rPr>
              <a:t>www.sja.org.uk</a:t>
            </a:r>
            <a:endParaRPr lang="en-GB" sz="1836">
              <a:solidFill>
                <a:sysClr val="windowText" lastClr="000000"/>
              </a:solidFill>
              <a:latin typeface="Arial" panose="020B0604020202020204" pitchFamily="34" charset="0"/>
              <a:ea typeface="MS PGothic" panose="020B0600070205080204" pitchFamily="34" charset="-128"/>
              <a:cs typeface="Arial" panose="020B0604020202020204" pitchFamily="34" charset="0"/>
            </a:endParaRPr>
          </a:p>
          <a:p>
            <a:pPr marL="342900" indent="-342900" defTabSz="621884" eaLnBrk="0" fontAlgn="base" hangingPunct="0">
              <a:spcBef>
                <a:spcPct val="0"/>
              </a:spcBef>
              <a:spcAft>
                <a:spcPct val="0"/>
              </a:spcAft>
              <a:buBlip>
                <a:blip r:embed="rId2"/>
              </a:buBlip>
            </a:pPr>
            <a:r>
              <a:rPr lang="en-GB" sz="1836">
                <a:solidFill>
                  <a:sysClr val="windowText" lastClr="000000"/>
                </a:solidFill>
                <a:latin typeface="Arial" panose="020B0604020202020204" pitchFamily="34" charset="0"/>
                <a:ea typeface="MS PGothic" panose="020B0600070205080204" pitchFamily="34" charset="-128"/>
                <a:cs typeface="Arial" panose="020B0604020202020204" pitchFamily="34" charset="0"/>
                <a:hlinkClick r:id="rId4">
                  <a:extLst>
                    <a:ext uri="{A12FA001-AC4F-418D-AE19-62706E023703}">
                      <ahyp:hlinkClr xmlns:ahyp="http://schemas.microsoft.com/office/drawing/2018/hyperlinkcolor" xmlns="" val="tx"/>
                    </a:ext>
                  </a:extLst>
                </a:hlinkClick>
              </a:rPr>
              <a:t>www.asthma.org.uk</a:t>
            </a:r>
            <a:r>
              <a:rPr lang="en-GB" sz="1836">
                <a:solidFill>
                  <a:sysClr val="windowText" lastClr="000000"/>
                </a:solidFill>
                <a:latin typeface="Arial" panose="020B0604020202020204" pitchFamily="34" charset="0"/>
                <a:ea typeface="MS PGothic" panose="020B0600070205080204" pitchFamily="34" charset="-128"/>
                <a:cs typeface="Arial" panose="020B0604020202020204" pitchFamily="34" charset="0"/>
              </a:rPr>
              <a:t> </a:t>
            </a:r>
          </a:p>
        </p:txBody>
      </p:sp>
      <p:sp>
        <p:nvSpPr>
          <p:cNvPr id="6" name="TextBox 5">
            <a:extLst>
              <a:ext uri="{FF2B5EF4-FFF2-40B4-BE49-F238E27FC236}">
                <a16:creationId xmlns:a16="http://schemas.microsoft.com/office/drawing/2014/main" id="{318E4D77-2157-4ADE-9A4E-EEB5E8FBF08B}"/>
              </a:ext>
            </a:extLst>
          </p:cNvPr>
          <p:cNvSpPr txBox="1"/>
          <p:nvPr/>
        </p:nvSpPr>
        <p:spPr>
          <a:xfrm>
            <a:off x="421331" y="2156201"/>
            <a:ext cx="4414879" cy="1222386"/>
          </a:xfrm>
          <a:prstGeom prst="rect">
            <a:avLst/>
          </a:prstGeom>
          <a:noFill/>
          <a:ln>
            <a:noFill/>
          </a:ln>
        </p:spPr>
        <p:txBody>
          <a:bodyPr wrap="square" rtlCol="0">
            <a:spAutoFit/>
          </a:bodyPr>
          <a:lstStyle/>
          <a:p>
            <a:pPr defTabSz="621884" eaLnBrk="0" fontAlgn="base" hangingPunct="0">
              <a:spcBef>
                <a:spcPct val="0"/>
              </a:spcBef>
              <a:spcAft>
                <a:spcPct val="0"/>
              </a:spcAft>
            </a:pPr>
            <a:r>
              <a:rPr lang="en-GB" sz="1836" b="1">
                <a:solidFill>
                  <a:sysClr val="windowText" lastClr="000000"/>
                </a:solidFill>
                <a:latin typeface="Arial" panose="020B0604020202020204" pitchFamily="34" charset="0"/>
                <a:ea typeface="MS PGothic" panose="020B0600070205080204" pitchFamily="34" charset="-128"/>
                <a:cs typeface="Arial" panose="020B0604020202020204" pitchFamily="34" charset="0"/>
              </a:rPr>
              <a:t>Further support can be found at</a:t>
            </a:r>
            <a:r>
              <a:rPr lang="en-GB" sz="1836">
                <a:solidFill>
                  <a:sysClr val="windowText" lastClr="000000"/>
                </a:solidFill>
                <a:latin typeface="Arial" panose="020B0604020202020204" pitchFamily="34" charset="0"/>
                <a:ea typeface="MS PGothic" panose="020B0600070205080204" pitchFamily="34" charset="-128"/>
                <a:cs typeface="Arial" panose="020B0604020202020204" pitchFamily="34" charset="0"/>
              </a:rPr>
              <a:t>:</a:t>
            </a:r>
          </a:p>
          <a:p>
            <a:pPr marL="342900" indent="-342900" defTabSz="621884" eaLnBrk="0" fontAlgn="base" hangingPunct="0">
              <a:spcBef>
                <a:spcPct val="0"/>
              </a:spcBef>
              <a:spcAft>
                <a:spcPct val="0"/>
              </a:spcAft>
              <a:buBlip>
                <a:blip r:embed="rId2"/>
              </a:buBlip>
            </a:pPr>
            <a:r>
              <a:rPr lang="en-GB" sz="1836">
                <a:solidFill>
                  <a:sysClr val="windowText" lastClr="000000"/>
                </a:solidFill>
                <a:latin typeface="Arial" panose="020B0604020202020204" pitchFamily="34" charset="0"/>
                <a:ea typeface="MS PGothic" panose="020B0600070205080204" pitchFamily="34" charset="-128"/>
                <a:cs typeface="Arial" panose="020B0604020202020204" pitchFamily="34" charset="0"/>
                <a:hlinkClick r:id="rId5">
                  <a:extLst>
                    <a:ext uri="{A12FA001-AC4F-418D-AE19-62706E023703}">
                      <ahyp:hlinkClr xmlns:ahyp="http://schemas.microsoft.com/office/drawing/2018/hyperlinkcolor" xmlns="" val="tx"/>
                    </a:ext>
                  </a:extLst>
                </a:hlinkClick>
              </a:rPr>
              <a:t>www.childline.org.uk</a:t>
            </a:r>
            <a:endParaRPr lang="en-GB" sz="1836">
              <a:solidFill>
                <a:sysClr val="windowText" lastClr="000000"/>
              </a:solidFill>
              <a:latin typeface="Arial" panose="020B0604020202020204" pitchFamily="34" charset="0"/>
              <a:ea typeface="MS PGothic" panose="020B0600070205080204" pitchFamily="34" charset="-128"/>
              <a:cs typeface="Arial" panose="020B0604020202020204" pitchFamily="34" charset="0"/>
            </a:endParaRPr>
          </a:p>
          <a:p>
            <a:pPr marL="342900" indent="-342900" defTabSz="621884" eaLnBrk="0" fontAlgn="base" hangingPunct="0">
              <a:spcBef>
                <a:spcPct val="0"/>
              </a:spcBef>
              <a:spcAft>
                <a:spcPct val="0"/>
              </a:spcAft>
              <a:buBlip>
                <a:blip r:embed="rId2"/>
              </a:buBlip>
            </a:pPr>
            <a:r>
              <a:rPr lang="en-GB" sz="1836">
                <a:solidFill>
                  <a:sysClr val="windowText" lastClr="000000"/>
                </a:solidFill>
                <a:latin typeface="Arial" panose="020B0604020202020204" pitchFamily="34" charset="0"/>
                <a:ea typeface="MS PGothic" panose="020B0600070205080204" pitchFamily="34" charset="-128"/>
                <a:cs typeface="Arial" panose="020B0604020202020204" pitchFamily="34" charset="0"/>
                <a:hlinkClick r:id="rId6">
                  <a:extLst>
                    <a:ext uri="{A12FA001-AC4F-418D-AE19-62706E023703}">
                      <ahyp:hlinkClr xmlns:ahyp="http://schemas.microsoft.com/office/drawing/2018/hyperlinkcolor" xmlns="" val="tx"/>
                    </a:ext>
                  </a:extLst>
                </a:hlinkClick>
              </a:rPr>
              <a:t>www.youngminds.org.uk</a:t>
            </a:r>
            <a:endParaRPr lang="en-GB" sz="1836">
              <a:solidFill>
                <a:sysClr val="windowText" lastClr="000000"/>
              </a:solidFill>
              <a:latin typeface="Arial" panose="020B0604020202020204" pitchFamily="34" charset="0"/>
              <a:ea typeface="MS PGothic" panose="020B0600070205080204" pitchFamily="34" charset="-128"/>
              <a:cs typeface="Arial" panose="020B0604020202020204" pitchFamily="34" charset="0"/>
            </a:endParaRPr>
          </a:p>
          <a:p>
            <a:pPr marL="342900" indent="-342900" defTabSz="621884" eaLnBrk="0" fontAlgn="base" hangingPunct="0">
              <a:spcBef>
                <a:spcPct val="0"/>
              </a:spcBef>
              <a:spcAft>
                <a:spcPct val="0"/>
              </a:spcAft>
              <a:buBlip>
                <a:blip r:embed="rId2"/>
              </a:buBlip>
            </a:pPr>
            <a:r>
              <a:rPr lang="en-GB" sz="1836">
                <a:solidFill>
                  <a:sysClr val="windowText" lastClr="000000"/>
                </a:solidFill>
                <a:latin typeface="Arial" panose="020B0604020202020204" pitchFamily="34" charset="0"/>
                <a:ea typeface="MS PGothic" panose="020B0600070205080204" pitchFamily="34" charset="-128"/>
                <a:cs typeface="Arial" panose="020B0604020202020204" pitchFamily="34" charset="0"/>
                <a:hlinkClick r:id="rId7">
                  <a:extLst>
                    <a:ext uri="{A12FA001-AC4F-418D-AE19-62706E023703}">
                      <ahyp:hlinkClr xmlns:ahyp="http://schemas.microsoft.com/office/drawing/2018/hyperlinkcolor" xmlns="" val="tx"/>
                    </a:ext>
                  </a:extLst>
                </a:hlinkClick>
              </a:rPr>
              <a:t>www.samaritans.org</a:t>
            </a:r>
            <a:r>
              <a:rPr lang="en-GB" sz="1836">
                <a:solidFill>
                  <a:sysClr val="windowText" lastClr="000000"/>
                </a:solidFill>
                <a:latin typeface="Arial" panose="020B0604020202020204" pitchFamily="34" charset="0"/>
                <a:ea typeface="MS PGothic" panose="020B0600070205080204" pitchFamily="34" charset="-128"/>
                <a:cs typeface="Arial" panose="020B0604020202020204" pitchFamily="34" charset="0"/>
              </a:rPr>
              <a:t> </a:t>
            </a:r>
          </a:p>
        </p:txBody>
      </p:sp>
    </p:spTree>
    <p:extLst>
      <p:ext uri="{BB962C8B-B14F-4D97-AF65-F5344CB8AC3E}">
        <p14:creationId xmlns:p14="http://schemas.microsoft.com/office/powerpoint/2010/main" val="2633986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EA7F3B9D-D5A3-4B6B-B3D6-8015C46F1F75}"/>
              </a:ext>
            </a:extLst>
          </p:cNvPr>
          <p:cNvSpPr>
            <a:spLocks noGrp="1"/>
          </p:cNvSpPr>
          <p:nvPr>
            <p:ph idx="15"/>
          </p:nvPr>
        </p:nvSpPr>
        <p:spPr>
          <a:xfrm>
            <a:off x="1392382" y="335145"/>
            <a:ext cx="6359236" cy="551146"/>
          </a:xfrm>
          <a:solidFill>
            <a:schemeClr val="tx1"/>
          </a:solidFill>
        </p:spPr>
        <p:txBody>
          <a:bodyPr/>
          <a:lstStyle/>
          <a:p>
            <a:r>
              <a:rPr lang="en-GB"/>
              <a:t>Thank you!</a:t>
            </a:r>
          </a:p>
        </p:txBody>
      </p:sp>
      <p:sp>
        <p:nvSpPr>
          <p:cNvPr id="5" name="Text Placeholder 4">
            <a:extLst>
              <a:ext uri="{FF2B5EF4-FFF2-40B4-BE49-F238E27FC236}">
                <a16:creationId xmlns:a16="http://schemas.microsoft.com/office/drawing/2014/main" id="{BC3886B6-9D4F-42FE-B0B2-DA9EE8F43E44}"/>
              </a:ext>
            </a:extLst>
          </p:cNvPr>
          <p:cNvSpPr>
            <a:spLocks noGrp="1"/>
          </p:cNvSpPr>
          <p:nvPr>
            <p:ph type="body" sz="quarter" idx="10"/>
          </p:nvPr>
        </p:nvSpPr>
        <p:spPr/>
        <p:txBody>
          <a:bodyPr/>
          <a:lstStyle/>
          <a:p>
            <a:endParaRPr lang="en-GB"/>
          </a:p>
        </p:txBody>
      </p:sp>
      <p:pic>
        <p:nvPicPr>
          <p:cNvPr id="7" name="Picture 2">
            <a:extLst>
              <a:ext uri="{FF2B5EF4-FFF2-40B4-BE49-F238E27FC236}">
                <a16:creationId xmlns:a16="http://schemas.microsoft.com/office/drawing/2014/main" id="{D72EA3E0-6CFA-48BD-9253-A38CA65B750B}"/>
              </a:ext>
              <a:ext uri="{C183D7F6-B498-43B3-948B-1728B52AA6E4}">
                <adec:decorative xmlns:adec="http://schemas.microsoft.com/office/drawing/2017/decorative" xmlns="" val="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5711" y="1116012"/>
            <a:ext cx="7950200"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87CA8391-864D-40D3-94F5-9F99EDE136E5}"/>
              </a:ext>
              <a:ext uri="{C183D7F6-B498-43B3-948B-1728B52AA6E4}">
                <adec:decorative xmlns:adec="http://schemas.microsoft.com/office/drawing/2017/decorative" xmlns="" val="1"/>
              </a:ext>
            </a:extLst>
          </p:cNvPr>
          <p:cNvSpPr/>
          <p:nvPr/>
        </p:nvSpPr>
        <p:spPr>
          <a:xfrm>
            <a:off x="6938212" y="4572000"/>
            <a:ext cx="2109536" cy="969484"/>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1469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CFFD81-B1EA-40B5-8231-B6C1C121B523}"/>
              </a:ext>
            </a:extLst>
          </p:cNvPr>
          <p:cNvSpPr>
            <a:spLocks noGrp="1"/>
          </p:cNvSpPr>
          <p:nvPr>
            <p:ph idx="16"/>
          </p:nvPr>
        </p:nvSpPr>
        <p:spPr>
          <a:xfrm>
            <a:off x="491629" y="478795"/>
            <a:ext cx="4461837" cy="551146"/>
          </a:xfrm>
        </p:spPr>
        <p:txBody>
          <a:bodyPr/>
          <a:lstStyle/>
          <a:p>
            <a:r>
              <a:rPr lang="en-GB"/>
              <a:t>Casualty care   A17</a:t>
            </a:r>
          </a:p>
        </p:txBody>
      </p:sp>
      <p:sp>
        <p:nvSpPr>
          <p:cNvPr id="4" name="Text Placeholder 3">
            <a:extLst>
              <a:ext uri="{FF2B5EF4-FFF2-40B4-BE49-F238E27FC236}">
                <a16:creationId xmlns:a16="http://schemas.microsoft.com/office/drawing/2014/main" id="{1F7DE18B-1540-437C-800D-9A92E6333696}"/>
              </a:ext>
            </a:extLst>
          </p:cNvPr>
          <p:cNvSpPr>
            <a:spLocks noGrp="1"/>
          </p:cNvSpPr>
          <p:nvPr>
            <p:ph type="body" sz="quarter" idx="10"/>
          </p:nvPr>
        </p:nvSpPr>
        <p:spPr/>
        <p:txBody>
          <a:bodyPr/>
          <a:lstStyle/>
          <a:p>
            <a:endParaRPr lang="en-GB"/>
          </a:p>
        </p:txBody>
      </p:sp>
      <p:sp>
        <p:nvSpPr>
          <p:cNvPr id="6" name="Rectangle 3">
            <a:extLst>
              <a:ext uri="{FF2B5EF4-FFF2-40B4-BE49-F238E27FC236}">
                <a16:creationId xmlns:a16="http://schemas.microsoft.com/office/drawing/2014/main" id="{4E4641A3-1725-49E5-A1EA-2C6C098C9182}"/>
              </a:ext>
            </a:extLst>
          </p:cNvPr>
          <p:cNvSpPr txBox="1">
            <a:spLocks noChangeAspect="1" noChangeArrowheads="1"/>
          </p:cNvSpPr>
          <p:nvPr/>
        </p:nvSpPr>
        <p:spPr>
          <a:xfrm>
            <a:off x="3" y="1044445"/>
            <a:ext cx="9143999" cy="704147"/>
          </a:xfrm>
          <a:prstGeom prst="rect">
            <a:avLst/>
          </a:prstGeom>
        </p:spPr>
        <p:txBody>
          <a:bodyPr lIns="74441" tIns="37221" rIns="74441" bIns="37221"/>
          <a:lstStyle>
            <a:lvl1pPr marL="180000" indent="-180000" algn="l" defTabSz="914400" rtl="0" eaLnBrk="1" latinLnBrk="0" hangingPunct="1">
              <a:lnSpc>
                <a:spcPct val="100000"/>
              </a:lnSpc>
              <a:spcBef>
                <a:spcPts val="500"/>
              </a:spcBef>
              <a:spcAft>
                <a:spcPts val="500"/>
              </a:spcAft>
              <a:buFont typeface="Arial" panose="020B0604020202020204" pitchFamily="34" charset="0"/>
              <a:buChar char="•"/>
              <a:defRPr sz="2400" b="0" kern="1200">
                <a:solidFill>
                  <a:schemeClr val="tx1"/>
                </a:solidFill>
                <a:latin typeface="+mn-lt"/>
                <a:ea typeface="+mn-ea"/>
                <a:cs typeface="+mn-cs"/>
              </a:defRPr>
            </a:lvl1pPr>
            <a:lvl2pPr marL="538163" indent="-179388" algn="l" defTabSz="914400" rtl="0" eaLnBrk="1" latinLnBrk="0" hangingPunct="1">
              <a:lnSpc>
                <a:spcPct val="100000"/>
              </a:lnSpc>
              <a:spcBef>
                <a:spcPts val="500"/>
              </a:spcBef>
              <a:spcAft>
                <a:spcPts val="500"/>
              </a:spcAft>
              <a:buFont typeface="Arial" panose="020B0604020202020204" pitchFamily="34" charset="0"/>
              <a:buChar char="•"/>
              <a:defRPr sz="2300" kern="1200">
                <a:solidFill>
                  <a:schemeClr val="tx1"/>
                </a:solidFill>
                <a:latin typeface="+mn-lt"/>
                <a:ea typeface="+mn-ea"/>
                <a:cs typeface="+mn-cs"/>
              </a:defRPr>
            </a:lvl2pPr>
            <a:lvl3pPr marL="1077913" indent="-179388" algn="l" defTabSz="914400" rtl="0" eaLnBrk="1" latinLnBrk="0" hangingPunct="1">
              <a:lnSpc>
                <a:spcPct val="100000"/>
              </a:lnSpc>
              <a:spcBef>
                <a:spcPts val="500"/>
              </a:spcBef>
              <a:spcAft>
                <a:spcPts val="500"/>
              </a:spcAft>
              <a:buFont typeface="Arial" panose="020B0604020202020204" pitchFamily="34" charset="0"/>
              <a:buChar char="•"/>
              <a:defRPr sz="2000" kern="1200">
                <a:solidFill>
                  <a:schemeClr val="tx1"/>
                </a:solidFill>
                <a:latin typeface="+mn-lt"/>
                <a:ea typeface="+mn-ea"/>
                <a:cs typeface="+mn-cs"/>
              </a:defRPr>
            </a:lvl3pPr>
            <a:lvl4pPr marL="1616075" indent="-179388" algn="l" defTabSz="914400" rtl="0" eaLnBrk="1" latinLnBrk="0" hangingPunct="1">
              <a:lnSpc>
                <a:spcPct val="100000"/>
              </a:lnSpc>
              <a:spcBef>
                <a:spcPts val="500"/>
              </a:spcBef>
              <a:spcAft>
                <a:spcPts val="500"/>
              </a:spcAft>
              <a:buFont typeface="Arial" panose="020B0604020202020204" pitchFamily="34" charset="0"/>
              <a:buChar char="•"/>
              <a:defRPr sz="1800" kern="1200">
                <a:solidFill>
                  <a:schemeClr val="tx1"/>
                </a:solidFill>
                <a:latin typeface="+mn-lt"/>
                <a:ea typeface="+mn-ea"/>
                <a:cs typeface="+mn-cs"/>
              </a:defRPr>
            </a:lvl4pPr>
            <a:lvl5pPr marL="1976438" indent="-179388" algn="l" defTabSz="914400" rtl="0" eaLnBrk="1" latinLnBrk="0" hangingPunct="1">
              <a:lnSpc>
                <a:spcPct val="100000"/>
              </a:lnSpc>
              <a:spcBef>
                <a:spcPts val="500"/>
              </a:spcBef>
              <a:spcAft>
                <a:spcPts val="5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4455" indent="-234455" algn="ctr">
              <a:buNone/>
            </a:pPr>
            <a:r>
              <a:rPr lang="en-GB" altLang="en-US" sz="1800" b="1">
                <a:latin typeface="Arial"/>
                <a:cs typeface="Arial"/>
              </a:rPr>
              <a:t>There are lots of things to remember when taking care of somebody.</a:t>
            </a:r>
            <a:br>
              <a:rPr lang="en-GB" altLang="en-US" sz="1800" b="1">
                <a:latin typeface="Arial"/>
                <a:cs typeface="Arial"/>
              </a:rPr>
            </a:br>
            <a:r>
              <a:rPr lang="en-GB" altLang="en-US" sz="1800">
                <a:latin typeface="Arial"/>
                <a:cs typeface="Arial"/>
              </a:rPr>
              <a:t>Which </a:t>
            </a:r>
            <a:r>
              <a:rPr lang="en-GB" altLang="en-US" sz="1800" u="sng">
                <a:latin typeface="Arial"/>
                <a:cs typeface="Arial"/>
              </a:rPr>
              <a:t>three</a:t>
            </a:r>
            <a:r>
              <a:rPr lang="en-GB" altLang="en-US" sz="1800">
                <a:latin typeface="Arial"/>
                <a:cs typeface="Arial"/>
              </a:rPr>
              <a:t> of these casualty care actions are the most important?</a:t>
            </a:r>
          </a:p>
        </p:txBody>
      </p:sp>
      <p:grpSp>
        <p:nvGrpSpPr>
          <p:cNvPr id="15" name="Group 14">
            <a:extLst>
              <a:ext uri="{FF2B5EF4-FFF2-40B4-BE49-F238E27FC236}">
                <a16:creationId xmlns:a16="http://schemas.microsoft.com/office/drawing/2014/main" id="{82B18448-0B9C-45E3-9754-37BA1DE75592}"/>
              </a:ext>
              <a:ext uri="{C183D7F6-B498-43B3-948B-1728B52AA6E4}">
                <adec:decorative xmlns:adec="http://schemas.microsoft.com/office/drawing/2017/decorative" xmlns="" val="1"/>
              </a:ext>
            </a:extLst>
          </p:cNvPr>
          <p:cNvGrpSpPr/>
          <p:nvPr/>
        </p:nvGrpSpPr>
        <p:grpSpPr>
          <a:xfrm>
            <a:off x="650510" y="2049685"/>
            <a:ext cx="7878628" cy="3166964"/>
            <a:chOff x="603924" y="1891645"/>
            <a:chExt cx="7878628" cy="3166964"/>
          </a:xfrm>
        </p:grpSpPr>
        <p:sp>
          <p:nvSpPr>
            <p:cNvPr id="7" name="Rectangle: Rounded Corners 6">
              <a:extLst>
                <a:ext uri="{FF2B5EF4-FFF2-40B4-BE49-F238E27FC236}">
                  <a16:creationId xmlns:a16="http://schemas.microsoft.com/office/drawing/2014/main" id="{C223E53F-6AB9-4EDB-99A2-54A28010C246}"/>
                </a:ext>
              </a:extLst>
            </p:cNvPr>
            <p:cNvSpPr/>
            <p:nvPr/>
          </p:nvSpPr>
          <p:spPr>
            <a:xfrm>
              <a:off x="603924" y="1891645"/>
              <a:ext cx="1417382" cy="458600"/>
            </a:xfrm>
            <a:prstGeom prst="roundRect">
              <a:avLst/>
            </a:prstGeom>
            <a:noFill/>
            <a:ln w="28575">
              <a:solidFill>
                <a:srgbClr val="007A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Remain calm</a:t>
              </a:r>
            </a:p>
          </p:txBody>
        </p:sp>
        <p:sp>
          <p:nvSpPr>
            <p:cNvPr id="8" name="Rectangle: Rounded Corners 7">
              <a:extLst>
                <a:ext uri="{FF2B5EF4-FFF2-40B4-BE49-F238E27FC236}">
                  <a16:creationId xmlns:a16="http://schemas.microsoft.com/office/drawing/2014/main" id="{F80C5350-59AA-47BB-8AE1-9C33DF3659FE}"/>
                </a:ext>
              </a:extLst>
            </p:cNvPr>
            <p:cNvSpPr/>
            <p:nvPr/>
          </p:nvSpPr>
          <p:spPr>
            <a:xfrm>
              <a:off x="2264281" y="2727158"/>
              <a:ext cx="1465508" cy="543798"/>
            </a:xfrm>
            <a:prstGeom prst="roundRect">
              <a:avLst/>
            </a:prstGeom>
            <a:noFill/>
            <a:ln w="28575">
              <a:solidFill>
                <a:srgbClr val="EDE9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Reassure the casualty</a:t>
              </a:r>
            </a:p>
          </p:txBody>
        </p:sp>
        <p:sp>
          <p:nvSpPr>
            <p:cNvPr id="9" name="Rectangle: Rounded Corners 8">
              <a:extLst>
                <a:ext uri="{FF2B5EF4-FFF2-40B4-BE49-F238E27FC236}">
                  <a16:creationId xmlns:a16="http://schemas.microsoft.com/office/drawing/2014/main" id="{6F9A273A-704D-4415-8D2E-4ECC02798A8F}"/>
                </a:ext>
              </a:extLst>
            </p:cNvPr>
            <p:cNvSpPr/>
            <p:nvPr/>
          </p:nvSpPr>
          <p:spPr>
            <a:xfrm>
              <a:off x="6399288" y="2071814"/>
              <a:ext cx="2083264" cy="797867"/>
            </a:xfrm>
            <a:prstGeom prst="roundRect">
              <a:avLst/>
            </a:prstGeom>
            <a:noFill/>
            <a:ln w="28575">
              <a:solidFill>
                <a:srgbClr val="00AC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Treat the casualty with dignity and respect</a:t>
              </a:r>
            </a:p>
          </p:txBody>
        </p:sp>
        <p:sp>
          <p:nvSpPr>
            <p:cNvPr id="10" name="Rectangle: Rounded Corners 9">
              <a:extLst>
                <a:ext uri="{FF2B5EF4-FFF2-40B4-BE49-F238E27FC236}">
                  <a16:creationId xmlns:a16="http://schemas.microsoft.com/office/drawing/2014/main" id="{5FC92BD2-EAC1-4FD9-A16C-539A4850B7CD}"/>
                </a:ext>
              </a:extLst>
            </p:cNvPr>
            <p:cNvSpPr/>
            <p:nvPr/>
          </p:nvSpPr>
          <p:spPr>
            <a:xfrm>
              <a:off x="4085060" y="2219988"/>
              <a:ext cx="1417382" cy="458600"/>
            </a:xfrm>
            <a:prstGeom prst="roundRect">
              <a:avLst/>
            </a:prstGeom>
            <a:noFill/>
            <a:ln w="28575">
              <a:solidFill>
                <a:srgbClr val="007A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Get help</a:t>
              </a:r>
            </a:p>
          </p:txBody>
        </p:sp>
        <p:sp>
          <p:nvSpPr>
            <p:cNvPr id="11" name="Rectangle: Rounded Corners 10">
              <a:extLst>
                <a:ext uri="{FF2B5EF4-FFF2-40B4-BE49-F238E27FC236}">
                  <a16:creationId xmlns:a16="http://schemas.microsoft.com/office/drawing/2014/main" id="{64BC07BD-EE4B-4C6C-94DF-8416A5D61718}"/>
                </a:ext>
              </a:extLst>
            </p:cNvPr>
            <p:cNvSpPr/>
            <p:nvPr/>
          </p:nvSpPr>
          <p:spPr>
            <a:xfrm>
              <a:off x="6114306" y="3536474"/>
              <a:ext cx="1465508" cy="543798"/>
            </a:xfrm>
            <a:prstGeom prst="roundRect">
              <a:avLst/>
            </a:prstGeom>
            <a:noFill/>
            <a:ln w="28575">
              <a:solidFill>
                <a:srgbClr val="EDE9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Communicate well</a:t>
              </a:r>
            </a:p>
          </p:txBody>
        </p:sp>
        <p:sp>
          <p:nvSpPr>
            <p:cNvPr id="12" name="Rectangle: Rounded Corners 11">
              <a:extLst>
                <a:ext uri="{FF2B5EF4-FFF2-40B4-BE49-F238E27FC236}">
                  <a16:creationId xmlns:a16="http://schemas.microsoft.com/office/drawing/2014/main" id="{531C4466-B7B0-4233-BC84-53B2C3F10EFB}"/>
                </a:ext>
              </a:extLst>
            </p:cNvPr>
            <p:cNvSpPr/>
            <p:nvPr/>
          </p:nvSpPr>
          <p:spPr>
            <a:xfrm>
              <a:off x="3589248" y="3799597"/>
              <a:ext cx="2097678" cy="607967"/>
            </a:xfrm>
            <a:prstGeom prst="roundRect">
              <a:avLst/>
            </a:prstGeom>
            <a:noFill/>
            <a:ln w="28575">
              <a:solidFill>
                <a:srgbClr val="00AC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Prevent the condition from worsening</a:t>
              </a:r>
            </a:p>
          </p:txBody>
        </p:sp>
        <p:sp>
          <p:nvSpPr>
            <p:cNvPr id="13" name="Rectangle: Rounded Corners 12">
              <a:extLst>
                <a:ext uri="{FF2B5EF4-FFF2-40B4-BE49-F238E27FC236}">
                  <a16:creationId xmlns:a16="http://schemas.microsoft.com/office/drawing/2014/main" id="{00A1B541-73ED-4C2F-BA9A-24210793A528}"/>
                </a:ext>
              </a:extLst>
            </p:cNvPr>
            <p:cNvSpPr/>
            <p:nvPr/>
          </p:nvSpPr>
          <p:spPr>
            <a:xfrm>
              <a:off x="879558" y="3435153"/>
              <a:ext cx="1417382" cy="458600"/>
            </a:xfrm>
            <a:prstGeom prst="roundRect">
              <a:avLst/>
            </a:prstGeom>
            <a:noFill/>
            <a:ln w="28575">
              <a:solidFill>
                <a:srgbClr val="007A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No food or drink</a:t>
              </a:r>
            </a:p>
          </p:txBody>
        </p:sp>
        <p:sp>
          <p:nvSpPr>
            <p:cNvPr id="14" name="Rectangle: Rounded Corners 13">
              <a:extLst>
                <a:ext uri="{FF2B5EF4-FFF2-40B4-BE49-F238E27FC236}">
                  <a16:creationId xmlns:a16="http://schemas.microsoft.com/office/drawing/2014/main" id="{AD9BDAE7-DD76-420B-A7E2-CF8C4B321E77}"/>
                </a:ext>
              </a:extLst>
            </p:cNvPr>
            <p:cNvSpPr/>
            <p:nvPr/>
          </p:nvSpPr>
          <p:spPr>
            <a:xfrm>
              <a:off x="1381161" y="4398659"/>
              <a:ext cx="1672596" cy="659950"/>
            </a:xfrm>
            <a:prstGeom prst="roundRect">
              <a:avLst/>
            </a:prstGeom>
            <a:noFill/>
            <a:ln w="28575">
              <a:solidFill>
                <a:srgbClr val="EDE9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Keep the casualty warm</a:t>
              </a:r>
            </a:p>
          </p:txBody>
        </p:sp>
      </p:grpSp>
      <p:sp>
        <p:nvSpPr>
          <p:cNvPr id="16" name="Oval 15">
            <a:extLst>
              <a:ext uri="{FF2B5EF4-FFF2-40B4-BE49-F238E27FC236}">
                <a16:creationId xmlns:a16="http://schemas.microsoft.com/office/drawing/2014/main" id="{FEE52F50-D3B1-4CE1-AAF1-10E4DC130F56}"/>
              </a:ext>
              <a:ext uri="{C183D7F6-B498-43B3-948B-1728B52AA6E4}">
                <adec:decorative xmlns:adec="http://schemas.microsoft.com/office/drawing/2017/decorative" xmlns="" val="1"/>
              </a:ext>
            </a:extLst>
          </p:cNvPr>
          <p:cNvSpPr/>
          <p:nvPr/>
        </p:nvSpPr>
        <p:spPr>
          <a:xfrm>
            <a:off x="1891431" y="2339823"/>
            <a:ext cx="352927" cy="332661"/>
          </a:xfrm>
          <a:prstGeom prst="ellipse">
            <a:avLst/>
          </a:prstGeom>
          <a:solidFill>
            <a:srgbClr val="FFFFFF"/>
          </a:solidFill>
          <a:ln w="28575">
            <a:solidFill>
              <a:srgbClr val="007A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E1429A80-E39D-4358-92F9-C4D996ECCF07}"/>
              </a:ext>
              <a:ext uri="{C183D7F6-B498-43B3-948B-1728B52AA6E4}">
                <adec:decorative xmlns:adec="http://schemas.microsoft.com/office/drawing/2017/decorative" xmlns="" val="1"/>
              </a:ext>
            </a:extLst>
          </p:cNvPr>
          <p:cNvSpPr/>
          <p:nvPr/>
        </p:nvSpPr>
        <p:spPr>
          <a:xfrm>
            <a:off x="5358069" y="2607330"/>
            <a:ext cx="352927" cy="332661"/>
          </a:xfrm>
          <a:prstGeom prst="ellipse">
            <a:avLst/>
          </a:prstGeom>
          <a:solidFill>
            <a:srgbClr val="FFFFFF"/>
          </a:solidFill>
          <a:ln w="28575">
            <a:solidFill>
              <a:srgbClr val="007A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E531CCE3-4B1D-40C2-858B-41A8EF4E4FF1}"/>
              </a:ext>
              <a:ext uri="{C183D7F6-B498-43B3-948B-1728B52AA6E4}">
                <adec:decorative xmlns:adec="http://schemas.microsoft.com/office/drawing/2017/decorative" xmlns="" val="1"/>
              </a:ext>
            </a:extLst>
          </p:cNvPr>
          <p:cNvSpPr/>
          <p:nvPr/>
        </p:nvSpPr>
        <p:spPr>
          <a:xfrm>
            <a:off x="2134406" y="3825081"/>
            <a:ext cx="352927" cy="332661"/>
          </a:xfrm>
          <a:prstGeom prst="ellipse">
            <a:avLst/>
          </a:prstGeom>
          <a:solidFill>
            <a:srgbClr val="FFFFFF"/>
          </a:solidFill>
          <a:ln w="28575">
            <a:solidFill>
              <a:srgbClr val="007A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94B998D3-128A-47D4-ADE9-63676F03E611}"/>
              </a:ext>
              <a:ext uri="{C183D7F6-B498-43B3-948B-1728B52AA6E4}">
                <adec:decorative xmlns:adec="http://schemas.microsoft.com/office/drawing/2017/decorative" xmlns="" val="1"/>
              </a:ext>
            </a:extLst>
          </p:cNvPr>
          <p:cNvSpPr/>
          <p:nvPr/>
        </p:nvSpPr>
        <p:spPr>
          <a:xfrm>
            <a:off x="8352677" y="2837828"/>
            <a:ext cx="352927" cy="332661"/>
          </a:xfrm>
          <a:prstGeom prst="ellipse">
            <a:avLst/>
          </a:prstGeom>
          <a:solidFill>
            <a:srgbClr val="FFFFFF"/>
          </a:solidFill>
          <a:ln w="28575">
            <a:solidFill>
              <a:srgbClr val="00AC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2829DA83-1D91-41A1-B720-8EE51534A53D}"/>
              </a:ext>
              <a:ext uri="{C183D7F6-B498-43B3-948B-1728B52AA6E4}">
                <adec:decorative xmlns:adec="http://schemas.microsoft.com/office/drawing/2017/decorative" xmlns="" val="1"/>
              </a:ext>
            </a:extLst>
          </p:cNvPr>
          <p:cNvSpPr/>
          <p:nvPr/>
        </p:nvSpPr>
        <p:spPr>
          <a:xfrm>
            <a:off x="5557051" y="4386026"/>
            <a:ext cx="352927" cy="332661"/>
          </a:xfrm>
          <a:prstGeom prst="ellipse">
            <a:avLst/>
          </a:prstGeom>
          <a:solidFill>
            <a:srgbClr val="FFFFFF"/>
          </a:solidFill>
          <a:ln w="28575">
            <a:solidFill>
              <a:srgbClr val="00AC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5BAD2AA2-5397-4736-B24E-96239A3628EB}"/>
              </a:ext>
              <a:ext uri="{C183D7F6-B498-43B3-948B-1728B52AA6E4}">
                <adec:decorative xmlns:adec="http://schemas.microsoft.com/office/drawing/2017/decorative" xmlns="" val="1"/>
              </a:ext>
            </a:extLst>
          </p:cNvPr>
          <p:cNvSpPr/>
          <p:nvPr/>
        </p:nvSpPr>
        <p:spPr>
          <a:xfrm>
            <a:off x="3607935" y="3256491"/>
            <a:ext cx="352927" cy="332661"/>
          </a:xfrm>
          <a:prstGeom prst="ellipse">
            <a:avLst/>
          </a:prstGeom>
          <a:solidFill>
            <a:srgbClr val="FFFFFF"/>
          </a:solidFill>
          <a:ln w="28575">
            <a:solidFill>
              <a:srgbClr val="EDE9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8E57FA5F-7724-40DD-86E1-6252ED64F069}"/>
              </a:ext>
              <a:ext uri="{C183D7F6-B498-43B3-948B-1728B52AA6E4}">
                <adec:decorative xmlns:adec="http://schemas.microsoft.com/office/drawing/2017/decorative" xmlns="" val="1"/>
              </a:ext>
            </a:extLst>
          </p:cNvPr>
          <p:cNvSpPr/>
          <p:nvPr/>
        </p:nvSpPr>
        <p:spPr>
          <a:xfrm>
            <a:off x="2923881" y="5034277"/>
            <a:ext cx="352927" cy="332661"/>
          </a:xfrm>
          <a:prstGeom prst="ellipse">
            <a:avLst/>
          </a:prstGeom>
          <a:solidFill>
            <a:srgbClr val="FFFFFF"/>
          </a:solidFill>
          <a:ln w="28575">
            <a:solidFill>
              <a:srgbClr val="EDE9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BB0B0F13-F1DD-44BE-BA77-4EEE63864353}"/>
              </a:ext>
              <a:ext uri="{C183D7F6-B498-43B3-948B-1728B52AA6E4}">
                <adec:decorative xmlns:adec="http://schemas.microsoft.com/office/drawing/2017/decorative" xmlns="" val="1"/>
              </a:ext>
            </a:extLst>
          </p:cNvPr>
          <p:cNvSpPr/>
          <p:nvPr/>
        </p:nvSpPr>
        <p:spPr>
          <a:xfrm>
            <a:off x="7457960" y="4067837"/>
            <a:ext cx="352927" cy="332661"/>
          </a:xfrm>
          <a:prstGeom prst="ellipse">
            <a:avLst/>
          </a:prstGeom>
          <a:solidFill>
            <a:srgbClr val="FFFFFF"/>
          </a:solidFill>
          <a:ln w="28575">
            <a:solidFill>
              <a:srgbClr val="EDE9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41750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92AB3D-F4EE-4752-8916-02FB7303CE54}"/>
              </a:ext>
            </a:extLst>
          </p:cNvPr>
          <p:cNvSpPr>
            <a:spLocks noGrp="1"/>
          </p:cNvSpPr>
          <p:nvPr>
            <p:ph idx="16"/>
          </p:nvPr>
        </p:nvSpPr>
        <p:spPr>
          <a:xfrm>
            <a:off x="493200" y="478795"/>
            <a:ext cx="5089031" cy="551146"/>
          </a:xfrm>
        </p:spPr>
        <p:txBody>
          <a:bodyPr/>
          <a:lstStyle/>
          <a:p>
            <a:r>
              <a:rPr lang="en-GB"/>
              <a:t>Optional activity   A13</a:t>
            </a:r>
          </a:p>
        </p:txBody>
      </p:sp>
      <p:sp>
        <p:nvSpPr>
          <p:cNvPr id="14" name="Content Placeholder 13">
            <a:extLst>
              <a:ext uri="{FF2B5EF4-FFF2-40B4-BE49-F238E27FC236}">
                <a16:creationId xmlns:a16="http://schemas.microsoft.com/office/drawing/2014/main" id="{709C3F78-6F41-41A3-AC8D-F54C120C3B67}"/>
              </a:ext>
            </a:extLst>
          </p:cNvPr>
          <p:cNvSpPr>
            <a:spLocks noGrp="1"/>
          </p:cNvSpPr>
          <p:nvPr>
            <p:ph idx="17"/>
          </p:nvPr>
        </p:nvSpPr>
        <p:spPr>
          <a:xfrm>
            <a:off x="491629" y="1029941"/>
            <a:ext cx="3968076" cy="551146"/>
          </a:xfrm>
        </p:spPr>
        <p:txBody>
          <a:bodyPr/>
          <a:lstStyle/>
          <a:p>
            <a:r>
              <a:rPr lang="en-GB"/>
              <a:t>Chain of survival</a:t>
            </a:r>
          </a:p>
          <a:p>
            <a:endParaRPr lang="en-GB"/>
          </a:p>
        </p:txBody>
      </p:sp>
      <p:sp>
        <p:nvSpPr>
          <p:cNvPr id="2" name="Text Placeholder 1">
            <a:extLst>
              <a:ext uri="{FF2B5EF4-FFF2-40B4-BE49-F238E27FC236}">
                <a16:creationId xmlns:a16="http://schemas.microsoft.com/office/drawing/2014/main" id="{250A7643-0A4E-4F2A-ABD0-74ABAA3F251A}"/>
              </a:ext>
            </a:extLst>
          </p:cNvPr>
          <p:cNvSpPr>
            <a:spLocks noGrp="1"/>
          </p:cNvSpPr>
          <p:nvPr>
            <p:ph type="body" sz="quarter" idx="10"/>
          </p:nvPr>
        </p:nvSpPr>
        <p:spPr/>
        <p:txBody>
          <a:bodyPr/>
          <a:lstStyle/>
          <a:p>
            <a:endParaRPr lang="en-GB"/>
          </a:p>
        </p:txBody>
      </p:sp>
      <p:grpSp>
        <p:nvGrpSpPr>
          <p:cNvPr id="29" name="Group 28">
            <a:extLst>
              <a:ext uri="{FF2B5EF4-FFF2-40B4-BE49-F238E27FC236}">
                <a16:creationId xmlns:a16="http://schemas.microsoft.com/office/drawing/2014/main" id="{F82C7BD4-4742-4CA7-ACEA-CFE841A06054}"/>
              </a:ext>
              <a:ext uri="{C183D7F6-B498-43B3-948B-1728B52AA6E4}">
                <adec:decorative xmlns:adec="http://schemas.microsoft.com/office/drawing/2017/decorative" xmlns="" val="1"/>
              </a:ext>
            </a:extLst>
          </p:cNvPr>
          <p:cNvGrpSpPr/>
          <p:nvPr/>
        </p:nvGrpSpPr>
        <p:grpSpPr>
          <a:xfrm>
            <a:off x="1207763" y="1806743"/>
            <a:ext cx="6633409" cy="2500563"/>
            <a:chOff x="1255295" y="1397668"/>
            <a:chExt cx="6633409" cy="2500563"/>
          </a:xfrm>
        </p:grpSpPr>
        <p:pic>
          <p:nvPicPr>
            <p:cNvPr id="25" name="Picture 24">
              <a:extLst>
                <a:ext uri="{FF2B5EF4-FFF2-40B4-BE49-F238E27FC236}">
                  <a16:creationId xmlns:a16="http://schemas.microsoft.com/office/drawing/2014/main" id="{E761A526-6425-47F0-8DD7-797530D3FA0D}"/>
                </a:ext>
                <a:ext uri="{C183D7F6-B498-43B3-948B-1728B52AA6E4}">
                  <adec:decorative xmlns:adec="http://schemas.microsoft.com/office/drawing/2017/decorative" xmlns=""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26062" t="12632" r="19614" b="13684"/>
            <a:stretch/>
          </p:blipFill>
          <p:spPr>
            <a:xfrm>
              <a:off x="6611652" y="1881392"/>
              <a:ext cx="719648" cy="976108"/>
            </a:xfrm>
            <a:prstGeom prst="rect">
              <a:avLst/>
            </a:prstGeom>
          </p:spPr>
        </p:pic>
        <p:pic>
          <p:nvPicPr>
            <p:cNvPr id="21" name="Picture 20">
              <a:extLst>
                <a:ext uri="{FF2B5EF4-FFF2-40B4-BE49-F238E27FC236}">
                  <a16:creationId xmlns:a16="http://schemas.microsoft.com/office/drawing/2014/main" id="{F58B07FD-646C-4307-82F9-0AF4BBB81B50}"/>
                </a:ext>
                <a:ext uri="{C183D7F6-B498-43B3-948B-1728B52AA6E4}">
                  <adec:decorative xmlns:adec="http://schemas.microsoft.com/office/drawing/2017/decorative" xmlns="" val="1"/>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7263" t="12070" r="3894" b="17614"/>
            <a:stretch/>
          </p:blipFill>
          <p:spPr>
            <a:xfrm>
              <a:off x="3098397" y="1844878"/>
              <a:ext cx="1449628" cy="860502"/>
            </a:xfrm>
            <a:prstGeom prst="rect">
              <a:avLst/>
            </a:prstGeom>
          </p:spPr>
        </p:pic>
        <p:grpSp>
          <p:nvGrpSpPr>
            <p:cNvPr id="10" name="Group 9">
              <a:extLst>
                <a:ext uri="{FF2B5EF4-FFF2-40B4-BE49-F238E27FC236}">
                  <a16:creationId xmlns:a16="http://schemas.microsoft.com/office/drawing/2014/main" id="{3794EA76-E57E-4D40-AA80-8373A9AD5916}"/>
                </a:ext>
              </a:extLst>
            </p:cNvPr>
            <p:cNvGrpSpPr/>
            <p:nvPr/>
          </p:nvGrpSpPr>
          <p:grpSpPr>
            <a:xfrm>
              <a:off x="1255295" y="1405689"/>
              <a:ext cx="6633409" cy="2492542"/>
              <a:chOff x="634768" y="1477879"/>
              <a:chExt cx="6633409" cy="2492542"/>
            </a:xfrm>
          </p:grpSpPr>
          <p:grpSp>
            <p:nvGrpSpPr>
              <p:cNvPr id="9" name="Group 8">
                <a:extLst>
                  <a:ext uri="{FF2B5EF4-FFF2-40B4-BE49-F238E27FC236}">
                    <a16:creationId xmlns:a16="http://schemas.microsoft.com/office/drawing/2014/main" id="{3B71D762-3C21-492C-9509-FB95A44782BB}"/>
                  </a:ext>
                </a:extLst>
              </p:cNvPr>
              <p:cNvGrpSpPr/>
              <p:nvPr/>
            </p:nvGrpSpPr>
            <p:grpSpPr>
              <a:xfrm>
                <a:off x="634768" y="1477879"/>
                <a:ext cx="5053262" cy="2492542"/>
                <a:chOff x="634768" y="1477879"/>
                <a:chExt cx="5053262" cy="2492542"/>
              </a:xfrm>
            </p:grpSpPr>
            <p:sp>
              <p:nvSpPr>
                <p:cNvPr id="5" name="Hexagon 4">
                  <a:extLst>
                    <a:ext uri="{FF2B5EF4-FFF2-40B4-BE49-F238E27FC236}">
                      <a16:creationId xmlns:a16="http://schemas.microsoft.com/office/drawing/2014/main" id="{9ECA7A98-1B12-4506-ADEB-926A2CF9DC42}"/>
                    </a:ext>
                  </a:extLst>
                </p:cNvPr>
                <p:cNvSpPr/>
                <p:nvPr/>
              </p:nvSpPr>
              <p:spPr>
                <a:xfrm>
                  <a:off x="634768" y="2360195"/>
                  <a:ext cx="1892968" cy="1610226"/>
                </a:xfrm>
                <a:prstGeom prst="hexagon">
                  <a:avLst/>
                </a:prstGeom>
                <a:noFill/>
                <a:ln w="38100">
                  <a:solidFill>
                    <a:srgbClr val="007A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Hexagon 5">
                  <a:extLst>
                    <a:ext uri="{FF2B5EF4-FFF2-40B4-BE49-F238E27FC236}">
                      <a16:creationId xmlns:a16="http://schemas.microsoft.com/office/drawing/2014/main" id="{95BEB800-896D-4440-B00F-3FE96E0A1BF4}"/>
                    </a:ext>
                  </a:extLst>
                </p:cNvPr>
                <p:cNvSpPr/>
                <p:nvPr/>
              </p:nvSpPr>
              <p:spPr>
                <a:xfrm>
                  <a:off x="2214915" y="1477879"/>
                  <a:ext cx="1892968" cy="1610226"/>
                </a:xfrm>
                <a:prstGeom prst="hexagon">
                  <a:avLst/>
                </a:prstGeom>
                <a:noFill/>
                <a:ln w="38100">
                  <a:solidFill>
                    <a:srgbClr val="EDE9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Hexagon 6">
                  <a:extLst>
                    <a:ext uri="{FF2B5EF4-FFF2-40B4-BE49-F238E27FC236}">
                      <a16:creationId xmlns:a16="http://schemas.microsoft.com/office/drawing/2014/main" id="{159A6056-A94A-482A-8FE4-0850141D60DB}"/>
                    </a:ext>
                  </a:extLst>
                </p:cNvPr>
                <p:cNvSpPr/>
                <p:nvPr/>
              </p:nvSpPr>
              <p:spPr>
                <a:xfrm>
                  <a:off x="3795062" y="2360195"/>
                  <a:ext cx="1892968" cy="1610226"/>
                </a:xfrm>
                <a:prstGeom prst="hexagon">
                  <a:avLst/>
                </a:prstGeom>
                <a:noFill/>
                <a:ln w="38100">
                  <a:solidFill>
                    <a:srgbClr val="00AC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Hexagon 7">
                <a:extLst>
                  <a:ext uri="{FF2B5EF4-FFF2-40B4-BE49-F238E27FC236}">
                    <a16:creationId xmlns:a16="http://schemas.microsoft.com/office/drawing/2014/main" id="{F51B2218-FA8C-485E-9F72-20DC94296055}"/>
                  </a:ext>
                </a:extLst>
              </p:cNvPr>
              <p:cNvSpPr/>
              <p:nvPr/>
            </p:nvSpPr>
            <p:spPr>
              <a:xfrm>
                <a:off x="5375209" y="1531019"/>
                <a:ext cx="1892968" cy="1610226"/>
              </a:xfrm>
              <a:prstGeom prst="hexagon">
                <a:avLst/>
              </a:prstGeom>
              <a:noFill/>
              <a:ln w="38100">
                <a:solidFill>
                  <a:srgbClr val="8D8E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a:extLst>
                <a:ext uri="{FF2B5EF4-FFF2-40B4-BE49-F238E27FC236}">
                  <a16:creationId xmlns:a16="http://schemas.microsoft.com/office/drawing/2014/main" id="{36C6CFA0-E4E4-435A-A8DF-DE2783AADB9A}"/>
                </a:ext>
              </a:extLst>
            </p:cNvPr>
            <p:cNvSpPr txBox="1"/>
            <p:nvPr/>
          </p:nvSpPr>
          <p:spPr>
            <a:xfrm>
              <a:off x="4789070" y="2275129"/>
              <a:ext cx="1199148" cy="461665"/>
            </a:xfrm>
            <a:prstGeom prst="rect">
              <a:avLst/>
            </a:prstGeom>
            <a:noFill/>
          </p:spPr>
          <p:txBody>
            <a:bodyPr wrap="square" rtlCol="0">
              <a:spAutoFit/>
            </a:bodyPr>
            <a:lstStyle/>
            <a:p>
              <a:pPr algn="ctr"/>
              <a:r>
                <a:rPr lang="en-GB" sz="1200" b="1"/>
                <a:t>Early defibrillation</a:t>
              </a:r>
            </a:p>
          </p:txBody>
        </p:sp>
        <p:sp>
          <p:nvSpPr>
            <p:cNvPr id="12" name="TextBox 11">
              <a:extLst>
                <a:ext uri="{FF2B5EF4-FFF2-40B4-BE49-F238E27FC236}">
                  <a16:creationId xmlns:a16="http://schemas.microsoft.com/office/drawing/2014/main" id="{D36D9D9B-CC97-4BB0-8328-B2AB0B490E44}"/>
                </a:ext>
              </a:extLst>
            </p:cNvPr>
            <p:cNvSpPr txBox="1"/>
            <p:nvPr/>
          </p:nvSpPr>
          <p:spPr>
            <a:xfrm>
              <a:off x="3242510" y="1397668"/>
              <a:ext cx="1064795" cy="276999"/>
            </a:xfrm>
            <a:prstGeom prst="rect">
              <a:avLst/>
            </a:prstGeom>
            <a:noFill/>
          </p:spPr>
          <p:txBody>
            <a:bodyPr wrap="square" rtlCol="0">
              <a:spAutoFit/>
            </a:bodyPr>
            <a:lstStyle/>
            <a:p>
              <a:pPr algn="ctr"/>
              <a:r>
                <a:rPr lang="en-GB" sz="1200" b="1"/>
                <a:t>Early CPR</a:t>
              </a:r>
            </a:p>
          </p:txBody>
        </p:sp>
        <p:sp>
          <p:nvSpPr>
            <p:cNvPr id="13" name="TextBox 12">
              <a:extLst>
                <a:ext uri="{FF2B5EF4-FFF2-40B4-BE49-F238E27FC236}">
                  <a16:creationId xmlns:a16="http://schemas.microsoft.com/office/drawing/2014/main" id="{60C9B106-1445-474D-A232-128774ABC4B5}"/>
                </a:ext>
              </a:extLst>
            </p:cNvPr>
            <p:cNvSpPr txBox="1"/>
            <p:nvPr/>
          </p:nvSpPr>
          <p:spPr>
            <a:xfrm>
              <a:off x="1684420" y="2275129"/>
              <a:ext cx="1090361" cy="276999"/>
            </a:xfrm>
            <a:prstGeom prst="rect">
              <a:avLst/>
            </a:prstGeom>
            <a:noFill/>
          </p:spPr>
          <p:txBody>
            <a:bodyPr wrap="square" rtlCol="0">
              <a:spAutoFit/>
            </a:bodyPr>
            <a:lstStyle/>
            <a:p>
              <a:r>
                <a:rPr lang="en-GB" sz="1200" b="1"/>
                <a:t>Call for help</a:t>
              </a:r>
            </a:p>
          </p:txBody>
        </p:sp>
        <p:sp>
          <p:nvSpPr>
            <p:cNvPr id="15" name="TextBox 14">
              <a:extLst>
                <a:ext uri="{FF2B5EF4-FFF2-40B4-BE49-F238E27FC236}">
                  <a16:creationId xmlns:a16="http://schemas.microsoft.com/office/drawing/2014/main" id="{634BACF2-5DDB-4749-96E9-9A30DBA634A3}"/>
                </a:ext>
              </a:extLst>
            </p:cNvPr>
            <p:cNvSpPr txBox="1"/>
            <p:nvPr/>
          </p:nvSpPr>
          <p:spPr>
            <a:xfrm>
              <a:off x="6206288" y="1448918"/>
              <a:ext cx="1471864" cy="461665"/>
            </a:xfrm>
            <a:prstGeom prst="rect">
              <a:avLst/>
            </a:prstGeom>
            <a:noFill/>
          </p:spPr>
          <p:txBody>
            <a:bodyPr wrap="square" rtlCol="0">
              <a:spAutoFit/>
            </a:bodyPr>
            <a:lstStyle/>
            <a:p>
              <a:pPr algn="ctr"/>
              <a:r>
                <a:rPr lang="en-GB" sz="1200" b="1"/>
                <a:t>Post resuscitation</a:t>
              </a:r>
            </a:p>
          </p:txBody>
        </p:sp>
        <p:sp>
          <p:nvSpPr>
            <p:cNvPr id="16" name="TextBox 15">
              <a:extLst>
                <a:ext uri="{FF2B5EF4-FFF2-40B4-BE49-F238E27FC236}">
                  <a16:creationId xmlns:a16="http://schemas.microsoft.com/office/drawing/2014/main" id="{6119B8FC-CBDA-4752-B3BA-2E529D048475}"/>
                </a:ext>
              </a:extLst>
            </p:cNvPr>
            <p:cNvSpPr txBox="1"/>
            <p:nvPr/>
          </p:nvSpPr>
          <p:spPr>
            <a:xfrm>
              <a:off x="6206288" y="2801967"/>
              <a:ext cx="1471864" cy="276999"/>
            </a:xfrm>
            <a:prstGeom prst="rect">
              <a:avLst/>
            </a:prstGeom>
            <a:noFill/>
          </p:spPr>
          <p:txBody>
            <a:bodyPr wrap="square" rtlCol="0">
              <a:spAutoFit/>
            </a:bodyPr>
            <a:lstStyle/>
            <a:p>
              <a:pPr algn="ctr"/>
              <a:r>
                <a:rPr lang="en-GB" sz="1200" b="1"/>
                <a:t>care</a:t>
              </a:r>
            </a:p>
          </p:txBody>
        </p:sp>
        <p:pic>
          <p:nvPicPr>
            <p:cNvPr id="17" name="Picture 16">
              <a:extLst>
                <a:ext uri="{FF2B5EF4-FFF2-40B4-BE49-F238E27FC236}">
                  <a16:creationId xmlns:a16="http://schemas.microsoft.com/office/drawing/2014/main" id="{493C6641-D4E4-4CE1-8F1A-1D986A7FFE83}"/>
                </a:ext>
                <a:ext uri="{C183D7F6-B498-43B3-948B-1728B52AA6E4}">
                  <adec:decorative xmlns:adec="http://schemas.microsoft.com/office/drawing/2017/decorative" xmlns="" val="1"/>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674277" y="2705380"/>
              <a:ext cx="1110645" cy="978781"/>
            </a:xfrm>
            <a:prstGeom prst="rect">
              <a:avLst/>
            </a:prstGeom>
          </p:spPr>
        </p:pic>
        <p:pic>
          <p:nvPicPr>
            <p:cNvPr id="23" name="Picture 22">
              <a:extLst>
                <a:ext uri="{FF2B5EF4-FFF2-40B4-BE49-F238E27FC236}">
                  <a16:creationId xmlns:a16="http://schemas.microsoft.com/office/drawing/2014/main" id="{861A6F66-A971-455E-98C6-9D9594FF779D}"/>
                </a:ext>
                <a:ext uri="{C183D7F6-B498-43B3-948B-1728B52AA6E4}">
                  <adec:decorative xmlns:adec="http://schemas.microsoft.com/office/drawing/2017/decorative" xmlns="" val="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938962" y="2792828"/>
              <a:ext cx="914460" cy="1000625"/>
            </a:xfrm>
            <a:prstGeom prst="rect">
              <a:avLst/>
            </a:prstGeom>
          </p:spPr>
        </p:pic>
      </p:grpSp>
      <p:sp>
        <p:nvSpPr>
          <p:cNvPr id="26" name="Rectangle 3">
            <a:extLst>
              <a:ext uri="{FF2B5EF4-FFF2-40B4-BE49-F238E27FC236}">
                <a16:creationId xmlns:a16="http://schemas.microsoft.com/office/drawing/2014/main" id="{008BBB24-9B25-4526-AD9C-21AEB96E1AF1}"/>
              </a:ext>
            </a:extLst>
          </p:cNvPr>
          <p:cNvSpPr txBox="1">
            <a:spLocks noChangeAspect="1" noChangeArrowheads="1"/>
          </p:cNvSpPr>
          <p:nvPr/>
        </p:nvSpPr>
        <p:spPr>
          <a:xfrm>
            <a:off x="800517" y="4532511"/>
            <a:ext cx="2895598" cy="515757"/>
          </a:xfrm>
          <a:prstGeom prst="rect">
            <a:avLst/>
          </a:prstGeom>
        </p:spPr>
        <p:txBody>
          <a:bodyPr lIns="74441" tIns="37221" rIns="74441" bIns="37221" anchor="t"/>
          <a:lstStyle>
            <a:lvl1pPr marL="180000" indent="-180000" algn="l" defTabSz="914400" rtl="0" eaLnBrk="1" latinLnBrk="0" hangingPunct="1">
              <a:lnSpc>
                <a:spcPct val="100000"/>
              </a:lnSpc>
              <a:spcBef>
                <a:spcPts val="500"/>
              </a:spcBef>
              <a:spcAft>
                <a:spcPts val="500"/>
              </a:spcAft>
              <a:buFont typeface="Arial" panose="020B0604020202020204" pitchFamily="34" charset="0"/>
              <a:buChar char="•"/>
              <a:defRPr sz="2400" b="0" kern="1200">
                <a:solidFill>
                  <a:schemeClr val="tx1"/>
                </a:solidFill>
                <a:latin typeface="+mn-lt"/>
                <a:ea typeface="+mn-ea"/>
                <a:cs typeface="+mn-cs"/>
              </a:defRPr>
            </a:lvl1pPr>
            <a:lvl2pPr marL="538163" indent="-179388" algn="l" defTabSz="914400" rtl="0" eaLnBrk="1" latinLnBrk="0" hangingPunct="1">
              <a:lnSpc>
                <a:spcPct val="100000"/>
              </a:lnSpc>
              <a:spcBef>
                <a:spcPts val="500"/>
              </a:spcBef>
              <a:spcAft>
                <a:spcPts val="500"/>
              </a:spcAft>
              <a:buFont typeface="Arial" panose="020B0604020202020204" pitchFamily="34" charset="0"/>
              <a:buChar char="•"/>
              <a:defRPr sz="2300" kern="1200">
                <a:solidFill>
                  <a:schemeClr val="tx1"/>
                </a:solidFill>
                <a:latin typeface="+mn-lt"/>
                <a:ea typeface="+mn-ea"/>
                <a:cs typeface="+mn-cs"/>
              </a:defRPr>
            </a:lvl2pPr>
            <a:lvl3pPr marL="1077913" indent="-179388" algn="l" defTabSz="914400" rtl="0" eaLnBrk="1" latinLnBrk="0" hangingPunct="1">
              <a:lnSpc>
                <a:spcPct val="100000"/>
              </a:lnSpc>
              <a:spcBef>
                <a:spcPts val="500"/>
              </a:spcBef>
              <a:spcAft>
                <a:spcPts val="500"/>
              </a:spcAft>
              <a:buFont typeface="Arial" panose="020B0604020202020204" pitchFamily="34" charset="0"/>
              <a:buChar char="•"/>
              <a:defRPr sz="2000" kern="1200">
                <a:solidFill>
                  <a:schemeClr val="tx1"/>
                </a:solidFill>
                <a:latin typeface="+mn-lt"/>
                <a:ea typeface="+mn-ea"/>
                <a:cs typeface="+mn-cs"/>
              </a:defRPr>
            </a:lvl3pPr>
            <a:lvl4pPr marL="1616075" indent="-179388" algn="l" defTabSz="914400" rtl="0" eaLnBrk="1" latinLnBrk="0" hangingPunct="1">
              <a:lnSpc>
                <a:spcPct val="100000"/>
              </a:lnSpc>
              <a:spcBef>
                <a:spcPts val="500"/>
              </a:spcBef>
              <a:spcAft>
                <a:spcPts val="500"/>
              </a:spcAft>
              <a:buFont typeface="Arial" panose="020B0604020202020204" pitchFamily="34" charset="0"/>
              <a:buChar char="•"/>
              <a:defRPr sz="1800" kern="1200">
                <a:solidFill>
                  <a:schemeClr val="tx1"/>
                </a:solidFill>
                <a:latin typeface="+mn-lt"/>
                <a:ea typeface="+mn-ea"/>
                <a:cs typeface="+mn-cs"/>
              </a:defRPr>
            </a:lvl4pPr>
            <a:lvl5pPr marL="1976438" indent="-179388" algn="l" defTabSz="914400" rtl="0" eaLnBrk="1" latinLnBrk="0" hangingPunct="1">
              <a:lnSpc>
                <a:spcPct val="100000"/>
              </a:lnSpc>
              <a:spcBef>
                <a:spcPts val="500"/>
              </a:spcBef>
              <a:spcAft>
                <a:spcPts val="5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4315" indent="-234315" algn="ctr">
              <a:buNone/>
            </a:pPr>
            <a:r>
              <a:rPr lang="en-GB" altLang="en-US" sz="1600" b="1">
                <a:latin typeface="Arial"/>
                <a:cs typeface="Arial"/>
              </a:rPr>
              <a:t>Discuss: D</a:t>
            </a:r>
            <a:r>
              <a:rPr lang="en-GB" altLang="en-US" sz="1600">
                <a:latin typeface="Arial"/>
                <a:cs typeface="Arial"/>
              </a:rPr>
              <a:t>escribe each link of the chain of survival</a:t>
            </a:r>
            <a:endParaRPr lang="en-US"/>
          </a:p>
        </p:txBody>
      </p:sp>
      <p:sp>
        <p:nvSpPr>
          <p:cNvPr id="28" name="Rectangle 3">
            <a:extLst>
              <a:ext uri="{FF2B5EF4-FFF2-40B4-BE49-F238E27FC236}">
                <a16:creationId xmlns:a16="http://schemas.microsoft.com/office/drawing/2014/main" id="{CFFB519F-FB9D-4D92-95AE-83DF532E92E4}"/>
              </a:ext>
            </a:extLst>
          </p:cNvPr>
          <p:cNvSpPr txBox="1">
            <a:spLocks noChangeAspect="1" noChangeArrowheads="1"/>
          </p:cNvSpPr>
          <p:nvPr/>
        </p:nvSpPr>
        <p:spPr>
          <a:xfrm>
            <a:off x="3734804" y="4531286"/>
            <a:ext cx="3388340" cy="507685"/>
          </a:xfrm>
          <a:prstGeom prst="rect">
            <a:avLst/>
          </a:prstGeom>
        </p:spPr>
        <p:txBody>
          <a:bodyPr lIns="74441" tIns="37221" rIns="74441" bIns="37221" anchor="t"/>
          <a:lstStyle>
            <a:lvl1pPr marL="180000" indent="-180000" algn="l" defTabSz="914400" rtl="0" eaLnBrk="1" latinLnBrk="0" hangingPunct="1">
              <a:lnSpc>
                <a:spcPct val="100000"/>
              </a:lnSpc>
              <a:spcBef>
                <a:spcPts val="500"/>
              </a:spcBef>
              <a:spcAft>
                <a:spcPts val="500"/>
              </a:spcAft>
              <a:buFont typeface="Arial" panose="020B0604020202020204" pitchFamily="34" charset="0"/>
              <a:buChar char="•"/>
              <a:defRPr sz="2400" b="0" kern="1200">
                <a:solidFill>
                  <a:schemeClr val="tx1"/>
                </a:solidFill>
                <a:latin typeface="+mn-lt"/>
                <a:ea typeface="+mn-ea"/>
                <a:cs typeface="+mn-cs"/>
              </a:defRPr>
            </a:lvl1pPr>
            <a:lvl2pPr marL="538163" indent="-179388" algn="l" defTabSz="914400" rtl="0" eaLnBrk="1" latinLnBrk="0" hangingPunct="1">
              <a:lnSpc>
                <a:spcPct val="100000"/>
              </a:lnSpc>
              <a:spcBef>
                <a:spcPts val="500"/>
              </a:spcBef>
              <a:spcAft>
                <a:spcPts val="500"/>
              </a:spcAft>
              <a:buFont typeface="Arial" panose="020B0604020202020204" pitchFamily="34" charset="0"/>
              <a:buChar char="•"/>
              <a:defRPr sz="2300" kern="1200">
                <a:solidFill>
                  <a:schemeClr val="tx1"/>
                </a:solidFill>
                <a:latin typeface="+mn-lt"/>
                <a:ea typeface="+mn-ea"/>
                <a:cs typeface="+mn-cs"/>
              </a:defRPr>
            </a:lvl2pPr>
            <a:lvl3pPr marL="1077913" indent="-179388" algn="l" defTabSz="914400" rtl="0" eaLnBrk="1" latinLnBrk="0" hangingPunct="1">
              <a:lnSpc>
                <a:spcPct val="100000"/>
              </a:lnSpc>
              <a:spcBef>
                <a:spcPts val="500"/>
              </a:spcBef>
              <a:spcAft>
                <a:spcPts val="500"/>
              </a:spcAft>
              <a:buFont typeface="Arial" panose="020B0604020202020204" pitchFamily="34" charset="0"/>
              <a:buChar char="•"/>
              <a:defRPr sz="2000" kern="1200">
                <a:solidFill>
                  <a:schemeClr val="tx1"/>
                </a:solidFill>
                <a:latin typeface="+mn-lt"/>
                <a:ea typeface="+mn-ea"/>
                <a:cs typeface="+mn-cs"/>
              </a:defRPr>
            </a:lvl3pPr>
            <a:lvl4pPr marL="1616075" indent="-179388" algn="l" defTabSz="914400" rtl="0" eaLnBrk="1" latinLnBrk="0" hangingPunct="1">
              <a:lnSpc>
                <a:spcPct val="100000"/>
              </a:lnSpc>
              <a:spcBef>
                <a:spcPts val="500"/>
              </a:spcBef>
              <a:spcAft>
                <a:spcPts val="500"/>
              </a:spcAft>
              <a:buFont typeface="Arial" panose="020B0604020202020204" pitchFamily="34" charset="0"/>
              <a:buChar char="•"/>
              <a:defRPr sz="1800" kern="1200">
                <a:solidFill>
                  <a:schemeClr val="tx1"/>
                </a:solidFill>
                <a:latin typeface="+mn-lt"/>
                <a:ea typeface="+mn-ea"/>
                <a:cs typeface="+mn-cs"/>
              </a:defRPr>
            </a:lvl4pPr>
            <a:lvl5pPr marL="1976438" indent="-179388" algn="l" defTabSz="914400" rtl="0" eaLnBrk="1" latinLnBrk="0" hangingPunct="1">
              <a:lnSpc>
                <a:spcPct val="100000"/>
              </a:lnSpc>
              <a:spcBef>
                <a:spcPts val="500"/>
              </a:spcBef>
              <a:spcAft>
                <a:spcPts val="5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4315" indent="-234315" algn="ctr">
              <a:buNone/>
            </a:pPr>
            <a:r>
              <a:rPr lang="en-GB" altLang="en-US" sz="1600" b="1">
                <a:latin typeface="Arial"/>
                <a:cs typeface="Arial"/>
              </a:rPr>
              <a:t>Challenge: </a:t>
            </a:r>
            <a:r>
              <a:rPr lang="en-GB" altLang="en-US" sz="1600">
                <a:latin typeface="Arial"/>
                <a:cs typeface="Arial"/>
              </a:rPr>
              <a:t>Can you explain why it is important to follow these links?</a:t>
            </a:r>
            <a:endParaRPr lang="en-US"/>
          </a:p>
        </p:txBody>
      </p:sp>
    </p:spTree>
    <p:extLst>
      <p:ext uri="{BB962C8B-B14F-4D97-AF65-F5344CB8AC3E}">
        <p14:creationId xmlns:p14="http://schemas.microsoft.com/office/powerpoint/2010/main" val="4243979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ontent Placeholder 2">
            <a:extLst>
              <a:ext uri="{FF2B5EF4-FFF2-40B4-BE49-F238E27FC236}">
                <a16:creationId xmlns:a16="http://schemas.microsoft.com/office/drawing/2014/main" id="{DABC94A2-68C5-4C26-A2BE-FB8787533808}"/>
              </a:ext>
            </a:extLst>
          </p:cNvPr>
          <p:cNvSpPr txBox="1">
            <a:spLocks/>
          </p:cNvSpPr>
          <p:nvPr/>
        </p:nvSpPr>
        <p:spPr>
          <a:xfrm>
            <a:off x="493200" y="476487"/>
            <a:ext cx="3866338" cy="551146"/>
          </a:xfrm>
          <a:prstGeom prst="rect">
            <a:avLst/>
          </a:prstGeom>
          <a:solidFill>
            <a:srgbClr val="009F4D"/>
          </a:solidFill>
        </p:spPr>
        <p:txBody>
          <a:bodyPr lIns="74441" tIns="37221" rIns="74441" bIns="37221"/>
          <a:lstStyle>
            <a:lvl1pPr marL="0" marR="0" indent="0" algn="l" defTabSz="744413"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vl2pPr marL="438118" indent="-146040" algn="l" defTabSz="744413" rtl="0" eaLnBrk="1" latinLnBrk="0" hangingPunct="1">
              <a:lnSpc>
                <a:spcPct val="100000"/>
              </a:lnSpc>
              <a:spcBef>
                <a:spcPts val="407"/>
              </a:spcBef>
              <a:spcAft>
                <a:spcPts val="407"/>
              </a:spcAft>
              <a:buFont typeface="Arial" panose="020B0604020202020204" pitchFamily="34" charset="0"/>
              <a:buChar char="•"/>
              <a:defRPr sz="1900" kern="1200">
                <a:solidFill>
                  <a:schemeClr val="tx1"/>
                </a:solidFill>
                <a:latin typeface="+mn-lt"/>
                <a:ea typeface="+mn-ea"/>
                <a:cs typeface="+mn-cs"/>
              </a:defRPr>
            </a:lvl2pPr>
            <a:lvl3pPr marL="877529" indent="-146040" algn="l" defTabSz="744413" rtl="0" eaLnBrk="1" latinLnBrk="0" hangingPunct="1">
              <a:lnSpc>
                <a:spcPct val="100000"/>
              </a:lnSpc>
              <a:spcBef>
                <a:spcPts val="407"/>
              </a:spcBef>
              <a:spcAft>
                <a:spcPts val="407"/>
              </a:spcAft>
              <a:buFont typeface="Arial" panose="020B0604020202020204" pitchFamily="34" charset="0"/>
              <a:buChar char="•"/>
              <a:defRPr sz="1600" kern="1200">
                <a:solidFill>
                  <a:schemeClr val="tx1"/>
                </a:solidFill>
                <a:latin typeface="+mn-lt"/>
                <a:ea typeface="+mn-ea"/>
                <a:cs typeface="+mn-cs"/>
              </a:defRPr>
            </a:lvl3pPr>
            <a:lvl4pPr marL="1315647" indent="-146040" algn="l" defTabSz="744413" rtl="0" eaLnBrk="1" latinLnBrk="0" hangingPunct="1">
              <a:lnSpc>
                <a:spcPct val="100000"/>
              </a:lnSpc>
              <a:spcBef>
                <a:spcPts val="407"/>
              </a:spcBef>
              <a:spcAft>
                <a:spcPts val="407"/>
              </a:spcAft>
              <a:buFont typeface="Arial" panose="020B0604020202020204" pitchFamily="34" charset="0"/>
              <a:buChar char="•"/>
              <a:defRPr sz="1500" kern="1200">
                <a:solidFill>
                  <a:schemeClr val="tx1"/>
                </a:solidFill>
                <a:latin typeface="+mn-lt"/>
                <a:ea typeface="+mn-ea"/>
                <a:cs typeface="+mn-cs"/>
              </a:defRPr>
            </a:lvl4pPr>
            <a:lvl5pPr marL="1609018" indent="-146040" algn="l" defTabSz="744413" rtl="0" eaLnBrk="1" latinLnBrk="0" hangingPunct="1">
              <a:lnSpc>
                <a:spcPct val="100000"/>
              </a:lnSpc>
              <a:spcBef>
                <a:spcPts val="407"/>
              </a:spcBef>
              <a:spcAft>
                <a:spcPts val="407"/>
              </a:spcAft>
              <a:buFont typeface="Arial" panose="020B0604020202020204" pitchFamily="34" charset="0"/>
              <a:buChar char="•"/>
              <a:defRPr sz="1500" kern="1200">
                <a:solidFill>
                  <a:schemeClr val="tx1"/>
                </a:solidFill>
                <a:latin typeface="+mn-lt"/>
                <a:ea typeface="+mn-ea"/>
                <a:cs typeface="+mn-cs"/>
              </a:defRPr>
            </a:lvl5pPr>
            <a:lvl6pPr marL="2047136" indent="-186103" algn="l" defTabSz="744413" rtl="0" eaLnBrk="1" latinLnBrk="0" hangingPunct="1">
              <a:lnSpc>
                <a:spcPct val="90000"/>
              </a:lnSpc>
              <a:spcBef>
                <a:spcPts val="407"/>
              </a:spcBef>
              <a:buFont typeface="Arial" panose="020B0604020202020204" pitchFamily="34" charset="0"/>
              <a:buChar char="•"/>
              <a:defRPr sz="1500" kern="1200">
                <a:solidFill>
                  <a:schemeClr val="tx1"/>
                </a:solidFill>
                <a:latin typeface="+mn-lt"/>
                <a:ea typeface="+mn-ea"/>
                <a:cs typeface="+mn-cs"/>
              </a:defRPr>
            </a:lvl6pPr>
            <a:lvl7pPr marL="2419342" indent="-186103" algn="l" defTabSz="744413" rtl="0" eaLnBrk="1" latinLnBrk="0" hangingPunct="1">
              <a:lnSpc>
                <a:spcPct val="90000"/>
              </a:lnSpc>
              <a:spcBef>
                <a:spcPts val="407"/>
              </a:spcBef>
              <a:buFont typeface="Arial" panose="020B0604020202020204" pitchFamily="34" charset="0"/>
              <a:buChar char="•"/>
              <a:defRPr sz="1500" kern="1200">
                <a:solidFill>
                  <a:schemeClr val="tx1"/>
                </a:solidFill>
                <a:latin typeface="+mn-lt"/>
                <a:ea typeface="+mn-ea"/>
                <a:cs typeface="+mn-cs"/>
              </a:defRPr>
            </a:lvl7pPr>
            <a:lvl8pPr marL="2791549" indent="-186103" algn="l" defTabSz="744413" rtl="0" eaLnBrk="1" latinLnBrk="0" hangingPunct="1">
              <a:lnSpc>
                <a:spcPct val="90000"/>
              </a:lnSpc>
              <a:spcBef>
                <a:spcPts val="407"/>
              </a:spcBef>
              <a:buFont typeface="Arial" panose="020B0604020202020204" pitchFamily="34" charset="0"/>
              <a:buChar char="•"/>
              <a:defRPr sz="1500" kern="1200">
                <a:solidFill>
                  <a:schemeClr val="tx1"/>
                </a:solidFill>
                <a:latin typeface="+mn-lt"/>
                <a:ea typeface="+mn-ea"/>
                <a:cs typeface="+mn-cs"/>
              </a:defRPr>
            </a:lvl8pPr>
            <a:lvl9pPr marL="3163755" indent="-186103" algn="l" defTabSz="744413" rtl="0" eaLnBrk="1" latinLnBrk="0" hangingPunct="1">
              <a:lnSpc>
                <a:spcPct val="90000"/>
              </a:lnSpc>
              <a:spcBef>
                <a:spcPts val="407"/>
              </a:spcBef>
              <a:buFont typeface="Arial" panose="020B0604020202020204" pitchFamily="34" charset="0"/>
              <a:buChar char="•"/>
              <a:defRPr sz="1500" kern="1200">
                <a:solidFill>
                  <a:schemeClr val="tx1"/>
                </a:solidFill>
                <a:latin typeface="+mn-lt"/>
                <a:ea typeface="+mn-ea"/>
                <a:cs typeface="+mn-cs"/>
              </a:defRPr>
            </a:lvl9pPr>
          </a:lstStyle>
          <a:p>
            <a:r>
              <a:rPr lang="en-GB"/>
              <a:t>Optional activity</a:t>
            </a:r>
          </a:p>
        </p:txBody>
      </p:sp>
      <p:sp>
        <p:nvSpPr>
          <p:cNvPr id="3" name="Content Placeholder 2">
            <a:extLst>
              <a:ext uri="{FF2B5EF4-FFF2-40B4-BE49-F238E27FC236}">
                <a16:creationId xmlns:a16="http://schemas.microsoft.com/office/drawing/2014/main" id="{9749875E-DD51-4398-A2D7-53B2E5F08A4B}"/>
              </a:ext>
            </a:extLst>
          </p:cNvPr>
          <p:cNvSpPr>
            <a:spLocks noGrp="1"/>
          </p:cNvSpPr>
          <p:nvPr>
            <p:ph idx="17"/>
          </p:nvPr>
        </p:nvSpPr>
        <p:spPr/>
        <p:txBody>
          <a:bodyPr/>
          <a:lstStyle/>
          <a:p>
            <a:r>
              <a:rPr lang="en-GB"/>
              <a:t>Roll the dice</a:t>
            </a:r>
          </a:p>
        </p:txBody>
      </p:sp>
      <p:sp>
        <p:nvSpPr>
          <p:cNvPr id="8" name="Text Placeholder 7">
            <a:extLst>
              <a:ext uri="{FF2B5EF4-FFF2-40B4-BE49-F238E27FC236}">
                <a16:creationId xmlns:a16="http://schemas.microsoft.com/office/drawing/2014/main" id="{4A5DD713-6A71-4321-87A5-B62604A3ADEE}"/>
              </a:ext>
            </a:extLst>
          </p:cNvPr>
          <p:cNvSpPr>
            <a:spLocks noGrp="1"/>
          </p:cNvSpPr>
          <p:nvPr>
            <p:ph type="body" sz="quarter" idx="10"/>
          </p:nvPr>
        </p:nvSpPr>
        <p:spPr/>
        <p:txBody>
          <a:bodyPr/>
          <a:lstStyle/>
          <a:p>
            <a:endParaRPr lang="en-GB"/>
          </a:p>
        </p:txBody>
      </p:sp>
      <p:sp>
        <p:nvSpPr>
          <p:cNvPr id="7" name="TextBox 6">
            <a:extLst>
              <a:ext uri="{FF2B5EF4-FFF2-40B4-BE49-F238E27FC236}">
                <a16:creationId xmlns:a16="http://schemas.microsoft.com/office/drawing/2014/main" id="{180C8B58-1162-4A6E-968E-30CB3521DE79}"/>
              </a:ext>
            </a:extLst>
          </p:cNvPr>
          <p:cNvSpPr txBox="1"/>
          <p:nvPr/>
        </p:nvSpPr>
        <p:spPr>
          <a:xfrm>
            <a:off x="315405" y="1691701"/>
            <a:ext cx="6638848" cy="3539430"/>
          </a:xfrm>
          <a:prstGeom prst="rect">
            <a:avLst/>
          </a:prstGeom>
          <a:noFill/>
        </p:spPr>
        <p:txBody>
          <a:bodyPr wrap="square" rtlCol="0" anchor="t">
            <a:spAutoFit/>
          </a:bodyPr>
          <a:lstStyle/>
          <a:p>
            <a:pPr marL="342265" indent="-342265">
              <a:buClr>
                <a:srgbClr val="008453"/>
              </a:buClr>
              <a:buFont typeface="+mj-lt"/>
              <a:buAutoNum type="arabicPeriod"/>
            </a:pPr>
            <a:r>
              <a:rPr lang="en-GB" sz="1600" b="1"/>
              <a:t>Name something you have learnt from this session</a:t>
            </a:r>
            <a:endParaRPr lang="en-US"/>
          </a:p>
          <a:p>
            <a:pPr marL="342892" indent="-342892">
              <a:buClr>
                <a:srgbClr val="008453"/>
              </a:buClr>
              <a:buFont typeface="+mj-lt"/>
              <a:buAutoNum type="arabicPeriod"/>
            </a:pPr>
            <a:endParaRPr lang="en-GB" sz="1600" b="1"/>
          </a:p>
          <a:p>
            <a:pPr marL="342265" indent="-342265">
              <a:buClr>
                <a:srgbClr val="008453"/>
              </a:buClr>
              <a:buFont typeface="+mj-lt"/>
              <a:buAutoNum type="arabicPeriod"/>
            </a:pPr>
            <a:r>
              <a:rPr lang="en-GB" sz="1600" b="1"/>
              <a:t>Tell me why you think what you have learnt is important</a:t>
            </a:r>
            <a:endParaRPr lang="en-GB" sz="1600" b="1">
              <a:cs typeface="Arial"/>
            </a:endParaRPr>
          </a:p>
          <a:p>
            <a:pPr marL="342892" indent="-342892">
              <a:buClr>
                <a:srgbClr val="008453"/>
              </a:buClr>
              <a:buFont typeface="+mj-lt"/>
              <a:buAutoNum type="arabicPeriod"/>
            </a:pPr>
            <a:endParaRPr lang="en-GB" sz="1600" b="1"/>
          </a:p>
          <a:p>
            <a:pPr marL="342265" indent="-342265">
              <a:buClr>
                <a:srgbClr val="008453"/>
              </a:buClr>
              <a:buFont typeface="+mj-lt"/>
              <a:buAutoNum type="arabicPeriod"/>
            </a:pPr>
            <a:r>
              <a:rPr lang="en-GB" sz="1600" b="1"/>
              <a:t>Explain the chain of survival</a:t>
            </a:r>
            <a:endParaRPr lang="en-GB" sz="1600" b="1">
              <a:cs typeface="Arial"/>
            </a:endParaRPr>
          </a:p>
          <a:p>
            <a:pPr marL="342892" indent="-342892">
              <a:buClr>
                <a:srgbClr val="008453"/>
              </a:buClr>
              <a:buFont typeface="+mj-lt"/>
              <a:buAutoNum type="arabicPeriod"/>
            </a:pPr>
            <a:endParaRPr lang="en-GB" sz="1600" b="1"/>
          </a:p>
          <a:p>
            <a:pPr marL="342265" indent="-342265">
              <a:buClr>
                <a:srgbClr val="008453"/>
              </a:buClr>
              <a:buFont typeface="+mj-lt"/>
              <a:buAutoNum type="arabicPeriod"/>
            </a:pPr>
            <a:r>
              <a:rPr lang="en-GB" sz="1600" b="1"/>
              <a:t>Tell me the first thing you would do if you found an unresponsive casualty, who is breathing normally, and why?</a:t>
            </a:r>
            <a:endParaRPr lang="en-GB" sz="1600" b="1">
              <a:cs typeface="Arial"/>
            </a:endParaRPr>
          </a:p>
          <a:p>
            <a:pPr marL="342892" indent="-342892">
              <a:buClr>
                <a:srgbClr val="008453"/>
              </a:buClr>
              <a:buFont typeface="+mj-lt"/>
              <a:buAutoNum type="arabicPeriod"/>
            </a:pPr>
            <a:endParaRPr lang="en-GB" sz="1600" b="1"/>
          </a:p>
          <a:p>
            <a:pPr marL="342892" indent="-342892">
              <a:buClr>
                <a:srgbClr val="008453"/>
              </a:buClr>
              <a:buFont typeface="+mj-lt"/>
              <a:buAutoNum type="arabicPeriod"/>
            </a:pPr>
            <a:r>
              <a:rPr lang="en-GB" sz="1600" b="1"/>
              <a:t>How confident are you now at dealing with a casualty who is unresponsive and not breathing normally, compared to before?</a:t>
            </a:r>
          </a:p>
          <a:p>
            <a:pPr marL="342892" indent="-342892">
              <a:buClr>
                <a:srgbClr val="008453"/>
              </a:buClr>
              <a:buFont typeface="+mj-lt"/>
              <a:buAutoNum type="arabicPeriod"/>
            </a:pPr>
            <a:endParaRPr lang="en-GB" sz="1600" b="1"/>
          </a:p>
          <a:p>
            <a:pPr marL="342892" indent="-342892">
              <a:buClr>
                <a:srgbClr val="008453"/>
              </a:buClr>
              <a:buFont typeface="+mj-lt"/>
              <a:buAutoNum type="arabicPeriod"/>
            </a:pPr>
            <a:r>
              <a:rPr lang="en-GB" sz="1600" b="1"/>
              <a:t>How could you tell if someone required resuscitation?</a:t>
            </a:r>
          </a:p>
        </p:txBody>
      </p:sp>
      <p:pic>
        <p:nvPicPr>
          <p:cNvPr id="32" name="Picture 31">
            <a:extLst>
              <a:ext uri="{FF2B5EF4-FFF2-40B4-BE49-F238E27FC236}">
                <a16:creationId xmlns:a16="http://schemas.microsoft.com/office/drawing/2014/main" id="{BF2A161C-CC6F-4809-B9C1-A54B0925A729}"/>
              </a:ext>
              <a:ext uri="{C183D7F6-B498-43B3-948B-1728B52AA6E4}">
                <adec:decorative xmlns:adec="http://schemas.microsoft.com/office/drawing/2017/decorative" xmlns=""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13117">
            <a:off x="6727278" y="674139"/>
            <a:ext cx="1807122" cy="1807122"/>
          </a:xfrm>
          <a:prstGeom prst="rect">
            <a:avLst/>
          </a:prstGeom>
        </p:spPr>
      </p:pic>
    </p:spTree>
    <p:extLst>
      <p:ext uri="{BB962C8B-B14F-4D97-AF65-F5344CB8AC3E}">
        <p14:creationId xmlns:p14="http://schemas.microsoft.com/office/powerpoint/2010/main" val="415522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864ABF-D492-4D5C-971A-488015A03259}"/>
              </a:ext>
            </a:extLst>
          </p:cNvPr>
          <p:cNvSpPr>
            <a:spLocks noGrp="1"/>
          </p:cNvSpPr>
          <p:nvPr>
            <p:ph idx="14"/>
          </p:nvPr>
        </p:nvSpPr>
        <p:spPr>
          <a:xfrm>
            <a:off x="1070938" y="1465830"/>
            <a:ext cx="6761747" cy="2651353"/>
          </a:xfrm>
        </p:spPr>
        <p:txBody>
          <a:bodyPr lIns="74441" tIns="37221" rIns="74441" bIns="37221" anchor="t"/>
          <a:lstStyle/>
          <a:p>
            <a:pPr marL="365125" indent="-365125">
              <a:spcAft>
                <a:spcPts val="488"/>
              </a:spcAft>
              <a:buClr>
                <a:schemeClr val="tx2"/>
              </a:buClr>
              <a:buSzPct val="100000"/>
            </a:pPr>
            <a:r>
              <a:rPr lang="en-GB" sz="2800" b="1"/>
              <a:t>How to conduct a Primary survey</a:t>
            </a:r>
            <a:endParaRPr lang="en-GB" sz="2800" b="1">
              <a:cs typeface="Arial"/>
            </a:endParaRPr>
          </a:p>
          <a:p>
            <a:pPr marL="365125" indent="-365125">
              <a:spcAft>
                <a:spcPts val="488"/>
              </a:spcAft>
              <a:buClr>
                <a:schemeClr val="tx2"/>
              </a:buClr>
              <a:buSzPct val="100000"/>
            </a:pPr>
            <a:r>
              <a:rPr lang="en-GB" sz="2800" b="1"/>
              <a:t>How to place an unresponsive casualty, who is breathing normally into the Recovery position </a:t>
            </a:r>
            <a:endParaRPr lang="en-GB" sz="2800" b="1">
              <a:cs typeface="Arial"/>
            </a:endParaRPr>
          </a:p>
          <a:p>
            <a:pPr marL="365125" indent="-365125">
              <a:spcAft>
                <a:spcPts val="488"/>
              </a:spcAft>
              <a:buClr>
                <a:schemeClr val="tx2"/>
              </a:buClr>
              <a:buSzPct val="100000"/>
            </a:pPr>
            <a:r>
              <a:rPr lang="en-GB" sz="2800" b="1"/>
              <a:t>CPR Awareness (only if +year 5)</a:t>
            </a:r>
            <a:endParaRPr lang="en-GB" sz="2800" b="1">
              <a:cs typeface="Arial"/>
            </a:endParaRPr>
          </a:p>
          <a:p>
            <a:pPr marL="361315" indent="-361315"/>
            <a:endParaRPr lang="en-GB" sz="1600" b="1">
              <a:cs typeface="Arial"/>
            </a:endParaRPr>
          </a:p>
        </p:txBody>
      </p:sp>
      <p:sp>
        <p:nvSpPr>
          <p:cNvPr id="3" name="Content Placeholder 2">
            <a:extLst>
              <a:ext uri="{FF2B5EF4-FFF2-40B4-BE49-F238E27FC236}">
                <a16:creationId xmlns:a16="http://schemas.microsoft.com/office/drawing/2014/main" id="{85FAACBB-3DCE-4EFE-BDC7-B8CF74C7E30E}"/>
              </a:ext>
            </a:extLst>
          </p:cNvPr>
          <p:cNvSpPr>
            <a:spLocks noGrp="1"/>
          </p:cNvSpPr>
          <p:nvPr>
            <p:ph idx="15"/>
          </p:nvPr>
        </p:nvSpPr>
        <p:spPr>
          <a:xfrm>
            <a:off x="491629" y="478795"/>
            <a:ext cx="5949322" cy="551146"/>
          </a:xfrm>
        </p:spPr>
        <p:txBody>
          <a:bodyPr lIns="74441" tIns="37221" rIns="74441" bIns="37221" anchor="t"/>
          <a:lstStyle/>
          <a:p>
            <a:r>
              <a:rPr lang="en-GB"/>
              <a:t>A short course to learn… </a:t>
            </a:r>
            <a:endParaRPr lang="en-GB">
              <a:cs typeface="Arial"/>
            </a:endParaRPr>
          </a:p>
        </p:txBody>
      </p:sp>
      <p:sp>
        <p:nvSpPr>
          <p:cNvPr id="4" name="Text Placeholder 3">
            <a:extLst>
              <a:ext uri="{FF2B5EF4-FFF2-40B4-BE49-F238E27FC236}">
                <a16:creationId xmlns:a16="http://schemas.microsoft.com/office/drawing/2014/main" id="{120B1BBA-6D60-4AA5-AC56-90CAEB73DE6B}"/>
              </a:ext>
            </a:extLst>
          </p:cNvPr>
          <p:cNvSpPr>
            <a:spLocks noGrp="1"/>
          </p:cNvSpPr>
          <p:nvPr>
            <p:ph type="body" sz="quarter" idx="10"/>
          </p:nvPr>
        </p:nvSpPr>
        <p:spPr/>
        <p:txBody>
          <a:bodyPr/>
          <a:lstStyle/>
          <a:p>
            <a:endParaRPr lang="en-GB"/>
          </a:p>
        </p:txBody>
      </p:sp>
      <p:sp>
        <p:nvSpPr>
          <p:cNvPr id="5" name="Rectangle 4">
            <a:extLst>
              <a:ext uri="{FF2B5EF4-FFF2-40B4-BE49-F238E27FC236}">
                <a16:creationId xmlns:a16="http://schemas.microsoft.com/office/drawing/2014/main" id="{3223DF36-D737-4785-A56B-D8C280F0382C}"/>
              </a:ext>
              <a:ext uri="{C183D7F6-B498-43B3-948B-1728B52AA6E4}">
                <adec:decorative xmlns:adec="http://schemas.microsoft.com/office/drawing/2017/decorative" xmlns="" val="1"/>
              </a:ext>
            </a:extLst>
          </p:cNvPr>
          <p:cNvSpPr/>
          <p:nvPr/>
        </p:nvSpPr>
        <p:spPr>
          <a:xfrm>
            <a:off x="1070938" y="1396674"/>
            <a:ext cx="6761747" cy="2651353"/>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C56D32C5-8715-45F3-9DE7-02C04A68E7A6}"/>
              </a:ext>
              <a:ext uri="{C183D7F6-B498-43B3-948B-1728B52AA6E4}">
                <adec:decorative xmlns:adec="http://schemas.microsoft.com/office/drawing/2017/decorative" xmlns="" val="1"/>
              </a:ext>
            </a:extLst>
          </p:cNvPr>
          <p:cNvPicPr>
            <a:picLocks noChangeAspect="1"/>
          </p:cNvPicPr>
          <p:nvPr/>
        </p:nvPicPr>
        <p:blipFill>
          <a:blip r:embed="rId2"/>
          <a:stretch>
            <a:fillRect/>
          </a:stretch>
        </p:blipFill>
        <p:spPr>
          <a:xfrm>
            <a:off x="7887412" y="478795"/>
            <a:ext cx="1025552" cy="1575227"/>
          </a:xfrm>
          <a:prstGeom prst="rect">
            <a:avLst/>
          </a:prstGeom>
        </p:spPr>
      </p:pic>
    </p:spTree>
    <p:extLst>
      <p:ext uri="{BB962C8B-B14F-4D97-AF65-F5344CB8AC3E}">
        <p14:creationId xmlns:p14="http://schemas.microsoft.com/office/powerpoint/2010/main" val="3622126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ontent Placeholder 2">
            <a:extLst>
              <a:ext uri="{FF2B5EF4-FFF2-40B4-BE49-F238E27FC236}">
                <a16:creationId xmlns:a16="http://schemas.microsoft.com/office/drawing/2014/main" id="{DABC94A2-68C5-4C26-A2BE-FB8787533808}"/>
              </a:ext>
            </a:extLst>
          </p:cNvPr>
          <p:cNvSpPr txBox="1">
            <a:spLocks/>
          </p:cNvSpPr>
          <p:nvPr/>
        </p:nvSpPr>
        <p:spPr>
          <a:xfrm>
            <a:off x="493201" y="476487"/>
            <a:ext cx="5046988" cy="551146"/>
          </a:xfrm>
          <a:prstGeom prst="rect">
            <a:avLst/>
          </a:prstGeom>
          <a:solidFill>
            <a:srgbClr val="009F4D"/>
          </a:solidFill>
        </p:spPr>
        <p:txBody>
          <a:bodyPr lIns="74441" tIns="37221" rIns="74441" bIns="37221"/>
          <a:lstStyle>
            <a:lvl1pPr marL="0" marR="0" indent="0" algn="l" defTabSz="744413"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vl2pPr marL="438118" indent="-146040" algn="l" defTabSz="744413" rtl="0" eaLnBrk="1" latinLnBrk="0" hangingPunct="1">
              <a:lnSpc>
                <a:spcPct val="100000"/>
              </a:lnSpc>
              <a:spcBef>
                <a:spcPts val="407"/>
              </a:spcBef>
              <a:spcAft>
                <a:spcPts val="407"/>
              </a:spcAft>
              <a:buFont typeface="Arial" panose="020B0604020202020204" pitchFamily="34" charset="0"/>
              <a:buChar char="•"/>
              <a:defRPr sz="1900" kern="1200">
                <a:solidFill>
                  <a:schemeClr val="tx1"/>
                </a:solidFill>
                <a:latin typeface="+mn-lt"/>
                <a:ea typeface="+mn-ea"/>
                <a:cs typeface="+mn-cs"/>
              </a:defRPr>
            </a:lvl2pPr>
            <a:lvl3pPr marL="877529" indent="-146040" algn="l" defTabSz="744413" rtl="0" eaLnBrk="1" latinLnBrk="0" hangingPunct="1">
              <a:lnSpc>
                <a:spcPct val="100000"/>
              </a:lnSpc>
              <a:spcBef>
                <a:spcPts val="407"/>
              </a:spcBef>
              <a:spcAft>
                <a:spcPts val="407"/>
              </a:spcAft>
              <a:buFont typeface="Arial" panose="020B0604020202020204" pitchFamily="34" charset="0"/>
              <a:buChar char="•"/>
              <a:defRPr sz="1600" kern="1200">
                <a:solidFill>
                  <a:schemeClr val="tx1"/>
                </a:solidFill>
                <a:latin typeface="+mn-lt"/>
                <a:ea typeface="+mn-ea"/>
                <a:cs typeface="+mn-cs"/>
              </a:defRPr>
            </a:lvl3pPr>
            <a:lvl4pPr marL="1315647" indent="-146040" algn="l" defTabSz="744413" rtl="0" eaLnBrk="1" latinLnBrk="0" hangingPunct="1">
              <a:lnSpc>
                <a:spcPct val="100000"/>
              </a:lnSpc>
              <a:spcBef>
                <a:spcPts val="407"/>
              </a:spcBef>
              <a:spcAft>
                <a:spcPts val="407"/>
              </a:spcAft>
              <a:buFont typeface="Arial" panose="020B0604020202020204" pitchFamily="34" charset="0"/>
              <a:buChar char="•"/>
              <a:defRPr sz="1500" kern="1200">
                <a:solidFill>
                  <a:schemeClr val="tx1"/>
                </a:solidFill>
                <a:latin typeface="+mn-lt"/>
                <a:ea typeface="+mn-ea"/>
                <a:cs typeface="+mn-cs"/>
              </a:defRPr>
            </a:lvl4pPr>
            <a:lvl5pPr marL="1609018" indent="-146040" algn="l" defTabSz="744413" rtl="0" eaLnBrk="1" latinLnBrk="0" hangingPunct="1">
              <a:lnSpc>
                <a:spcPct val="100000"/>
              </a:lnSpc>
              <a:spcBef>
                <a:spcPts val="407"/>
              </a:spcBef>
              <a:spcAft>
                <a:spcPts val="407"/>
              </a:spcAft>
              <a:buFont typeface="Arial" panose="020B0604020202020204" pitchFamily="34" charset="0"/>
              <a:buChar char="•"/>
              <a:defRPr sz="1500" kern="1200">
                <a:solidFill>
                  <a:schemeClr val="tx1"/>
                </a:solidFill>
                <a:latin typeface="+mn-lt"/>
                <a:ea typeface="+mn-ea"/>
                <a:cs typeface="+mn-cs"/>
              </a:defRPr>
            </a:lvl5pPr>
            <a:lvl6pPr marL="2047136" indent="-186103" algn="l" defTabSz="744413" rtl="0" eaLnBrk="1" latinLnBrk="0" hangingPunct="1">
              <a:lnSpc>
                <a:spcPct val="90000"/>
              </a:lnSpc>
              <a:spcBef>
                <a:spcPts val="407"/>
              </a:spcBef>
              <a:buFont typeface="Arial" panose="020B0604020202020204" pitchFamily="34" charset="0"/>
              <a:buChar char="•"/>
              <a:defRPr sz="1500" kern="1200">
                <a:solidFill>
                  <a:schemeClr val="tx1"/>
                </a:solidFill>
                <a:latin typeface="+mn-lt"/>
                <a:ea typeface="+mn-ea"/>
                <a:cs typeface="+mn-cs"/>
              </a:defRPr>
            </a:lvl6pPr>
            <a:lvl7pPr marL="2419342" indent="-186103" algn="l" defTabSz="744413" rtl="0" eaLnBrk="1" latinLnBrk="0" hangingPunct="1">
              <a:lnSpc>
                <a:spcPct val="90000"/>
              </a:lnSpc>
              <a:spcBef>
                <a:spcPts val="407"/>
              </a:spcBef>
              <a:buFont typeface="Arial" panose="020B0604020202020204" pitchFamily="34" charset="0"/>
              <a:buChar char="•"/>
              <a:defRPr sz="1500" kern="1200">
                <a:solidFill>
                  <a:schemeClr val="tx1"/>
                </a:solidFill>
                <a:latin typeface="+mn-lt"/>
                <a:ea typeface="+mn-ea"/>
                <a:cs typeface="+mn-cs"/>
              </a:defRPr>
            </a:lvl7pPr>
            <a:lvl8pPr marL="2791549" indent="-186103" algn="l" defTabSz="744413" rtl="0" eaLnBrk="1" latinLnBrk="0" hangingPunct="1">
              <a:lnSpc>
                <a:spcPct val="90000"/>
              </a:lnSpc>
              <a:spcBef>
                <a:spcPts val="407"/>
              </a:spcBef>
              <a:buFont typeface="Arial" panose="020B0604020202020204" pitchFamily="34" charset="0"/>
              <a:buChar char="•"/>
              <a:defRPr sz="1500" kern="1200">
                <a:solidFill>
                  <a:schemeClr val="tx1"/>
                </a:solidFill>
                <a:latin typeface="+mn-lt"/>
                <a:ea typeface="+mn-ea"/>
                <a:cs typeface="+mn-cs"/>
              </a:defRPr>
            </a:lvl8pPr>
            <a:lvl9pPr marL="3163755" indent="-186103" algn="l" defTabSz="744413" rtl="0" eaLnBrk="1" latinLnBrk="0" hangingPunct="1">
              <a:lnSpc>
                <a:spcPct val="90000"/>
              </a:lnSpc>
              <a:spcBef>
                <a:spcPts val="407"/>
              </a:spcBef>
              <a:buFont typeface="Arial" panose="020B0604020202020204" pitchFamily="34" charset="0"/>
              <a:buChar char="•"/>
              <a:defRPr sz="1500" kern="1200">
                <a:solidFill>
                  <a:schemeClr val="tx1"/>
                </a:solidFill>
                <a:latin typeface="+mn-lt"/>
                <a:ea typeface="+mn-ea"/>
                <a:cs typeface="+mn-cs"/>
              </a:defRPr>
            </a:lvl9pPr>
          </a:lstStyle>
          <a:p>
            <a:r>
              <a:rPr lang="en-GB"/>
              <a:t>Optional activity   A16</a:t>
            </a:r>
          </a:p>
        </p:txBody>
      </p:sp>
      <p:sp>
        <p:nvSpPr>
          <p:cNvPr id="3" name="Content Placeholder 2">
            <a:extLst>
              <a:ext uri="{FF2B5EF4-FFF2-40B4-BE49-F238E27FC236}">
                <a16:creationId xmlns:a16="http://schemas.microsoft.com/office/drawing/2014/main" id="{9749875E-DD51-4398-A2D7-53B2E5F08A4B}"/>
              </a:ext>
            </a:extLst>
          </p:cNvPr>
          <p:cNvSpPr>
            <a:spLocks noGrp="1"/>
          </p:cNvSpPr>
          <p:nvPr>
            <p:ph idx="17"/>
          </p:nvPr>
        </p:nvSpPr>
        <p:spPr>
          <a:xfrm>
            <a:off x="491629" y="1029941"/>
            <a:ext cx="3968076" cy="551146"/>
          </a:xfrm>
        </p:spPr>
        <p:txBody>
          <a:bodyPr/>
          <a:lstStyle/>
          <a:p>
            <a:r>
              <a:rPr lang="en-GB"/>
              <a:t>The human body</a:t>
            </a:r>
          </a:p>
        </p:txBody>
      </p:sp>
      <p:sp>
        <p:nvSpPr>
          <p:cNvPr id="8" name="Text Placeholder 7">
            <a:extLst>
              <a:ext uri="{FF2B5EF4-FFF2-40B4-BE49-F238E27FC236}">
                <a16:creationId xmlns:a16="http://schemas.microsoft.com/office/drawing/2014/main" id="{4A5DD713-6A71-4321-87A5-B62604A3ADEE}"/>
              </a:ext>
            </a:extLst>
          </p:cNvPr>
          <p:cNvSpPr>
            <a:spLocks noGrp="1"/>
          </p:cNvSpPr>
          <p:nvPr>
            <p:ph type="body" sz="quarter" idx="10"/>
          </p:nvPr>
        </p:nvSpPr>
        <p:spPr/>
        <p:txBody>
          <a:bodyPr/>
          <a:lstStyle/>
          <a:p>
            <a:endParaRPr lang="en-GB"/>
          </a:p>
        </p:txBody>
      </p:sp>
      <p:sp>
        <p:nvSpPr>
          <p:cNvPr id="2" name="TextBox 1">
            <a:extLst>
              <a:ext uri="{FF2B5EF4-FFF2-40B4-BE49-F238E27FC236}">
                <a16:creationId xmlns:a16="http://schemas.microsoft.com/office/drawing/2014/main" id="{D6BDFE08-A932-40C4-AFE7-B63ABA06B1CB}"/>
              </a:ext>
            </a:extLst>
          </p:cNvPr>
          <p:cNvSpPr txBox="1"/>
          <p:nvPr/>
        </p:nvSpPr>
        <p:spPr>
          <a:xfrm>
            <a:off x="933966" y="1660698"/>
            <a:ext cx="7276068" cy="3108543"/>
          </a:xfrm>
          <a:prstGeom prst="rect">
            <a:avLst/>
          </a:prstGeom>
          <a:noFill/>
        </p:spPr>
        <p:txBody>
          <a:bodyPr wrap="square" lIns="91440" tIns="45720" rIns="91440" bIns="45720" rtlCol="0" anchor="t">
            <a:spAutoFit/>
          </a:bodyPr>
          <a:lstStyle/>
          <a:p>
            <a:pPr algn="ctr"/>
            <a:r>
              <a:rPr lang="en-GB" sz="2800" b="1"/>
              <a:t>You now have the option to learn more about the </a:t>
            </a:r>
            <a:r>
              <a:rPr lang="en-GB" sz="2800" b="1">
                <a:solidFill>
                  <a:srgbClr val="007A53"/>
                </a:solidFill>
              </a:rPr>
              <a:t>human body </a:t>
            </a:r>
            <a:r>
              <a:rPr lang="en-GB" sz="2800" b="1"/>
              <a:t>and how it works. Use activity sheets </a:t>
            </a:r>
            <a:r>
              <a:rPr lang="en-GB" sz="2800" b="1">
                <a:solidFill>
                  <a:srgbClr val="007A53"/>
                </a:solidFill>
              </a:rPr>
              <a:t>A16</a:t>
            </a:r>
            <a:r>
              <a:rPr lang="en-GB" sz="2800" b="1"/>
              <a:t> ‘the human body’ for both </a:t>
            </a:r>
            <a:r>
              <a:rPr lang="en-GB" sz="2800" b="1">
                <a:solidFill>
                  <a:srgbClr val="007A53"/>
                </a:solidFill>
              </a:rPr>
              <a:t>students and teacher instructions. </a:t>
            </a:r>
            <a:endParaRPr lang="en-US"/>
          </a:p>
          <a:p>
            <a:pPr algn="ctr"/>
            <a:r>
              <a:rPr lang="en-GB" sz="2800" b="1"/>
              <a:t> Downloadable worksheets can be found on the St John Ambulance website.</a:t>
            </a:r>
            <a:endParaRPr lang="en-GB"/>
          </a:p>
        </p:txBody>
      </p:sp>
    </p:spTree>
    <p:extLst>
      <p:ext uri="{BB962C8B-B14F-4D97-AF65-F5344CB8AC3E}">
        <p14:creationId xmlns:p14="http://schemas.microsoft.com/office/powerpoint/2010/main" val="376844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C8A02-6108-417E-877C-C86BDEA5BD74}"/>
              </a:ext>
            </a:extLst>
          </p:cNvPr>
          <p:cNvSpPr>
            <a:spLocks noGrp="1"/>
          </p:cNvSpPr>
          <p:nvPr>
            <p:ph idx="15"/>
          </p:nvPr>
        </p:nvSpPr>
        <p:spPr>
          <a:xfrm>
            <a:off x="491629" y="478795"/>
            <a:ext cx="6034205" cy="551146"/>
          </a:xfrm>
        </p:spPr>
        <p:txBody>
          <a:bodyPr lIns="74441" tIns="37221" rIns="74441" bIns="37221" anchor="t"/>
          <a:lstStyle/>
          <a:p>
            <a:r>
              <a:rPr lang="en-GB"/>
              <a:t>CPR sorting   A15 </a:t>
            </a:r>
            <a:r>
              <a:rPr lang="en-GB" sz="1400"/>
              <a:t>(COVID-19 version)</a:t>
            </a:r>
            <a:endParaRPr lang="en-GB">
              <a:cs typeface="Arial"/>
            </a:endParaRPr>
          </a:p>
        </p:txBody>
      </p:sp>
      <p:sp>
        <p:nvSpPr>
          <p:cNvPr id="4" name="Text Placeholder 3">
            <a:extLst>
              <a:ext uri="{FF2B5EF4-FFF2-40B4-BE49-F238E27FC236}">
                <a16:creationId xmlns:a16="http://schemas.microsoft.com/office/drawing/2014/main" id="{AAEA827C-7104-4AF1-986C-BC96E10441F5}"/>
              </a:ext>
            </a:extLst>
          </p:cNvPr>
          <p:cNvSpPr>
            <a:spLocks noGrp="1"/>
          </p:cNvSpPr>
          <p:nvPr>
            <p:ph type="body" sz="quarter" idx="10"/>
          </p:nvPr>
        </p:nvSpPr>
        <p:spPr/>
        <p:txBody>
          <a:bodyPr/>
          <a:lstStyle/>
          <a:p>
            <a:endParaRPr lang="en-GB"/>
          </a:p>
        </p:txBody>
      </p:sp>
      <p:pic>
        <p:nvPicPr>
          <p:cNvPr id="8" name="Picture 7">
            <a:extLst>
              <a:ext uri="{FF2B5EF4-FFF2-40B4-BE49-F238E27FC236}">
                <a16:creationId xmlns:a16="http://schemas.microsoft.com/office/drawing/2014/main" id="{615E052C-E1D5-45C7-BFF6-C79084B54350}"/>
              </a:ext>
              <a:ext uri="{C183D7F6-B498-43B3-948B-1728B52AA6E4}">
                <adec:decorative xmlns:adec="http://schemas.microsoft.com/office/drawing/2017/decorative" xmlns="" val="1"/>
              </a:ext>
            </a:extLst>
          </p:cNvPr>
          <p:cNvPicPr>
            <a:picLocks noChangeAspect="1"/>
          </p:cNvPicPr>
          <p:nvPr/>
        </p:nvPicPr>
        <p:blipFill>
          <a:blip r:embed="rId4"/>
          <a:stretch>
            <a:fillRect/>
          </a:stretch>
        </p:blipFill>
        <p:spPr>
          <a:xfrm>
            <a:off x="1343770" y="1261662"/>
            <a:ext cx="6456459" cy="3452328"/>
          </a:xfrm>
          <a:prstGeom prst="rect">
            <a:avLst/>
          </a:prstGeom>
        </p:spPr>
      </p:pic>
      <p:pic>
        <p:nvPicPr>
          <p:cNvPr id="5" name="Picture 4">
            <a:extLst>
              <a:ext uri="{FF2B5EF4-FFF2-40B4-BE49-F238E27FC236}">
                <a16:creationId xmlns:a16="http://schemas.microsoft.com/office/drawing/2014/main" id="{184C1455-A3F1-426E-9FD6-86DB6FF1F69D}"/>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5634" b="96831" l="2844" r="93839">
                        <a14:foregroundMark x1="35545" y1="11268" x2="26066" y2="28169"/>
                        <a14:foregroundMark x1="26066" y1="28169" x2="24171" y2="46479"/>
                        <a14:foregroundMark x1="27802" y1="59967" x2="27962" y2="60563"/>
                        <a14:foregroundMark x1="24171" y1="46479" x2="26353" y2="54587"/>
                        <a14:foregroundMark x1="24963" y1="59522" x2="25118" y2="63732"/>
                        <a14:foregroundMark x1="24171" y1="38028" x2="24772" y2="54339"/>
                        <a14:foregroundMark x1="21479" y1="58975" x2="17062" y2="69014"/>
                        <a14:foregroundMark x1="25118" y1="50704" x2="23600" y2="54155"/>
                        <a14:foregroundMark x1="3707" y1="90152" x2="2844" y2="91197"/>
                        <a14:foregroundMark x1="15640" y1="75704" x2="10166" y2="82332"/>
                        <a14:foregroundMark x1="2844" y1="91197" x2="4269" y2="95168"/>
                        <a14:foregroundMark x1="10850" y1="91912" x2="27488" y2="95775"/>
                        <a14:foregroundMark x1="27488" y1="95775" x2="64177" y2="96474"/>
                        <a14:foregroundMark x1="68949" y1="92747" x2="77251" y2="90493"/>
                        <a14:foregroundMark x1="52607" y1="97183" x2="62040" y2="94622"/>
                        <a14:foregroundMark x1="77251" y1="90493" x2="82938" y2="83099"/>
                        <a14:foregroundMark x1="84107" y1="76314" x2="84329" y2="75205"/>
                        <a14:foregroundMark x1="82464" y1="84507" x2="83007" y2="81798"/>
                        <a14:foregroundMark x1="91395" y1="64978" x2="91983" y2="64085"/>
                        <a14:foregroundMark x1="83915" y1="76333" x2="84596" y2="75300"/>
                        <a14:foregroundMark x1="91780" y1="43779" x2="90521" y2="33099"/>
                        <a14:foregroundMark x1="91469" y1="9507" x2="66825" y2="4225"/>
                        <a14:foregroundMark x1="66825" y1="4225" x2="43128" y2="5634"/>
                        <a14:foregroundMark x1="43128" y1="5634" x2="42654" y2="5634"/>
                        <a14:foregroundMark x1="9479" y1="93662" x2="35071" y2="94014"/>
                        <a14:foregroundMark x1="35071" y1="94014" x2="59716" y2="91549"/>
                        <a14:foregroundMark x1="59716" y1="91549" x2="77725" y2="85563"/>
                        <a14:backgroundMark x1="2844" y1="96831" x2="6635" y2="96831"/>
                        <a14:backgroundMark x1="21801" y1="53873" x2="20379" y2="58803"/>
                        <a14:backgroundMark x1="92891" y1="46831" x2="95735" y2="56338"/>
                        <a14:backgroundMark x1="94313" y1="55634" x2="94313" y2="64085"/>
                        <a14:backgroundMark x1="9479" y1="82042" x2="2844" y2="89789"/>
                        <a14:backgroundMark x1="87204" y1="81690" x2="94787" y2="64437"/>
                        <a14:backgroundMark x1="93839" y1="65845" x2="86730" y2="76056"/>
                        <a14:backgroundMark x1="86730" y1="76056" x2="87678" y2="81338"/>
                        <a14:backgroundMark x1="86256" y1="79577" x2="86256" y2="79577"/>
                        <a14:backgroundMark x1="85308" y1="78521" x2="85308" y2="78521"/>
                        <a14:backgroundMark x1="85308" y1="78521" x2="85308" y2="78521"/>
                        <a14:backgroundMark x1="89573" y1="70775" x2="89573" y2="70775"/>
                        <a14:backgroundMark x1="91469" y1="68662" x2="91469" y2="68662"/>
                        <a14:backgroundMark x1="92891" y1="66901" x2="92891" y2="66901"/>
                        <a14:backgroundMark x1="72038" y1="95423" x2="65403" y2="97535"/>
                        <a14:backgroundMark x1="92417" y1="46127" x2="93365" y2="48239"/>
                        <a14:backgroundMark x1="93839" y1="44718" x2="93365" y2="47183"/>
                        <a14:backgroundMark x1="92891" y1="43662" x2="93365" y2="46127"/>
                      </a14:backgroundRemoval>
                    </a14:imgEffect>
                  </a14:imgLayer>
                </a14:imgProps>
              </a:ext>
            </a:extLst>
          </a:blip>
          <a:stretch>
            <a:fillRect/>
          </a:stretch>
        </p:blipFill>
        <p:spPr>
          <a:xfrm flipH="1">
            <a:off x="1782362" y="1723166"/>
            <a:ext cx="390395" cy="468893"/>
          </a:xfrm>
          <a:prstGeom prst="rect">
            <a:avLst/>
          </a:prstGeom>
        </p:spPr>
      </p:pic>
      <p:pic>
        <p:nvPicPr>
          <p:cNvPr id="6" name="Picture 5">
            <a:extLst>
              <a:ext uri="{FF2B5EF4-FFF2-40B4-BE49-F238E27FC236}">
                <a16:creationId xmlns:a16="http://schemas.microsoft.com/office/drawing/2014/main" id="{82090E84-08D2-4B1C-BEA7-64BB64DAA662}"/>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5634" b="96831" l="2844" r="93839">
                        <a14:foregroundMark x1="35545" y1="11268" x2="26066" y2="28169"/>
                        <a14:foregroundMark x1="26066" y1="28169" x2="24171" y2="46479"/>
                        <a14:foregroundMark x1="27802" y1="59967" x2="27962" y2="60563"/>
                        <a14:foregroundMark x1="24171" y1="46479" x2="26353" y2="54587"/>
                        <a14:foregroundMark x1="24963" y1="59522" x2="25118" y2="63732"/>
                        <a14:foregroundMark x1="24171" y1="38028" x2="24772" y2="54339"/>
                        <a14:foregroundMark x1="21479" y1="58975" x2="17062" y2="69014"/>
                        <a14:foregroundMark x1="25118" y1="50704" x2="23600" y2="54155"/>
                        <a14:foregroundMark x1="3707" y1="90152" x2="2844" y2="91197"/>
                        <a14:foregroundMark x1="15640" y1="75704" x2="10166" y2="82332"/>
                        <a14:foregroundMark x1="2844" y1="91197" x2="4269" y2="95168"/>
                        <a14:foregroundMark x1="10850" y1="91912" x2="27488" y2="95775"/>
                        <a14:foregroundMark x1="27488" y1="95775" x2="64177" y2="96474"/>
                        <a14:foregroundMark x1="68949" y1="92747" x2="77251" y2="90493"/>
                        <a14:foregroundMark x1="52607" y1="97183" x2="62040" y2="94622"/>
                        <a14:foregroundMark x1="77251" y1="90493" x2="82938" y2="83099"/>
                        <a14:foregroundMark x1="84107" y1="76314" x2="84329" y2="75205"/>
                        <a14:foregroundMark x1="82464" y1="84507" x2="83007" y2="81798"/>
                        <a14:foregroundMark x1="91395" y1="64978" x2="91983" y2="64085"/>
                        <a14:foregroundMark x1="83915" y1="76333" x2="84596" y2="75300"/>
                        <a14:foregroundMark x1="91780" y1="43779" x2="90521" y2="33099"/>
                        <a14:foregroundMark x1="91469" y1="9507" x2="66825" y2="4225"/>
                        <a14:foregroundMark x1="66825" y1="4225" x2="43128" y2="5634"/>
                        <a14:foregroundMark x1="43128" y1="5634" x2="42654" y2="5634"/>
                        <a14:foregroundMark x1="9479" y1="93662" x2="35071" y2="94014"/>
                        <a14:foregroundMark x1="35071" y1="94014" x2="59716" y2="91549"/>
                        <a14:foregroundMark x1="59716" y1="91549" x2="77725" y2="85563"/>
                        <a14:backgroundMark x1="2844" y1="96831" x2="6635" y2="96831"/>
                        <a14:backgroundMark x1="21801" y1="53873" x2="20379" y2="58803"/>
                        <a14:backgroundMark x1="92891" y1="46831" x2="95735" y2="56338"/>
                        <a14:backgroundMark x1="94313" y1="55634" x2="94313" y2="64085"/>
                        <a14:backgroundMark x1="9479" y1="82042" x2="2844" y2="89789"/>
                        <a14:backgroundMark x1="87204" y1="81690" x2="94787" y2="64437"/>
                        <a14:backgroundMark x1="93839" y1="65845" x2="86730" y2="76056"/>
                        <a14:backgroundMark x1="86730" y1="76056" x2="87678" y2="81338"/>
                        <a14:backgroundMark x1="86256" y1="79577" x2="86256" y2="79577"/>
                        <a14:backgroundMark x1="85308" y1="78521" x2="85308" y2="78521"/>
                        <a14:backgroundMark x1="85308" y1="78521" x2="85308" y2="78521"/>
                        <a14:backgroundMark x1="89573" y1="70775" x2="89573" y2="70775"/>
                        <a14:backgroundMark x1="91469" y1="68662" x2="91469" y2="68662"/>
                        <a14:backgroundMark x1="92891" y1="66901" x2="92891" y2="66901"/>
                        <a14:backgroundMark x1="72038" y1="95423" x2="65403" y2="97535"/>
                        <a14:backgroundMark x1="92417" y1="46127" x2="93365" y2="48239"/>
                        <a14:backgroundMark x1="93839" y1="44718" x2="93365" y2="47183"/>
                        <a14:backgroundMark x1="92891" y1="43662" x2="93365" y2="46127"/>
                      </a14:backgroundRemoval>
                    </a14:imgEffect>
                  </a14:imgLayer>
                </a14:imgProps>
              </a:ext>
            </a:extLst>
          </a:blip>
          <a:stretch>
            <a:fillRect/>
          </a:stretch>
        </p:blipFill>
        <p:spPr>
          <a:xfrm rot="11878979" flipH="1" flipV="1">
            <a:off x="6622970" y="1925104"/>
            <a:ext cx="77867" cy="93524"/>
          </a:xfrm>
          <a:prstGeom prst="rect">
            <a:avLst/>
          </a:prstGeom>
        </p:spPr>
      </p:pic>
      <p:pic>
        <p:nvPicPr>
          <p:cNvPr id="7" name="Picture 6">
            <a:extLst>
              <a:ext uri="{FF2B5EF4-FFF2-40B4-BE49-F238E27FC236}">
                <a16:creationId xmlns:a16="http://schemas.microsoft.com/office/drawing/2014/main" id="{C1852865-817A-4DCD-8F26-406B50366E8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5634" b="96831" l="2844" r="93839">
                        <a14:foregroundMark x1="35545" y1="11268" x2="26066" y2="28169"/>
                        <a14:foregroundMark x1="26066" y1="28169" x2="24171" y2="46479"/>
                        <a14:foregroundMark x1="27802" y1="59967" x2="27962" y2="60563"/>
                        <a14:foregroundMark x1="24171" y1="46479" x2="26353" y2="54587"/>
                        <a14:foregroundMark x1="24963" y1="59522" x2="25118" y2="63732"/>
                        <a14:foregroundMark x1="24171" y1="38028" x2="24772" y2="54339"/>
                        <a14:foregroundMark x1="21479" y1="58975" x2="17062" y2="69014"/>
                        <a14:foregroundMark x1="25118" y1="50704" x2="23600" y2="54155"/>
                        <a14:foregroundMark x1="3707" y1="90152" x2="2844" y2="91197"/>
                        <a14:foregroundMark x1="15640" y1="75704" x2="10166" y2="82332"/>
                        <a14:foregroundMark x1="2844" y1="91197" x2="4269" y2="95168"/>
                        <a14:foregroundMark x1="10850" y1="91912" x2="27488" y2="95775"/>
                        <a14:foregroundMark x1="27488" y1="95775" x2="64177" y2="96474"/>
                        <a14:foregroundMark x1="68949" y1="92747" x2="77251" y2="90493"/>
                        <a14:foregroundMark x1="52607" y1="97183" x2="62040" y2="94622"/>
                        <a14:foregroundMark x1="77251" y1="90493" x2="82938" y2="83099"/>
                        <a14:foregroundMark x1="84107" y1="76314" x2="84329" y2="75205"/>
                        <a14:foregroundMark x1="82464" y1="84507" x2="83007" y2="81798"/>
                        <a14:foregroundMark x1="91395" y1="64978" x2="91983" y2="64085"/>
                        <a14:foregroundMark x1="83915" y1="76333" x2="84596" y2="75300"/>
                        <a14:foregroundMark x1="91780" y1="43779" x2="90521" y2="33099"/>
                        <a14:foregroundMark x1="91469" y1="9507" x2="66825" y2="4225"/>
                        <a14:foregroundMark x1="66825" y1="4225" x2="43128" y2="5634"/>
                        <a14:foregroundMark x1="43128" y1="5634" x2="42654" y2="5634"/>
                        <a14:foregroundMark x1="9479" y1="93662" x2="35071" y2="94014"/>
                        <a14:foregroundMark x1="35071" y1="94014" x2="59716" y2="91549"/>
                        <a14:foregroundMark x1="59716" y1="91549" x2="77725" y2="85563"/>
                        <a14:backgroundMark x1="2844" y1="96831" x2="6635" y2="96831"/>
                        <a14:backgroundMark x1="21801" y1="53873" x2="20379" y2="58803"/>
                        <a14:backgroundMark x1="92891" y1="46831" x2="95735" y2="56338"/>
                        <a14:backgroundMark x1="94313" y1="55634" x2="94313" y2="64085"/>
                        <a14:backgroundMark x1="9479" y1="82042" x2="2844" y2="89789"/>
                        <a14:backgroundMark x1="87204" y1="81690" x2="94787" y2="64437"/>
                        <a14:backgroundMark x1="93839" y1="65845" x2="86730" y2="76056"/>
                        <a14:backgroundMark x1="86730" y1="76056" x2="87678" y2="81338"/>
                        <a14:backgroundMark x1="86256" y1="79577" x2="86256" y2="79577"/>
                        <a14:backgroundMark x1="85308" y1="78521" x2="85308" y2="78521"/>
                        <a14:backgroundMark x1="85308" y1="78521" x2="85308" y2="78521"/>
                        <a14:backgroundMark x1="89573" y1="70775" x2="89573" y2="70775"/>
                        <a14:backgroundMark x1="91469" y1="68662" x2="91469" y2="68662"/>
                        <a14:backgroundMark x1="92891" y1="66901" x2="92891" y2="66901"/>
                        <a14:backgroundMark x1="72038" y1="95423" x2="65403" y2="97535"/>
                        <a14:backgroundMark x1="92417" y1="46127" x2="93365" y2="48239"/>
                        <a14:backgroundMark x1="93839" y1="44718" x2="93365" y2="47183"/>
                        <a14:backgroundMark x1="92891" y1="43662" x2="93365" y2="46127"/>
                      </a14:backgroundRemoval>
                    </a14:imgEffect>
                  </a14:imgLayer>
                </a14:imgProps>
              </a:ext>
            </a:extLst>
          </a:blip>
          <a:stretch>
            <a:fillRect/>
          </a:stretch>
        </p:blipFill>
        <p:spPr>
          <a:xfrm rot="11878979" flipH="1" flipV="1">
            <a:off x="4008643" y="3170212"/>
            <a:ext cx="75572" cy="90767"/>
          </a:xfrm>
          <a:prstGeom prst="rect">
            <a:avLst/>
          </a:prstGeom>
        </p:spPr>
      </p:pic>
      <p:pic>
        <p:nvPicPr>
          <p:cNvPr id="9" name="Picture 8">
            <a:extLst>
              <a:ext uri="{FF2B5EF4-FFF2-40B4-BE49-F238E27FC236}">
                <a16:creationId xmlns:a16="http://schemas.microsoft.com/office/drawing/2014/main" id="{04BABA75-4481-4576-BEB5-694BB189A77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5634" b="96831" l="2844" r="93839">
                        <a14:foregroundMark x1="35545" y1="11268" x2="26066" y2="28169"/>
                        <a14:foregroundMark x1="26066" y1="28169" x2="24171" y2="46479"/>
                        <a14:foregroundMark x1="27802" y1="59967" x2="27962" y2="60563"/>
                        <a14:foregroundMark x1="24171" y1="46479" x2="26353" y2="54587"/>
                        <a14:foregroundMark x1="24963" y1="59522" x2="25118" y2="63732"/>
                        <a14:foregroundMark x1="24171" y1="38028" x2="24772" y2="54339"/>
                        <a14:foregroundMark x1="21479" y1="58975" x2="17062" y2="69014"/>
                        <a14:foregroundMark x1="25118" y1="50704" x2="23600" y2="54155"/>
                        <a14:foregroundMark x1="3707" y1="90152" x2="2844" y2="91197"/>
                        <a14:foregroundMark x1="15640" y1="75704" x2="10166" y2="82332"/>
                        <a14:foregroundMark x1="2844" y1="91197" x2="4269" y2="95168"/>
                        <a14:foregroundMark x1="10850" y1="91912" x2="27488" y2="95775"/>
                        <a14:foregroundMark x1="27488" y1="95775" x2="64177" y2="96474"/>
                        <a14:foregroundMark x1="68949" y1="92747" x2="77251" y2="90493"/>
                        <a14:foregroundMark x1="52607" y1="97183" x2="62040" y2="94622"/>
                        <a14:foregroundMark x1="77251" y1="90493" x2="82938" y2="83099"/>
                        <a14:foregroundMark x1="84107" y1="76314" x2="84329" y2="75205"/>
                        <a14:foregroundMark x1="82464" y1="84507" x2="83007" y2="81798"/>
                        <a14:foregroundMark x1="91395" y1="64978" x2="91983" y2="64085"/>
                        <a14:foregroundMark x1="83915" y1="76333" x2="84596" y2="75300"/>
                        <a14:foregroundMark x1="91780" y1="43779" x2="90521" y2="33099"/>
                        <a14:foregroundMark x1="91469" y1="9507" x2="66825" y2="4225"/>
                        <a14:foregroundMark x1="66825" y1="4225" x2="43128" y2="5634"/>
                        <a14:foregroundMark x1="43128" y1="5634" x2="42654" y2="5634"/>
                        <a14:foregroundMark x1="9479" y1="93662" x2="35071" y2="94014"/>
                        <a14:foregroundMark x1="35071" y1="94014" x2="59716" y2="91549"/>
                        <a14:foregroundMark x1="59716" y1="91549" x2="77725" y2="85563"/>
                        <a14:backgroundMark x1="2844" y1="96831" x2="6635" y2="96831"/>
                        <a14:backgroundMark x1="21801" y1="53873" x2="20379" y2="58803"/>
                        <a14:backgroundMark x1="92891" y1="46831" x2="95735" y2="56338"/>
                        <a14:backgroundMark x1="94313" y1="55634" x2="94313" y2="64085"/>
                        <a14:backgroundMark x1="9479" y1="82042" x2="2844" y2="89789"/>
                        <a14:backgroundMark x1="87204" y1="81690" x2="94787" y2="64437"/>
                        <a14:backgroundMark x1="93839" y1="65845" x2="86730" y2="76056"/>
                        <a14:backgroundMark x1="86730" y1="76056" x2="87678" y2="81338"/>
                        <a14:backgroundMark x1="86256" y1="79577" x2="86256" y2="79577"/>
                        <a14:backgroundMark x1="85308" y1="78521" x2="85308" y2="78521"/>
                        <a14:backgroundMark x1="85308" y1="78521" x2="85308" y2="78521"/>
                        <a14:backgroundMark x1="89573" y1="70775" x2="89573" y2="70775"/>
                        <a14:backgroundMark x1="91469" y1="68662" x2="91469" y2="68662"/>
                        <a14:backgroundMark x1="92891" y1="66901" x2="92891" y2="66901"/>
                        <a14:backgroundMark x1="72038" y1="95423" x2="65403" y2="97535"/>
                        <a14:backgroundMark x1="92417" y1="46127" x2="93365" y2="48239"/>
                        <a14:backgroundMark x1="93839" y1="44718" x2="93365" y2="47183"/>
                        <a14:backgroundMark x1="92891" y1="43662" x2="93365" y2="46127"/>
                      </a14:backgroundRemoval>
                    </a14:imgEffect>
                  </a14:imgLayer>
                </a14:imgProps>
              </a:ext>
            </a:extLst>
          </a:blip>
          <a:stretch>
            <a:fillRect/>
          </a:stretch>
        </p:blipFill>
        <p:spPr>
          <a:xfrm rot="11878979" flipH="1" flipV="1">
            <a:off x="4500648" y="2825027"/>
            <a:ext cx="77867" cy="93524"/>
          </a:xfrm>
          <a:prstGeom prst="rect">
            <a:avLst/>
          </a:prstGeom>
        </p:spPr>
      </p:pic>
      <p:pic>
        <p:nvPicPr>
          <p:cNvPr id="10" name="Picture 9">
            <a:extLst>
              <a:ext uri="{FF2B5EF4-FFF2-40B4-BE49-F238E27FC236}">
                <a16:creationId xmlns:a16="http://schemas.microsoft.com/office/drawing/2014/main" id="{97C6FCF3-903D-4E92-BA9D-8F1E12297B0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5634" b="96831" l="2844" r="93839">
                        <a14:foregroundMark x1="35545" y1="11268" x2="26066" y2="28169"/>
                        <a14:foregroundMark x1="26066" y1="28169" x2="24171" y2="46479"/>
                        <a14:foregroundMark x1="27802" y1="59967" x2="27962" y2="60563"/>
                        <a14:foregroundMark x1="24171" y1="46479" x2="26353" y2="54587"/>
                        <a14:foregroundMark x1="24963" y1="59522" x2="25118" y2="63732"/>
                        <a14:foregroundMark x1="24171" y1="38028" x2="24772" y2="54339"/>
                        <a14:foregroundMark x1="21479" y1="58975" x2="17062" y2="69014"/>
                        <a14:foregroundMark x1="25118" y1="50704" x2="23600" y2="54155"/>
                        <a14:foregroundMark x1="3707" y1="90152" x2="2844" y2="91197"/>
                        <a14:foregroundMark x1="15640" y1="75704" x2="10166" y2="82332"/>
                        <a14:foregroundMark x1="2844" y1="91197" x2="4269" y2="95168"/>
                        <a14:foregroundMark x1="10850" y1="91912" x2="27488" y2="95775"/>
                        <a14:foregroundMark x1="27488" y1="95775" x2="64177" y2="96474"/>
                        <a14:foregroundMark x1="68949" y1="92747" x2="77251" y2="90493"/>
                        <a14:foregroundMark x1="52607" y1="97183" x2="62040" y2="94622"/>
                        <a14:foregroundMark x1="77251" y1="90493" x2="82938" y2="83099"/>
                        <a14:foregroundMark x1="84107" y1="76314" x2="84329" y2="75205"/>
                        <a14:foregroundMark x1="82464" y1="84507" x2="83007" y2="81798"/>
                        <a14:foregroundMark x1="91395" y1="64978" x2="91983" y2="64085"/>
                        <a14:foregroundMark x1="83915" y1="76333" x2="84596" y2="75300"/>
                        <a14:foregroundMark x1="91780" y1="43779" x2="90521" y2="33099"/>
                        <a14:foregroundMark x1="91469" y1="9507" x2="66825" y2="4225"/>
                        <a14:foregroundMark x1="66825" y1="4225" x2="43128" y2="5634"/>
                        <a14:foregroundMark x1="43128" y1="5634" x2="42654" y2="5634"/>
                        <a14:foregroundMark x1="9479" y1="93662" x2="35071" y2="94014"/>
                        <a14:foregroundMark x1="35071" y1="94014" x2="59716" y2="91549"/>
                        <a14:foregroundMark x1="59716" y1="91549" x2="77725" y2="85563"/>
                        <a14:backgroundMark x1="2844" y1="96831" x2="6635" y2="96831"/>
                        <a14:backgroundMark x1="21801" y1="53873" x2="20379" y2="58803"/>
                        <a14:backgroundMark x1="92891" y1="46831" x2="95735" y2="56338"/>
                        <a14:backgroundMark x1="94313" y1="55634" x2="94313" y2="64085"/>
                        <a14:backgroundMark x1="9479" y1="82042" x2="2844" y2="89789"/>
                        <a14:backgroundMark x1="87204" y1="81690" x2="94787" y2="64437"/>
                        <a14:backgroundMark x1="93839" y1="65845" x2="86730" y2="76056"/>
                        <a14:backgroundMark x1="86730" y1="76056" x2="87678" y2="81338"/>
                        <a14:backgroundMark x1="86256" y1="79577" x2="86256" y2="79577"/>
                        <a14:backgroundMark x1="85308" y1="78521" x2="85308" y2="78521"/>
                        <a14:backgroundMark x1="85308" y1="78521" x2="85308" y2="78521"/>
                        <a14:backgroundMark x1="89573" y1="70775" x2="89573" y2="70775"/>
                        <a14:backgroundMark x1="91469" y1="68662" x2="91469" y2="68662"/>
                        <a14:backgroundMark x1="92891" y1="66901" x2="92891" y2="66901"/>
                        <a14:backgroundMark x1="72038" y1="95423" x2="65403" y2="97535"/>
                        <a14:backgroundMark x1="92417" y1="46127" x2="93365" y2="48239"/>
                        <a14:backgroundMark x1="93839" y1="44718" x2="93365" y2="47183"/>
                        <a14:backgroundMark x1="92891" y1="43662" x2="93365" y2="46127"/>
                      </a14:backgroundRemoval>
                    </a14:imgEffect>
                  </a14:imgLayer>
                </a14:imgProps>
              </a:ext>
            </a:extLst>
          </a:blip>
          <a:stretch>
            <a:fillRect/>
          </a:stretch>
        </p:blipFill>
        <p:spPr>
          <a:xfrm rot="11878979" flipH="1" flipV="1">
            <a:off x="5295986" y="2997561"/>
            <a:ext cx="77867" cy="93524"/>
          </a:xfrm>
          <a:prstGeom prst="rect">
            <a:avLst/>
          </a:prstGeom>
        </p:spPr>
      </p:pic>
      <p:pic>
        <p:nvPicPr>
          <p:cNvPr id="11" name="Picture 10">
            <a:extLst>
              <a:ext uri="{FF2B5EF4-FFF2-40B4-BE49-F238E27FC236}">
                <a16:creationId xmlns:a16="http://schemas.microsoft.com/office/drawing/2014/main" id="{C7500C90-D67C-460E-B26C-5DE1CFF6495A}"/>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5634" b="96831" l="2844" r="93839">
                        <a14:foregroundMark x1="35545" y1="11268" x2="26066" y2="28169"/>
                        <a14:foregroundMark x1="26066" y1="28169" x2="24171" y2="46479"/>
                        <a14:foregroundMark x1="27802" y1="59967" x2="27962" y2="60563"/>
                        <a14:foregroundMark x1="24171" y1="46479" x2="26353" y2="54587"/>
                        <a14:foregroundMark x1="24963" y1="59522" x2="25118" y2="63732"/>
                        <a14:foregroundMark x1="24171" y1="38028" x2="24772" y2="54339"/>
                        <a14:foregroundMark x1="21479" y1="58975" x2="17062" y2="69014"/>
                        <a14:foregroundMark x1="25118" y1="50704" x2="23600" y2="54155"/>
                        <a14:foregroundMark x1="3707" y1="90152" x2="2844" y2="91197"/>
                        <a14:foregroundMark x1="15640" y1="75704" x2="10166" y2="82332"/>
                        <a14:foregroundMark x1="2844" y1="91197" x2="4269" y2="95168"/>
                        <a14:foregroundMark x1="10850" y1="91912" x2="27488" y2="95775"/>
                        <a14:foregroundMark x1="27488" y1="95775" x2="64177" y2="96474"/>
                        <a14:foregroundMark x1="68949" y1="92747" x2="77251" y2="90493"/>
                        <a14:foregroundMark x1="52607" y1="97183" x2="62040" y2="94622"/>
                        <a14:foregroundMark x1="77251" y1="90493" x2="82938" y2="83099"/>
                        <a14:foregroundMark x1="84107" y1="76314" x2="84329" y2="75205"/>
                        <a14:foregroundMark x1="82464" y1="84507" x2="83007" y2="81798"/>
                        <a14:foregroundMark x1="91395" y1="64978" x2="91983" y2="64085"/>
                        <a14:foregroundMark x1="83915" y1="76333" x2="84596" y2="75300"/>
                        <a14:foregroundMark x1="91780" y1="43779" x2="90521" y2="33099"/>
                        <a14:foregroundMark x1="91469" y1="9507" x2="66825" y2="4225"/>
                        <a14:foregroundMark x1="66825" y1="4225" x2="43128" y2="5634"/>
                        <a14:foregroundMark x1="43128" y1="5634" x2="42654" y2="5634"/>
                        <a14:foregroundMark x1="9479" y1="93662" x2="35071" y2="94014"/>
                        <a14:foregroundMark x1="35071" y1="94014" x2="59716" y2="91549"/>
                        <a14:foregroundMark x1="59716" y1="91549" x2="77725" y2="85563"/>
                        <a14:backgroundMark x1="2844" y1="96831" x2="6635" y2="96831"/>
                        <a14:backgroundMark x1="21801" y1="53873" x2="20379" y2="58803"/>
                        <a14:backgroundMark x1="92891" y1="46831" x2="95735" y2="56338"/>
                        <a14:backgroundMark x1="94313" y1="55634" x2="94313" y2="64085"/>
                        <a14:backgroundMark x1="9479" y1="82042" x2="2844" y2="89789"/>
                        <a14:backgroundMark x1="87204" y1="81690" x2="94787" y2="64437"/>
                        <a14:backgroundMark x1="93839" y1="65845" x2="86730" y2="76056"/>
                        <a14:backgroundMark x1="86730" y1="76056" x2="87678" y2="81338"/>
                        <a14:backgroundMark x1="86256" y1="79577" x2="86256" y2="79577"/>
                        <a14:backgroundMark x1="85308" y1="78521" x2="85308" y2="78521"/>
                        <a14:backgroundMark x1="85308" y1="78521" x2="85308" y2="78521"/>
                        <a14:backgroundMark x1="89573" y1="70775" x2="89573" y2="70775"/>
                        <a14:backgroundMark x1="91469" y1="68662" x2="91469" y2="68662"/>
                        <a14:backgroundMark x1="92891" y1="66901" x2="92891" y2="66901"/>
                        <a14:backgroundMark x1="72038" y1="95423" x2="65403" y2="97535"/>
                        <a14:backgroundMark x1="92417" y1="46127" x2="93365" y2="48239"/>
                        <a14:backgroundMark x1="93839" y1="44718" x2="93365" y2="47183"/>
                        <a14:backgroundMark x1="92891" y1="43662" x2="93365" y2="46127"/>
                      </a14:backgroundRemoval>
                    </a14:imgEffect>
                  </a14:imgLayer>
                </a14:imgProps>
              </a:ext>
            </a:extLst>
          </a:blip>
          <a:stretch>
            <a:fillRect/>
          </a:stretch>
        </p:blipFill>
        <p:spPr>
          <a:xfrm rot="15160704" flipH="1" flipV="1">
            <a:off x="7201522" y="2891948"/>
            <a:ext cx="208227" cy="250095"/>
          </a:xfrm>
          <a:prstGeom prst="rect">
            <a:avLst/>
          </a:prstGeom>
        </p:spPr>
      </p:pic>
      <p:pic>
        <p:nvPicPr>
          <p:cNvPr id="13" name="Picture 12">
            <a:extLst>
              <a:ext uri="{FF2B5EF4-FFF2-40B4-BE49-F238E27FC236}">
                <a16:creationId xmlns:a16="http://schemas.microsoft.com/office/drawing/2014/main" id="{73BF5A3E-9052-4657-BAED-4E8E04678AA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5634" b="96831" l="2844" r="93839">
                        <a14:foregroundMark x1="35545" y1="11268" x2="26066" y2="28169"/>
                        <a14:foregroundMark x1="26066" y1="28169" x2="24171" y2="46479"/>
                        <a14:foregroundMark x1="27802" y1="59967" x2="27962" y2="60563"/>
                        <a14:foregroundMark x1="24171" y1="46479" x2="26353" y2="54587"/>
                        <a14:foregroundMark x1="24963" y1="59522" x2="25118" y2="63732"/>
                        <a14:foregroundMark x1="24171" y1="38028" x2="24772" y2="54339"/>
                        <a14:foregroundMark x1="21479" y1="58975" x2="17062" y2="69014"/>
                        <a14:foregroundMark x1="25118" y1="50704" x2="23600" y2="54155"/>
                        <a14:foregroundMark x1="3707" y1="90152" x2="2844" y2="91197"/>
                        <a14:foregroundMark x1="15640" y1="75704" x2="10166" y2="82332"/>
                        <a14:foregroundMark x1="2844" y1="91197" x2="4269" y2="95168"/>
                        <a14:foregroundMark x1="10850" y1="91912" x2="27488" y2="95775"/>
                        <a14:foregroundMark x1="27488" y1="95775" x2="64177" y2="96474"/>
                        <a14:foregroundMark x1="68949" y1="92747" x2="77251" y2="90493"/>
                        <a14:foregroundMark x1="52607" y1="97183" x2="62040" y2="94622"/>
                        <a14:foregroundMark x1="77251" y1="90493" x2="82938" y2="83099"/>
                        <a14:foregroundMark x1="84107" y1="76314" x2="84329" y2="75205"/>
                        <a14:foregroundMark x1="82464" y1="84507" x2="83007" y2="81798"/>
                        <a14:foregroundMark x1="91395" y1="64978" x2="91983" y2="64085"/>
                        <a14:foregroundMark x1="83915" y1="76333" x2="84596" y2="75300"/>
                        <a14:foregroundMark x1="91780" y1="43779" x2="90521" y2="33099"/>
                        <a14:foregroundMark x1="91469" y1="9507" x2="66825" y2="4225"/>
                        <a14:foregroundMark x1="66825" y1="4225" x2="43128" y2="5634"/>
                        <a14:foregroundMark x1="43128" y1="5634" x2="42654" y2="5634"/>
                        <a14:foregroundMark x1="9479" y1="93662" x2="35071" y2="94014"/>
                        <a14:foregroundMark x1="35071" y1="94014" x2="59716" y2="91549"/>
                        <a14:foregroundMark x1="59716" y1="91549" x2="77725" y2="85563"/>
                        <a14:backgroundMark x1="2844" y1="96831" x2="6635" y2="96831"/>
                        <a14:backgroundMark x1="21801" y1="53873" x2="20379" y2="58803"/>
                        <a14:backgroundMark x1="92891" y1="46831" x2="95735" y2="56338"/>
                        <a14:backgroundMark x1="94313" y1="55634" x2="94313" y2="64085"/>
                        <a14:backgroundMark x1="9479" y1="82042" x2="2844" y2="89789"/>
                        <a14:backgroundMark x1="87204" y1="81690" x2="94787" y2="64437"/>
                        <a14:backgroundMark x1="93839" y1="65845" x2="86730" y2="76056"/>
                        <a14:backgroundMark x1="86730" y1="76056" x2="87678" y2="81338"/>
                        <a14:backgroundMark x1="86256" y1="79577" x2="86256" y2="79577"/>
                        <a14:backgroundMark x1="85308" y1="78521" x2="85308" y2="78521"/>
                        <a14:backgroundMark x1="85308" y1="78521" x2="85308" y2="78521"/>
                        <a14:backgroundMark x1="89573" y1="70775" x2="89573" y2="70775"/>
                        <a14:backgroundMark x1="91469" y1="68662" x2="91469" y2="68662"/>
                        <a14:backgroundMark x1="92891" y1="66901" x2="92891" y2="66901"/>
                        <a14:backgroundMark x1="72038" y1="95423" x2="65403" y2="97535"/>
                        <a14:backgroundMark x1="92417" y1="46127" x2="93365" y2="48239"/>
                        <a14:backgroundMark x1="93839" y1="44718" x2="93365" y2="47183"/>
                        <a14:backgroundMark x1="92891" y1="43662" x2="93365" y2="46127"/>
                      </a14:backgroundRemoval>
                    </a14:imgEffect>
                  </a14:imgLayer>
                </a14:imgProps>
              </a:ext>
            </a:extLst>
          </a:blip>
          <a:stretch>
            <a:fillRect/>
          </a:stretch>
        </p:blipFill>
        <p:spPr>
          <a:xfrm rot="11878979" flipH="1" flipV="1">
            <a:off x="3010962" y="4312340"/>
            <a:ext cx="113508" cy="136331"/>
          </a:xfrm>
          <a:prstGeom prst="rect">
            <a:avLst/>
          </a:prstGeom>
        </p:spPr>
      </p:pic>
      <p:sp>
        <p:nvSpPr>
          <p:cNvPr id="16" name="TextBox 15">
            <a:extLst>
              <a:ext uri="{FF2B5EF4-FFF2-40B4-BE49-F238E27FC236}">
                <a16:creationId xmlns:a16="http://schemas.microsoft.com/office/drawing/2014/main" id="{E7B2B6AC-C467-4EED-B83B-7F4E4CAC2943}"/>
              </a:ext>
            </a:extLst>
          </p:cNvPr>
          <p:cNvSpPr txBox="1"/>
          <p:nvPr/>
        </p:nvSpPr>
        <p:spPr>
          <a:xfrm>
            <a:off x="1306417" y="4888291"/>
            <a:ext cx="5823653" cy="577081"/>
          </a:xfrm>
          <a:prstGeom prst="rect">
            <a:avLst/>
          </a:prstGeom>
          <a:solidFill>
            <a:schemeClr val="accent3"/>
          </a:solidFill>
        </p:spPr>
        <p:txBody>
          <a:bodyPr wrap="square" lIns="91440" tIns="45720" rIns="91440" bIns="45720" rtlCol="0" anchor="t">
            <a:spAutoFit/>
          </a:bodyPr>
          <a:lstStyle/>
          <a:p>
            <a:r>
              <a:rPr lang="en-GB" sz="1050" b="1">
                <a:solidFill>
                  <a:schemeClr val="bg1"/>
                </a:solidFill>
                <a:latin typeface="Arial"/>
                <a:cs typeface="Arial"/>
              </a:rPr>
              <a:t>At this time please do not put your face next to theirs to check for breathing, instead only look carefully for the chest rising and falling. </a:t>
            </a:r>
            <a:endParaRPr lang="en-GB" sz="1058" b="1">
              <a:solidFill>
                <a:schemeClr val="bg1"/>
              </a:solidFill>
              <a:latin typeface="Arial" panose="020B0604020202020204" pitchFamily="34" charset="0"/>
              <a:cs typeface="Arial" panose="020B0604020202020204" pitchFamily="34" charset="0"/>
            </a:endParaRPr>
          </a:p>
          <a:p>
            <a:r>
              <a:rPr lang="en-GB" sz="1050" b="1">
                <a:solidFill>
                  <a:schemeClr val="bg1"/>
                </a:solidFill>
                <a:latin typeface="Arial"/>
                <a:cs typeface="Arial"/>
              </a:rPr>
              <a:t>When giving CPR place a cloth over the face of the casualty </a:t>
            </a:r>
            <a:endParaRPr lang="en-GB" sz="1050" b="1">
              <a:solidFill>
                <a:schemeClr val="bg1"/>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0068573D-D868-4DFC-9D6D-9FE819A918E9}"/>
              </a:ext>
            </a:extLst>
          </p:cNvPr>
          <p:cNvPicPr>
            <a:picLocks noChangeAspect="1"/>
          </p:cNvPicPr>
          <p:nvPr/>
        </p:nvPicPr>
        <p:blipFill>
          <a:blip r:embed="rId7"/>
          <a:stretch>
            <a:fillRect/>
          </a:stretch>
        </p:blipFill>
        <p:spPr>
          <a:xfrm>
            <a:off x="6496356" y="1349134"/>
            <a:ext cx="1205856" cy="1012919"/>
          </a:xfrm>
          <a:prstGeom prst="rect">
            <a:avLst/>
          </a:prstGeom>
        </p:spPr>
      </p:pic>
      <p:sp>
        <p:nvSpPr>
          <p:cNvPr id="17" name="Rectangle 16">
            <a:extLst>
              <a:ext uri="{FF2B5EF4-FFF2-40B4-BE49-F238E27FC236}">
                <a16:creationId xmlns:a16="http://schemas.microsoft.com/office/drawing/2014/main" id="{E2A4F8F6-DDE5-4E0E-A1F3-A587656796D4}"/>
              </a:ext>
            </a:extLst>
          </p:cNvPr>
          <p:cNvSpPr/>
          <p:nvPr/>
        </p:nvSpPr>
        <p:spPr>
          <a:xfrm>
            <a:off x="6460332" y="1281113"/>
            <a:ext cx="201572" cy="213078"/>
          </a:xfrm>
          <a:prstGeom prst="rect">
            <a:avLst/>
          </a:prstGeom>
          <a:solidFill>
            <a:srgbClr val="FFFF00"/>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1916AA8F-DD0B-4E58-A35C-40709AA92A86}"/>
              </a:ext>
            </a:extLst>
          </p:cNvPr>
          <p:cNvSpPr/>
          <p:nvPr/>
        </p:nvSpPr>
        <p:spPr>
          <a:xfrm>
            <a:off x="3958377" y="2590800"/>
            <a:ext cx="1078008" cy="8572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8" name="Object 17">
            <a:extLst>
              <a:ext uri="{FF2B5EF4-FFF2-40B4-BE49-F238E27FC236}">
                <a16:creationId xmlns:a16="http://schemas.microsoft.com/office/drawing/2014/main" id="{19286A7F-0C64-4527-A76E-58134C5E0D0E}"/>
              </a:ext>
            </a:extLst>
          </p:cNvPr>
          <p:cNvGraphicFramePr>
            <a:graphicFrameLocks noChangeAspect="1"/>
          </p:cNvGraphicFramePr>
          <p:nvPr/>
        </p:nvGraphicFramePr>
        <p:xfrm>
          <a:off x="4130898" y="2392839"/>
          <a:ext cx="943587" cy="1031930"/>
        </p:xfrm>
        <a:graphic>
          <a:graphicData uri="http://schemas.openxmlformats.org/presentationml/2006/ole">
            <mc:AlternateContent xmlns:mc="http://schemas.openxmlformats.org/markup-compatibility/2006">
              <mc:Choice xmlns:v="urn:schemas-microsoft-com:vml" Requires="v">
                <p:oleObj spid="_x0000_s72706" r:id="rId8" imgW="1561680" imgH="1638000" progId="">
                  <p:embed/>
                </p:oleObj>
              </mc:Choice>
              <mc:Fallback>
                <p:oleObj r:id="rId8" imgW="1561680" imgH="1638000" progId="">
                  <p:embed/>
                  <p:pic>
                    <p:nvPicPr>
                      <p:cNvPr id="18" name="Object 17">
                        <a:extLst>
                          <a:ext uri="{FF2B5EF4-FFF2-40B4-BE49-F238E27FC236}">
                            <a16:creationId xmlns:a16="http://schemas.microsoft.com/office/drawing/2014/main" id="{19286A7F-0C64-4527-A76E-58134C5E0D0E}"/>
                          </a:ext>
                        </a:extLst>
                      </p:cNvPr>
                      <p:cNvPicPr/>
                      <p:nvPr/>
                    </p:nvPicPr>
                    <p:blipFill>
                      <a:blip r:embed="rId9"/>
                      <a:stretch>
                        <a:fillRect/>
                      </a:stretch>
                    </p:blipFill>
                    <p:spPr>
                      <a:xfrm>
                        <a:off x="4130898" y="2392839"/>
                        <a:ext cx="943587" cy="1031930"/>
                      </a:xfrm>
                      <a:prstGeom prst="rect">
                        <a:avLst/>
                      </a:prstGeom>
                    </p:spPr>
                  </p:pic>
                </p:oleObj>
              </mc:Fallback>
            </mc:AlternateContent>
          </a:graphicData>
        </a:graphic>
      </p:graphicFrame>
      <p:sp>
        <p:nvSpPr>
          <p:cNvPr id="20" name="Multiplication Sign 19">
            <a:extLst>
              <a:ext uri="{FF2B5EF4-FFF2-40B4-BE49-F238E27FC236}">
                <a16:creationId xmlns:a16="http://schemas.microsoft.com/office/drawing/2014/main" id="{595BA282-EF43-4494-BDE7-1A4F00F2F747}"/>
              </a:ext>
            </a:extLst>
          </p:cNvPr>
          <p:cNvSpPr/>
          <p:nvPr/>
        </p:nvSpPr>
        <p:spPr>
          <a:xfrm>
            <a:off x="3759443" y="3460150"/>
            <a:ext cx="1457338" cy="1500982"/>
          </a:xfrm>
          <a:prstGeom prst="mathMultiply">
            <a:avLst>
              <a:gd name="adj1" fmla="val 27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91270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C8A02-6108-417E-877C-C86BDEA5BD74}"/>
              </a:ext>
            </a:extLst>
          </p:cNvPr>
          <p:cNvSpPr>
            <a:spLocks noGrp="1"/>
          </p:cNvSpPr>
          <p:nvPr>
            <p:ph idx="15"/>
          </p:nvPr>
        </p:nvSpPr>
        <p:spPr>
          <a:xfrm>
            <a:off x="491628" y="478795"/>
            <a:ext cx="8052297" cy="551146"/>
          </a:xfrm>
        </p:spPr>
        <p:txBody>
          <a:bodyPr lIns="74441" tIns="37221" rIns="74441" bIns="37221" anchor="t"/>
          <a:lstStyle/>
          <a:p>
            <a:r>
              <a:rPr lang="en-GB" sz="3600"/>
              <a:t>CPR sorting answers  A15 </a:t>
            </a:r>
            <a:r>
              <a:rPr lang="en-GB" sz="1800"/>
              <a:t>(COVID-19 version)</a:t>
            </a:r>
            <a:endParaRPr lang="en-GB" sz="2000"/>
          </a:p>
        </p:txBody>
      </p:sp>
      <p:sp>
        <p:nvSpPr>
          <p:cNvPr id="4" name="Text Placeholder 3">
            <a:extLst>
              <a:ext uri="{FF2B5EF4-FFF2-40B4-BE49-F238E27FC236}">
                <a16:creationId xmlns:a16="http://schemas.microsoft.com/office/drawing/2014/main" id="{AAEA827C-7104-4AF1-986C-BC96E10441F5}"/>
              </a:ext>
            </a:extLst>
          </p:cNvPr>
          <p:cNvSpPr>
            <a:spLocks noGrp="1"/>
          </p:cNvSpPr>
          <p:nvPr>
            <p:ph type="body" sz="quarter" idx="10"/>
          </p:nvPr>
        </p:nvSpPr>
        <p:spPr/>
        <p:txBody>
          <a:bodyPr/>
          <a:lstStyle/>
          <a:p>
            <a:endParaRPr lang="en-GB"/>
          </a:p>
        </p:txBody>
      </p:sp>
      <p:pic>
        <p:nvPicPr>
          <p:cNvPr id="6" name="Picture 5">
            <a:extLst>
              <a:ext uri="{FF2B5EF4-FFF2-40B4-BE49-F238E27FC236}">
                <a16:creationId xmlns:a16="http://schemas.microsoft.com/office/drawing/2014/main" id="{5245314B-07FA-4D49-9EBC-103B796BF536}"/>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1504592" y="1126692"/>
            <a:ext cx="5834062" cy="3661907"/>
          </a:xfrm>
          <a:prstGeom prst="rect">
            <a:avLst/>
          </a:prstGeom>
        </p:spPr>
      </p:pic>
      <p:pic>
        <p:nvPicPr>
          <p:cNvPr id="5" name="Picture 4">
            <a:extLst>
              <a:ext uri="{FF2B5EF4-FFF2-40B4-BE49-F238E27FC236}">
                <a16:creationId xmlns:a16="http://schemas.microsoft.com/office/drawing/2014/main" id="{394F5550-4A9C-44C4-B52B-3B32621C4B44}"/>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5634" b="96831" l="2844" r="93839">
                        <a14:foregroundMark x1="35545" y1="11268" x2="26066" y2="28169"/>
                        <a14:foregroundMark x1="26066" y1="28169" x2="24171" y2="46479"/>
                        <a14:foregroundMark x1="27802" y1="59967" x2="27962" y2="60563"/>
                        <a14:foregroundMark x1="24171" y1="46479" x2="26353" y2="54587"/>
                        <a14:foregroundMark x1="24963" y1="59522" x2="25118" y2="63732"/>
                        <a14:foregroundMark x1="24171" y1="38028" x2="24772" y2="54339"/>
                        <a14:foregroundMark x1="21479" y1="58975" x2="17062" y2="69014"/>
                        <a14:foregroundMark x1="25118" y1="50704" x2="23600" y2="54155"/>
                        <a14:foregroundMark x1="3707" y1="90152" x2="2844" y2="91197"/>
                        <a14:foregroundMark x1="15640" y1="75704" x2="10166" y2="82332"/>
                        <a14:foregroundMark x1="2844" y1="91197" x2="4269" y2="95168"/>
                        <a14:foregroundMark x1="10850" y1="91912" x2="27488" y2="95775"/>
                        <a14:foregroundMark x1="27488" y1="95775" x2="64177" y2="96474"/>
                        <a14:foregroundMark x1="68949" y1="92747" x2="77251" y2="90493"/>
                        <a14:foregroundMark x1="52607" y1="97183" x2="62040" y2="94622"/>
                        <a14:foregroundMark x1="77251" y1="90493" x2="82938" y2="83099"/>
                        <a14:foregroundMark x1="84107" y1="76314" x2="84329" y2="75205"/>
                        <a14:foregroundMark x1="82464" y1="84507" x2="83007" y2="81798"/>
                        <a14:foregroundMark x1="91395" y1="64978" x2="91983" y2="64085"/>
                        <a14:foregroundMark x1="83915" y1="76333" x2="84596" y2="75300"/>
                        <a14:foregroundMark x1="91780" y1="43779" x2="90521" y2="33099"/>
                        <a14:foregroundMark x1="91469" y1="9507" x2="66825" y2="4225"/>
                        <a14:foregroundMark x1="66825" y1="4225" x2="43128" y2="5634"/>
                        <a14:foregroundMark x1="43128" y1="5634" x2="42654" y2="5634"/>
                        <a14:foregroundMark x1="9479" y1="93662" x2="35071" y2="94014"/>
                        <a14:foregroundMark x1="35071" y1="94014" x2="59716" y2="91549"/>
                        <a14:foregroundMark x1="59716" y1="91549" x2="77725" y2="85563"/>
                        <a14:backgroundMark x1="2844" y1="96831" x2="6635" y2="96831"/>
                        <a14:backgroundMark x1="21801" y1="53873" x2="20379" y2="58803"/>
                        <a14:backgroundMark x1="92891" y1="46831" x2="95735" y2="56338"/>
                        <a14:backgroundMark x1="94313" y1="55634" x2="94313" y2="64085"/>
                        <a14:backgroundMark x1="9479" y1="82042" x2="2844" y2="89789"/>
                        <a14:backgroundMark x1="87204" y1="81690" x2="94787" y2="64437"/>
                        <a14:backgroundMark x1="93839" y1="65845" x2="86730" y2="76056"/>
                        <a14:backgroundMark x1="86730" y1="76056" x2="87678" y2="81338"/>
                        <a14:backgroundMark x1="86256" y1="79577" x2="86256" y2="79577"/>
                        <a14:backgroundMark x1="85308" y1="78521" x2="85308" y2="78521"/>
                        <a14:backgroundMark x1="85308" y1="78521" x2="85308" y2="78521"/>
                        <a14:backgroundMark x1="89573" y1="70775" x2="89573" y2="70775"/>
                        <a14:backgroundMark x1="91469" y1="68662" x2="91469" y2="68662"/>
                        <a14:backgroundMark x1="92891" y1="66901" x2="92891" y2="66901"/>
                        <a14:backgroundMark x1="72038" y1="95423" x2="65403" y2="97535"/>
                        <a14:backgroundMark x1="92417" y1="46127" x2="93365" y2="48239"/>
                        <a14:backgroundMark x1="93839" y1="44718" x2="93365" y2="47183"/>
                        <a14:backgroundMark x1="92891" y1="43662" x2="93365" y2="46127"/>
                      </a14:backgroundRemoval>
                    </a14:imgEffect>
                  </a14:imgLayer>
                </a14:imgProps>
              </a:ext>
            </a:extLst>
          </a:blip>
          <a:stretch>
            <a:fillRect/>
          </a:stretch>
        </p:blipFill>
        <p:spPr>
          <a:xfrm rot="15160704" flipH="1" flipV="1">
            <a:off x="4336561" y="1653699"/>
            <a:ext cx="208227" cy="250095"/>
          </a:xfrm>
          <a:prstGeom prst="rect">
            <a:avLst/>
          </a:prstGeom>
        </p:spPr>
      </p:pic>
      <p:pic>
        <p:nvPicPr>
          <p:cNvPr id="7" name="Picture 6">
            <a:extLst>
              <a:ext uri="{FF2B5EF4-FFF2-40B4-BE49-F238E27FC236}">
                <a16:creationId xmlns:a16="http://schemas.microsoft.com/office/drawing/2014/main" id="{361AB652-3BCE-4EC6-91C5-DE3993D73669}"/>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5634" b="96831" l="2844" r="93839">
                        <a14:foregroundMark x1="35545" y1="11268" x2="26066" y2="28169"/>
                        <a14:foregroundMark x1="26066" y1="28169" x2="24171" y2="46479"/>
                        <a14:foregroundMark x1="27802" y1="59967" x2="27962" y2="60563"/>
                        <a14:foregroundMark x1="24171" y1="46479" x2="26353" y2="54587"/>
                        <a14:foregroundMark x1="24963" y1="59522" x2="25118" y2="63732"/>
                        <a14:foregroundMark x1="24171" y1="38028" x2="24772" y2="54339"/>
                        <a14:foregroundMark x1="21479" y1="58975" x2="17062" y2="69014"/>
                        <a14:foregroundMark x1="25118" y1="50704" x2="23600" y2="54155"/>
                        <a14:foregroundMark x1="3707" y1="90152" x2="2844" y2="91197"/>
                        <a14:foregroundMark x1="15640" y1="75704" x2="10166" y2="82332"/>
                        <a14:foregroundMark x1="2844" y1="91197" x2="4269" y2="95168"/>
                        <a14:foregroundMark x1="10850" y1="91912" x2="27488" y2="95775"/>
                        <a14:foregroundMark x1="27488" y1="95775" x2="64177" y2="96474"/>
                        <a14:foregroundMark x1="68949" y1="92747" x2="77251" y2="90493"/>
                        <a14:foregroundMark x1="52607" y1="97183" x2="62040" y2="94622"/>
                        <a14:foregroundMark x1="77251" y1="90493" x2="82938" y2="83099"/>
                        <a14:foregroundMark x1="84107" y1="76314" x2="84329" y2="75205"/>
                        <a14:foregroundMark x1="82464" y1="84507" x2="83007" y2="81798"/>
                        <a14:foregroundMark x1="91395" y1="64978" x2="91983" y2="64085"/>
                        <a14:foregroundMark x1="83915" y1="76333" x2="84596" y2="75300"/>
                        <a14:foregroundMark x1="91780" y1="43779" x2="90521" y2="33099"/>
                        <a14:foregroundMark x1="91469" y1="9507" x2="66825" y2="4225"/>
                        <a14:foregroundMark x1="66825" y1="4225" x2="43128" y2="5634"/>
                        <a14:foregroundMark x1="43128" y1="5634" x2="42654" y2="5634"/>
                        <a14:foregroundMark x1="9479" y1="93662" x2="35071" y2="94014"/>
                        <a14:foregroundMark x1="35071" y1="94014" x2="59716" y2="91549"/>
                        <a14:foregroundMark x1="59716" y1="91549" x2="77725" y2="85563"/>
                        <a14:backgroundMark x1="2844" y1="96831" x2="6635" y2="96831"/>
                        <a14:backgroundMark x1="21801" y1="53873" x2="20379" y2="58803"/>
                        <a14:backgroundMark x1="92891" y1="46831" x2="95735" y2="56338"/>
                        <a14:backgroundMark x1="94313" y1="55634" x2="94313" y2="64085"/>
                        <a14:backgroundMark x1="9479" y1="82042" x2="2844" y2="89789"/>
                        <a14:backgroundMark x1="87204" y1="81690" x2="94787" y2="64437"/>
                        <a14:backgroundMark x1="93839" y1="65845" x2="86730" y2="76056"/>
                        <a14:backgroundMark x1="86730" y1="76056" x2="87678" y2="81338"/>
                        <a14:backgroundMark x1="86256" y1="79577" x2="86256" y2="79577"/>
                        <a14:backgroundMark x1="85308" y1="78521" x2="85308" y2="78521"/>
                        <a14:backgroundMark x1="85308" y1="78521" x2="85308" y2="78521"/>
                        <a14:backgroundMark x1="89573" y1="70775" x2="89573" y2="70775"/>
                        <a14:backgroundMark x1="91469" y1="68662" x2="91469" y2="68662"/>
                        <a14:backgroundMark x1="92891" y1="66901" x2="92891" y2="66901"/>
                        <a14:backgroundMark x1="72038" y1="95423" x2="65403" y2="97535"/>
                        <a14:backgroundMark x1="92417" y1="46127" x2="93365" y2="48239"/>
                        <a14:backgroundMark x1="93839" y1="44718" x2="93365" y2="47183"/>
                        <a14:backgroundMark x1="92891" y1="43662" x2="93365" y2="46127"/>
                      </a14:backgroundRemoval>
                    </a14:imgEffect>
                  </a14:imgLayer>
                </a14:imgProps>
              </a:ext>
            </a:extLst>
          </a:blip>
          <a:stretch>
            <a:fillRect/>
          </a:stretch>
        </p:blipFill>
        <p:spPr>
          <a:xfrm rot="11878979" flipH="1" flipV="1">
            <a:off x="5063251" y="3003812"/>
            <a:ext cx="77867" cy="93524"/>
          </a:xfrm>
          <a:prstGeom prst="rect">
            <a:avLst/>
          </a:prstGeom>
        </p:spPr>
      </p:pic>
      <p:pic>
        <p:nvPicPr>
          <p:cNvPr id="8" name="Picture 7">
            <a:extLst>
              <a:ext uri="{FF2B5EF4-FFF2-40B4-BE49-F238E27FC236}">
                <a16:creationId xmlns:a16="http://schemas.microsoft.com/office/drawing/2014/main" id="{C10DF4BB-EEFA-49A1-BCDD-45EE08FAD7A0}"/>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5634" b="96831" l="2844" r="93839">
                        <a14:foregroundMark x1="35545" y1="11268" x2="26066" y2="28169"/>
                        <a14:foregroundMark x1="26066" y1="28169" x2="24171" y2="46479"/>
                        <a14:foregroundMark x1="27802" y1="59967" x2="27962" y2="60563"/>
                        <a14:foregroundMark x1="24171" y1="46479" x2="26353" y2="54587"/>
                        <a14:foregroundMark x1="24963" y1="59522" x2="25118" y2="63732"/>
                        <a14:foregroundMark x1="24171" y1="38028" x2="24772" y2="54339"/>
                        <a14:foregroundMark x1="21479" y1="58975" x2="17062" y2="69014"/>
                        <a14:foregroundMark x1="25118" y1="50704" x2="23600" y2="54155"/>
                        <a14:foregroundMark x1="3707" y1="90152" x2="2844" y2="91197"/>
                        <a14:foregroundMark x1="15640" y1="75704" x2="10166" y2="82332"/>
                        <a14:foregroundMark x1="2844" y1="91197" x2="4269" y2="95168"/>
                        <a14:foregroundMark x1="10850" y1="91912" x2="27488" y2="95775"/>
                        <a14:foregroundMark x1="27488" y1="95775" x2="64177" y2="96474"/>
                        <a14:foregroundMark x1="68949" y1="92747" x2="77251" y2="90493"/>
                        <a14:foregroundMark x1="52607" y1="97183" x2="62040" y2="94622"/>
                        <a14:foregroundMark x1="77251" y1="90493" x2="82938" y2="83099"/>
                        <a14:foregroundMark x1="84107" y1="76314" x2="84329" y2="75205"/>
                        <a14:foregroundMark x1="82464" y1="84507" x2="83007" y2="81798"/>
                        <a14:foregroundMark x1="91395" y1="64978" x2="91983" y2="64085"/>
                        <a14:foregroundMark x1="83915" y1="76333" x2="84596" y2="75300"/>
                        <a14:foregroundMark x1="91780" y1="43779" x2="90521" y2="33099"/>
                        <a14:foregroundMark x1="91469" y1="9507" x2="66825" y2="4225"/>
                        <a14:foregroundMark x1="66825" y1="4225" x2="43128" y2="5634"/>
                        <a14:foregroundMark x1="43128" y1="5634" x2="42654" y2="5634"/>
                        <a14:foregroundMark x1="9479" y1="93662" x2="35071" y2="94014"/>
                        <a14:foregroundMark x1="35071" y1="94014" x2="59716" y2="91549"/>
                        <a14:foregroundMark x1="59716" y1="91549" x2="77725" y2="85563"/>
                        <a14:backgroundMark x1="2844" y1="96831" x2="6635" y2="96831"/>
                        <a14:backgroundMark x1="21801" y1="53873" x2="20379" y2="58803"/>
                        <a14:backgroundMark x1="92891" y1="46831" x2="95735" y2="56338"/>
                        <a14:backgroundMark x1="94313" y1="55634" x2="94313" y2="64085"/>
                        <a14:backgroundMark x1="9479" y1="82042" x2="2844" y2="89789"/>
                        <a14:backgroundMark x1="87204" y1="81690" x2="94787" y2="64437"/>
                        <a14:backgroundMark x1="93839" y1="65845" x2="86730" y2="76056"/>
                        <a14:backgroundMark x1="86730" y1="76056" x2="87678" y2="81338"/>
                        <a14:backgroundMark x1="86256" y1="79577" x2="86256" y2="79577"/>
                        <a14:backgroundMark x1="85308" y1="78521" x2="85308" y2="78521"/>
                        <a14:backgroundMark x1="85308" y1="78521" x2="85308" y2="78521"/>
                        <a14:backgroundMark x1="89573" y1="70775" x2="89573" y2="70775"/>
                        <a14:backgroundMark x1="91469" y1="68662" x2="91469" y2="68662"/>
                        <a14:backgroundMark x1="92891" y1="66901" x2="92891" y2="66901"/>
                        <a14:backgroundMark x1="72038" y1="95423" x2="65403" y2="97535"/>
                        <a14:backgroundMark x1="92417" y1="46127" x2="93365" y2="48239"/>
                        <a14:backgroundMark x1="93839" y1="44718" x2="93365" y2="47183"/>
                        <a14:backgroundMark x1="92891" y1="43662" x2="93365" y2="46127"/>
                      </a14:backgroundRemoval>
                    </a14:imgEffect>
                  </a14:imgLayer>
                </a14:imgProps>
              </a:ext>
            </a:extLst>
          </a:blip>
          <a:stretch>
            <a:fillRect/>
          </a:stretch>
        </p:blipFill>
        <p:spPr>
          <a:xfrm rot="11878979" flipH="1" flipV="1">
            <a:off x="1646157" y="3082392"/>
            <a:ext cx="77867" cy="93524"/>
          </a:xfrm>
          <a:prstGeom prst="rect">
            <a:avLst/>
          </a:prstGeom>
        </p:spPr>
      </p:pic>
      <p:pic>
        <p:nvPicPr>
          <p:cNvPr id="9" name="Picture 8">
            <a:extLst>
              <a:ext uri="{FF2B5EF4-FFF2-40B4-BE49-F238E27FC236}">
                <a16:creationId xmlns:a16="http://schemas.microsoft.com/office/drawing/2014/main" id="{40C44682-311B-4761-9817-2A481E8D7742}"/>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5634" b="96831" l="2844" r="93839">
                        <a14:foregroundMark x1="35545" y1="11268" x2="26066" y2="28169"/>
                        <a14:foregroundMark x1="26066" y1="28169" x2="24171" y2="46479"/>
                        <a14:foregroundMark x1="27802" y1="59967" x2="27962" y2="60563"/>
                        <a14:foregroundMark x1="24171" y1="46479" x2="26353" y2="54587"/>
                        <a14:foregroundMark x1="24963" y1="59522" x2="25118" y2="63732"/>
                        <a14:foregroundMark x1="24171" y1="38028" x2="24772" y2="54339"/>
                        <a14:foregroundMark x1="21479" y1="58975" x2="17062" y2="69014"/>
                        <a14:foregroundMark x1="25118" y1="50704" x2="23600" y2="54155"/>
                        <a14:foregroundMark x1="3707" y1="90152" x2="2844" y2="91197"/>
                        <a14:foregroundMark x1="15640" y1="75704" x2="10166" y2="82332"/>
                        <a14:foregroundMark x1="2844" y1="91197" x2="4269" y2="95168"/>
                        <a14:foregroundMark x1="10850" y1="91912" x2="27488" y2="95775"/>
                        <a14:foregroundMark x1="27488" y1="95775" x2="64177" y2="96474"/>
                        <a14:foregroundMark x1="68949" y1="92747" x2="77251" y2="90493"/>
                        <a14:foregroundMark x1="52607" y1="97183" x2="62040" y2="94622"/>
                        <a14:foregroundMark x1="77251" y1="90493" x2="82938" y2="83099"/>
                        <a14:foregroundMark x1="84107" y1="76314" x2="84329" y2="75205"/>
                        <a14:foregroundMark x1="82464" y1="84507" x2="83007" y2="81798"/>
                        <a14:foregroundMark x1="91395" y1="64978" x2="91983" y2="64085"/>
                        <a14:foregroundMark x1="83915" y1="76333" x2="84596" y2="75300"/>
                        <a14:foregroundMark x1="91780" y1="43779" x2="90521" y2="33099"/>
                        <a14:foregroundMark x1="91469" y1="9507" x2="66825" y2="4225"/>
                        <a14:foregroundMark x1="66825" y1="4225" x2="43128" y2="5634"/>
                        <a14:foregroundMark x1="43128" y1="5634" x2="42654" y2="5634"/>
                        <a14:foregroundMark x1="9479" y1="93662" x2="35071" y2="94014"/>
                        <a14:foregroundMark x1="35071" y1="94014" x2="59716" y2="91549"/>
                        <a14:foregroundMark x1="59716" y1="91549" x2="77725" y2="85563"/>
                        <a14:backgroundMark x1="2844" y1="96831" x2="6635" y2="96831"/>
                        <a14:backgroundMark x1="21801" y1="53873" x2="20379" y2="58803"/>
                        <a14:backgroundMark x1="92891" y1="46831" x2="95735" y2="56338"/>
                        <a14:backgroundMark x1="94313" y1="55634" x2="94313" y2="64085"/>
                        <a14:backgroundMark x1="9479" y1="82042" x2="2844" y2="89789"/>
                        <a14:backgroundMark x1="87204" y1="81690" x2="94787" y2="64437"/>
                        <a14:backgroundMark x1="93839" y1="65845" x2="86730" y2="76056"/>
                        <a14:backgroundMark x1="86730" y1="76056" x2="87678" y2="81338"/>
                        <a14:backgroundMark x1="86256" y1="79577" x2="86256" y2="79577"/>
                        <a14:backgroundMark x1="85308" y1="78521" x2="85308" y2="78521"/>
                        <a14:backgroundMark x1="85308" y1="78521" x2="85308" y2="78521"/>
                        <a14:backgroundMark x1="89573" y1="70775" x2="89573" y2="70775"/>
                        <a14:backgroundMark x1="91469" y1="68662" x2="91469" y2="68662"/>
                        <a14:backgroundMark x1="92891" y1="66901" x2="92891" y2="66901"/>
                        <a14:backgroundMark x1="72038" y1="95423" x2="65403" y2="97535"/>
                        <a14:backgroundMark x1="92417" y1="46127" x2="93365" y2="48239"/>
                        <a14:backgroundMark x1="93839" y1="44718" x2="93365" y2="47183"/>
                        <a14:backgroundMark x1="92891" y1="43662" x2="93365" y2="46127"/>
                      </a14:backgroundRemoval>
                    </a14:imgEffect>
                  </a14:imgLayer>
                </a14:imgProps>
              </a:ext>
            </a:extLst>
          </a:blip>
          <a:stretch>
            <a:fillRect/>
          </a:stretch>
        </p:blipFill>
        <p:spPr>
          <a:xfrm flipH="1">
            <a:off x="2988002" y="2872625"/>
            <a:ext cx="390395" cy="468893"/>
          </a:xfrm>
          <a:prstGeom prst="rect">
            <a:avLst/>
          </a:prstGeom>
        </p:spPr>
      </p:pic>
      <p:pic>
        <p:nvPicPr>
          <p:cNvPr id="11" name="Picture 10">
            <a:extLst>
              <a:ext uri="{FF2B5EF4-FFF2-40B4-BE49-F238E27FC236}">
                <a16:creationId xmlns:a16="http://schemas.microsoft.com/office/drawing/2014/main" id="{E566BF3E-C8F5-42AF-8EF1-35E9A39DE206}"/>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5634" b="96831" l="2844" r="93839">
                        <a14:foregroundMark x1="35545" y1="11268" x2="26066" y2="28169"/>
                        <a14:foregroundMark x1="26066" y1="28169" x2="24171" y2="46479"/>
                        <a14:foregroundMark x1="27802" y1="59967" x2="27962" y2="60563"/>
                        <a14:foregroundMark x1="24171" y1="46479" x2="26353" y2="54587"/>
                        <a14:foregroundMark x1="24963" y1="59522" x2="25118" y2="63732"/>
                        <a14:foregroundMark x1="24171" y1="38028" x2="24772" y2="54339"/>
                        <a14:foregroundMark x1="21479" y1="58975" x2="17062" y2="69014"/>
                        <a14:foregroundMark x1="25118" y1="50704" x2="23600" y2="54155"/>
                        <a14:foregroundMark x1="3707" y1="90152" x2="2844" y2="91197"/>
                        <a14:foregroundMark x1="15640" y1="75704" x2="10166" y2="82332"/>
                        <a14:foregroundMark x1="2844" y1="91197" x2="4269" y2="95168"/>
                        <a14:foregroundMark x1="10850" y1="91912" x2="27488" y2="95775"/>
                        <a14:foregroundMark x1="27488" y1="95775" x2="64177" y2="96474"/>
                        <a14:foregroundMark x1="68949" y1="92747" x2="77251" y2="90493"/>
                        <a14:foregroundMark x1="52607" y1="97183" x2="62040" y2="94622"/>
                        <a14:foregroundMark x1="77251" y1="90493" x2="82938" y2="83099"/>
                        <a14:foregroundMark x1="84107" y1="76314" x2="84329" y2="75205"/>
                        <a14:foregroundMark x1="82464" y1="84507" x2="83007" y2="81798"/>
                        <a14:foregroundMark x1="91395" y1="64978" x2="91983" y2="64085"/>
                        <a14:foregroundMark x1="83915" y1="76333" x2="84596" y2="75300"/>
                        <a14:foregroundMark x1="91780" y1="43779" x2="90521" y2="33099"/>
                        <a14:foregroundMark x1="91469" y1="9507" x2="66825" y2="4225"/>
                        <a14:foregroundMark x1="66825" y1="4225" x2="43128" y2="5634"/>
                        <a14:foregroundMark x1="43128" y1="5634" x2="42654" y2="5634"/>
                        <a14:foregroundMark x1="9479" y1="93662" x2="35071" y2="94014"/>
                        <a14:foregroundMark x1="35071" y1="94014" x2="59716" y2="91549"/>
                        <a14:foregroundMark x1="59716" y1="91549" x2="77725" y2="85563"/>
                        <a14:backgroundMark x1="2844" y1="96831" x2="6635" y2="96831"/>
                        <a14:backgroundMark x1="21801" y1="53873" x2="20379" y2="58803"/>
                        <a14:backgroundMark x1="92891" y1="46831" x2="95735" y2="56338"/>
                        <a14:backgroundMark x1="94313" y1="55634" x2="94313" y2="64085"/>
                        <a14:backgroundMark x1="9479" y1="82042" x2="2844" y2="89789"/>
                        <a14:backgroundMark x1="87204" y1="81690" x2="94787" y2="64437"/>
                        <a14:backgroundMark x1="93839" y1="65845" x2="86730" y2="76056"/>
                        <a14:backgroundMark x1="86730" y1="76056" x2="87678" y2="81338"/>
                        <a14:backgroundMark x1="86256" y1="79577" x2="86256" y2="79577"/>
                        <a14:backgroundMark x1="85308" y1="78521" x2="85308" y2="78521"/>
                        <a14:backgroundMark x1="85308" y1="78521" x2="85308" y2="78521"/>
                        <a14:backgroundMark x1="89573" y1="70775" x2="89573" y2="70775"/>
                        <a14:backgroundMark x1="91469" y1="68662" x2="91469" y2="68662"/>
                        <a14:backgroundMark x1="92891" y1="66901" x2="92891" y2="66901"/>
                        <a14:backgroundMark x1="72038" y1="95423" x2="65403" y2="97535"/>
                        <a14:backgroundMark x1="92417" y1="46127" x2="93365" y2="48239"/>
                        <a14:backgroundMark x1="93839" y1="44718" x2="93365" y2="47183"/>
                        <a14:backgroundMark x1="92891" y1="43662" x2="93365" y2="46127"/>
                      </a14:backgroundRemoval>
                    </a14:imgEffect>
                  </a14:imgLayer>
                </a14:imgProps>
              </a:ext>
            </a:extLst>
          </a:blip>
          <a:stretch>
            <a:fillRect/>
          </a:stretch>
        </p:blipFill>
        <p:spPr>
          <a:xfrm rot="11878979" flipH="1" flipV="1">
            <a:off x="5047640" y="4297972"/>
            <a:ext cx="75572" cy="90767"/>
          </a:xfrm>
          <a:prstGeom prst="rect">
            <a:avLst/>
          </a:prstGeom>
        </p:spPr>
      </p:pic>
      <p:pic>
        <p:nvPicPr>
          <p:cNvPr id="12" name="Picture 11">
            <a:extLst>
              <a:ext uri="{FF2B5EF4-FFF2-40B4-BE49-F238E27FC236}">
                <a16:creationId xmlns:a16="http://schemas.microsoft.com/office/drawing/2014/main" id="{F3C14007-E3F9-49A5-8D50-AE606B5647E4}"/>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5634" b="96831" l="2844" r="93839">
                        <a14:foregroundMark x1="35545" y1="11268" x2="26066" y2="28169"/>
                        <a14:foregroundMark x1="26066" y1="28169" x2="24171" y2="46479"/>
                        <a14:foregroundMark x1="27802" y1="59967" x2="27962" y2="60563"/>
                        <a14:foregroundMark x1="24171" y1="46479" x2="26353" y2="54587"/>
                        <a14:foregroundMark x1="24963" y1="59522" x2="25118" y2="63732"/>
                        <a14:foregroundMark x1="24171" y1="38028" x2="24772" y2="54339"/>
                        <a14:foregroundMark x1="21479" y1="58975" x2="17062" y2="69014"/>
                        <a14:foregroundMark x1="25118" y1="50704" x2="23600" y2="54155"/>
                        <a14:foregroundMark x1="3707" y1="90152" x2="2844" y2="91197"/>
                        <a14:foregroundMark x1="15640" y1="75704" x2="10166" y2="82332"/>
                        <a14:foregroundMark x1="2844" y1="91197" x2="4269" y2="95168"/>
                        <a14:foregroundMark x1="10850" y1="91912" x2="27488" y2="95775"/>
                        <a14:foregroundMark x1="27488" y1="95775" x2="64177" y2="96474"/>
                        <a14:foregroundMark x1="68949" y1="92747" x2="77251" y2="90493"/>
                        <a14:foregroundMark x1="52607" y1="97183" x2="62040" y2="94622"/>
                        <a14:foregroundMark x1="77251" y1="90493" x2="82938" y2="83099"/>
                        <a14:foregroundMark x1="84107" y1="76314" x2="84329" y2="75205"/>
                        <a14:foregroundMark x1="82464" y1="84507" x2="83007" y2="81798"/>
                        <a14:foregroundMark x1="91395" y1="64978" x2="91983" y2="64085"/>
                        <a14:foregroundMark x1="83915" y1="76333" x2="84596" y2="75300"/>
                        <a14:foregroundMark x1="91780" y1="43779" x2="90521" y2="33099"/>
                        <a14:foregroundMark x1="91469" y1="9507" x2="66825" y2="4225"/>
                        <a14:foregroundMark x1="66825" y1="4225" x2="43128" y2="5634"/>
                        <a14:foregroundMark x1="43128" y1="5634" x2="42654" y2="5634"/>
                        <a14:foregroundMark x1="9479" y1="93662" x2="35071" y2="94014"/>
                        <a14:foregroundMark x1="35071" y1="94014" x2="59716" y2="91549"/>
                        <a14:foregroundMark x1="59716" y1="91549" x2="77725" y2="85563"/>
                        <a14:backgroundMark x1="2844" y1="96831" x2="6635" y2="96831"/>
                        <a14:backgroundMark x1="21801" y1="53873" x2="20379" y2="58803"/>
                        <a14:backgroundMark x1="92891" y1="46831" x2="95735" y2="56338"/>
                        <a14:backgroundMark x1="94313" y1="55634" x2="94313" y2="64085"/>
                        <a14:backgroundMark x1="9479" y1="82042" x2="2844" y2="89789"/>
                        <a14:backgroundMark x1="87204" y1="81690" x2="94787" y2="64437"/>
                        <a14:backgroundMark x1="93839" y1="65845" x2="86730" y2="76056"/>
                        <a14:backgroundMark x1="86730" y1="76056" x2="87678" y2="81338"/>
                        <a14:backgroundMark x1="86256" y1="79577" x2="86256" y2="79577"/>
                        <a14:backgroundMark x1="85308" y1="78521" x2="85308" y2="78521"/>
                        <a14:backgroundMark x1="85308" y1="78521" x2="85308" y2="78521"/>
                        <a14:backgroundMark x1="89573" y1="70775" x2="89573" y2="70775"/>
                        <a14:backgroundMark x1="91469" y1="68662" x2="91469" y2="68662"/>
                        <a14:backgroundMark x1="92891" y1="66901" x2="92891" y2="66901"/>
                        <a14:backgroundMark x1="72038" y1="95423" x2="65403" y2="97535"/>
                        <a14:backgroundMark x1="92417" y1="46127" x2="93365" y2="48239"/>
                        <a14:backgroundMark x1="93839" y1="44718" x2="93365" y2="47183"/>
                        <a14:backgroundMark x1="92891" y1="43662" x2="93365" y2="46127"/>
                      </a14:backgroundRemoval>
                    </a14:imgEffect>
                  </a14:imgLayer>
                </a14:imgProps>
              </a:ext>
            </a:extLst>
          </a:blip>
          <a:stretch>
            <a:fillRect/>
          </a:stretch>
        </p:blipFill>
        <p:spPr>
          <a:xfrm rot="11878979" flipH="1" flipV="1">
            <a:off x="5494877" y="3957073"/>
            <a:ext cx="77867" cy="93524"/>
          </a:xfrm>
          <a:prstGeom prst="rect">
            <a:avLst/>
          </a:prstGeom>
        </p:spPr>
      </p:pic>
      <p:pic>
        <p:nvPicPr>
          <p:cNvPr id="13" name="Picture 12">
            <a:extLst>
              <a:ext uri="{FF2B5EF4-FFF2-40B4-BE49-F238E27FC236}">
                <a16:creationId xmlns:a16="http://schemas.microsoft.com/office/drawing/2014/main" id="{B886591B-7384-4ED7-998B-DFCEFB0C7D25}"/>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5634" b="96831" l="2844" r="93839">
                        <a14:foregroundMark x1="35545" y1="11268" x2="26066" y2="28169"/>
                        <a14:foregroundMark x1="26066" y1="28169" x2="24171" y2="46479"/>
                        <a14:foregroundMark x1="27802" y1="59967" x2="27962" y2="60563"/>
                        <a14:foregroundMark x1="24171" y1="46479" x2="26353" y2="54587"/>
                        <a14:foregroundMark x1="24963" y1="59522" x2="25118" y2="63732"/>
                        <a14:foregroundMark x1="24171" y1="38028" x2="24772" y2="54339"/>
                        <a14:foregroundMark x1="21479" y1="58975" x2="17062" y2="69014"/>
                        <a14:foregroundMark x1="25118" y1="50704" x2="23600" y2="54155"/>
                        <a14:foregroundMark x1="3707" y1="90152" x2="2844" y2="91197"/>
                        <a14:foregroundMark x1="15640" y1="75704" x2="10166" y2="82332"/>
                        <a14:foregroundMark x1="2844" y1="91197" x2="4269" y2="95168"/>
                        <a14:foregroundMark x1="10850" y1="91912" x2="27488" y2="95775"/>
                        <a14:foregroundMark x1="27488" y1="95775" x2="64177" y2="96474"/>
                        <a14:foregroundMark x1="68949" y1="92747" x2="77251" y2="90493"/>
                        <a14:foregroundMark x1="52607" y1="97183" x2="62040" y2="94622"/>
                        <a14:foregroundMark x1="77251" y1="90493" x2="82938" y2="83099"/>
                        <a14:foregroundMark x1="84107" y1="76314" x2="84329" y2="75205"/>
                        <a14:foregroundMark x1="82464" y1="84507" x2="83007" y2="81798"/>
                        <a14:foregroundMark x1="91395" y1="64978" x2="91983" y2="64085"/>
                        <a14:foregroundMark x1="83915" y1="76333" x2="84596" y2="75300"/>
                        <a14:foregroundMark x1="91780" y1="43779" x2="90521" y2="33099"/>
                        <a14:foregroundMark x1="91469" y1="9507" x2="66825" y2="4225"/>
                        <a14:foregroundMark x1="66825" y1="4225" x2="43128" y2="5634"/>
                        <a14:foregroundMark x1="43128" y1="5634" x2="42654" y2="5634"/>
                        <a14:foregroundMark x1="9479" y1="93662" x2="35071" y2="94014"/>
                        <a14:foregroundMark x1="35071" y1="94014" x2="59716" y2="91549"/>
                        <a14:foregroundMark x1="59716" y1="91549" x2="77725" y2="85563"/>
                        <a14:backgroundMark x1="2844" y1="96831" x2="6635" y2="96831"/>
                        <a14:backgroundMark x1="21801" y1="53873" x2="20379" y2="58803"/>
                        <a14:backgroundMark x1="92891" y1="46831" x2="95735" y2="56338"/>
                        <a14:backgroundMark x1="94313" y1="55634" x2="94313" y2="64085"/>
                        <a14:backgroundMark x1="9479" y1="82042" x2="2844" y2="89789"/>
                        <a14:backgroundMark x1="87204" y1="81690" x2="94787" y2="64437"/>
                        <a14:backgroundMark x1="93839" y1="65845" x2="86730" y2="76056"/>
                        <a14:backgroundMark x1="86730" y1="76056" x2="87678" y2="81338"/>
                        <a14:backgroundMark x1="86256" y1="79577" x2="86256" y2="79577"/>
                        <a14:backgroundMark x1="85308" y1="78521" x2="85308" y2="78521"/>
                        <a14:backgroundMark x1="85308" y1="78521" x2="85308" y2="78521"/>
                        <a14:backgroundMark x1="89573" y1="70775" x2="89573" y2="70775"/>
                        <a14:backgroundMark x1="91469" y1="68662" x2="91469" y2="68662"/>
                        <a14:backgroundMark x1="92891" y1="66901" x2="92891" y2="66901"/>
                        <a14:backgroundMark x1="72038" y1="95423" x2="65403" y2="97535"/>
                        <a14:backgroundMark x1="92417" y1="46127" x2="93365" y2="48239"/>
                        <a14:backgroundMark x1="93839" y1="44718" x2="93365" y2="47183"/>
                        <a14:backgroundMark x1="92891" y1="43662" x2="93365" y2="46127"/>
                      </a14:backgroundRemoval>
                    </a14:imgEffect>
                  </a14:imgLayer>
                </a14:imgProps>
              </a:ext>
            </a:extLst>
          </a:blip>
          <a:stretch>
            <a:fillRect/>
          </a:stretch>
        </p:blipFill>
        <p:spPr>
          <a:xfrm rot="11878979" flipH="1" flipV="1">
            <a:off x="6290898" y="4282360"/>
            <a:ext cx="113508" cy="136331"/>
          </a:xfrm>
          <a:prstGeom prst="rect">
            <a:avLst/>
          </a:prstGeom>
        </p:spPr>
      </p:pic>
      <p:pic>
        <p:nvPicPr>
          <p:cNvPr id="15" name="Picture 14">
            <a:extLst>
              <a:ext uri="{FF2B5EF4-FFF2-40B4-BE49-F238E27FC236}">
                <a16:creationId xmlns:a16="http://schemas.microsoft.com/office/drawing/2014/main" id="{7E697842-5C13-4ECB-8DAD-AB7DE08E915C}"/>
              </a:ext>
            </a:extLst>
          </p:cNvPr>
          <p:cNvPicPr>
            <a:picLocks noChangeAspect="1"/>
          </p:cNvPicPr>
          <p:nvPr/>
        </p:nvPicPr>
        <p:blipFill>
          <a:blip r:embed="rId6"/>
          <a:stretch>
            <a:fillRect/>
          </a:stretch>
        </p:blipFill>
        <p:spPr>
          <a:xfrm>
            <a:off x="1548915" y="2471550"/>
            <a:ext cx="1060935" cy="1012919"/>
          </a:xfrm>
          <a:prstGeom prst="rect">
            <a:avLst/>
          </a:prstGeom>
        </p:spPr>
      </p:pic>
      <p:graphicFrame>
        <p:nvGraphicFramePr>
          <p:cNvPr id="16" name="Object 15">
            <a:extLst>
              <a:ext uri="{FF2B5EF4-FFF2-40B4-BE49-F238E27FC236}">
                <a16:creationId xmlns:a16="http://schemas.microsoft.com/office/drawing/2014/main" id="{1A085D09-A92C-4277-8088-7ECE874A7FE9}"/>
              </a:ext>
            </a:extLst>
          </p:cNvPr>
          <p:cNvGraphicFramePr>
            <a:graphicFrameLocks noChangeAspect="1"/>
          </p:cNvGraphicFramePr>
          <p:nvPr/>
        </p:nvGraphicFramePr>
        <p:xfrm>
          <a:off x="5000626" y="3588210"/>
          <a:ext cx="1035586" cy="1031930"/>
        </p:xfrm>
        <a:graphic>
          <a:graphicData uri="http://schemas.openxmlformats.org/presentationml/2006/ole">
            <mc:AlternateContent xmlns:mc="http://schemas.openxmlformats.org/markup-compatibility/2006">
              <mc:Choice xmlns:v="urn:schemas-microsoft-com:vml" Requires="v">
                <p:oleObj spid="_x0000_s74754" r:id="rId7" imgW="1561680" imgH="1638000" progId="">
                  <p:embed/>
                </p:oleObj>
              </mc:Choice>
              <mc:Fallback>
                <p:oleObj r:id="rId7" imgW="1561680" imgH="1638000" progId="">
                  <p:embed/>
                  <p:pic>
                    <p:nvPicPr>
                      <p:cNvPr id="16" name="Object 15">
                        <a:extLst>
                          <a:ext uri="{FF2B5EF4-FFF2-40B4-BE49-F238E27FC236}">
                            <a16:creationId xmlns:a16="http://schemas.microsoft.com/office/drawing/2014/main" id="{1A085D09-A92C-4277-8088-7ECE874A7FE9}"/>
                          </a:ext>
                        </a:extLst>
                      </p:cNvPr>
                      <p:cNvPicPr/>
                      <p:nvPr/>
                    </p:nvPicPr>
                    <p:blipFill>
                      <a:blip r:embed="rId8"/>
                      <a:stretch>
                        <a:fillRect/>
                      </a:stretch>
                    </p:blipFill>
                    <p:spPr>
                      <a:xfrm>
                        <a:off x="5000626" y="3588210"/>
                        <a:ext cx="1035586" cy="1031930"/>
                      </a:xfrm>
                      <a:prstGeom prst="rect">
                        <a:avLst/>
                      </a:prstGeom>
                    </p:spPr>
                  </p:pic>
                </p:oleObj>
              </mc:Fallback>
            </mc:AlternateContent>
          </a:graphicData>
        </a:graphic>
      </p:graphicFrame>
      <p:sp>
        <p:nvSpPr>
          <p:cNvPr id="17" name="Multiplication Sign 16">
            <a:extLst>
              <a:ext uri="{FF2B5EF4-FFF2-40B4-BE49-F238E27FC236}">
                <a16:creationId xmlns:a16="http://schemas.microsoft.com/office/drawing/2014/main" id="{620AD0D4-789F-455E-AEEF-0F08701FC116}"/>
              </a:ext>
            </a:extLst>
          </p:cNvPr>
          <p:cNvSpPr/>
          <p:nvPr/>
        </p:nvSpPr>
        <p:spPr>
          <a:xfrm>
            <a:off x="3516736" y="3287616"/>
            <a:ext cx="1710142" cy="1686839"/>
          </a:xfrm>
          <a:prstGeom prst="mathMultiply">
            <a:avLst>
              <a:gd name="adj1" fmla="val 27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51E7BCD8-1311-4FC2-A10E-6D78DDE556CB}"/>
              </a:ext>
            </a:extLst>
          </p:cNvPr>
          <p:cNvSpPr txBox="1"/>
          <p:nvPr/>
        </p:nvSpPr>
        <p:spPr>
          <a:xfrm>
            <a:off x="1523579" y="4829327"/>
            <a:ext cx="5533440" cy="577081"/>
          </a:xfrm>
          <a:prstGeom prst="rect">
            <a:avLst/>
          </a:prstGeom>
          <a:solidFill>
            <a:schemeClr val="accent3"/>
          </a:solidFill>
        </p:spPr>
        <p:txBody>
          <a:bodyPr wrap="square" lIns="91440" tIns="45720" rIns="91440" bIns="45720" rtlCol="0" anchor="t">
            <a:spAutoFit/>
          </a:bodyPr>
          <a:lstStyle/>
          <a:p>
            <a:r>
              <a:rPr lang="en-GB" sz="1050" b="1">
                <a:solidFill>
                  <a:schemeClr val="bg1"/>
                </a:solidFill>
                <a:latin typeface="Arial"/>
                <a:cs typeface="Arial"/>
              </a:rPr>
              <a:t>At this time please do not put your face next to theirs to check for breathing, instead only look carefully for the chest rising and falling. </a:t>
            </a:r>
            <a:endParaRPr lang="en-GB" sz="1058" b="1">
              <a:solidFill>
                <a:schemeClr val="bg1"/>
              </a:solidFill>
              <a:latin typeface="Arial" panose="020B0604020202020204" pitchFamily="34" charset="0"/>
              <a:cs typeface="Arial" panose="020B0604020202020204" pitchFamily="34" charset="0"/>
            </a:endParaRPr>
          </a:p>
          <a:p>
            <a:r>
              <a:rPr lang="en-GB" sz="1050" b="1">
                <a:solidFill>
                  <a:schemeClr val="bg1"/>
                </a:solidFill>
                <a:latin typeface="Arial"/>
                <a:cs typeface="Arial"/>
              </a:rPr>
              <a:t>When giving CPR place a cloth over the face of the casualty </a:t>
            </a:r>
            <a:endParaRPr lang="en-GB" sz="105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0173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2278CC-04AD-4BE0-8EA6-55FC4FD718D5}"/>
              </a:ext>
            </a:extLst>
          </p:cNvPr>
          <p:cNvSpPr>
            <a:spLocks noGrp="1"/>
          </p:cNvSpPr>
          <p:nvPr>
            <p:ph idx="16"/>
          </p:nvPr>
        </p:nvSpPr>
        <p:spPr>
          <a:xfrm>
            <a:off x="491628" y="478795"/>
            <a:ext cx="6475763" cy="551146"/>
          </a:xfrm>
        </p:spPr>
        <p:txBody>
          <a:bodyPr/>
          <a:lstStyle/>
          <a:p>
            <a:r>
              <a:rPr lang="en-GB"/>
              <a:t>When things go wrong   A12</a:t>
            </a:r>
          </a:p>
        </p:txBody>
      </p:sp>
      <p:sp>
        <p:nvSpPr>
          <p:cNvPr id="4" name="Text Placeholder 3">
            <a:extLst>
              <a:ext uri="{FF2B5EF4-FFF2-40B4-BE49-F238E27FC236}">
                <a16:creationId xmlns:a16="http://schemas.microsoft.com/office/drawing/2014/main" id="{8CCA089D-D458-4A78-8955-D82BAFC749EA}"/>
              </a:ext>
            </a:extLst>
          </p:cNvPr>
          <p:cNvSpPr>
            <a:spLocks noGrp="1"/>
          </p:cNvSpPr>
          <p:nvPr>
            <p:ph type="body" sz="quarter" idx="10"/>
          </p:nvPr>
        </p:nvSpPr>
        <p:spPr/>
        <p:txBody>
          <a:bodyPr/>
          <a:lstStyle/>
          <a:p>
            <a:endParaRPr lang="en-GB"/>
          </a:p>
        </p:txBody>
      </p:sp>
      <p:sp>
        <p:nvSpPr>
          <p:cNvPr id="7" name="Rectangle 6">
            <a:extLst>
              <a:ext uri="{FF2B5EF4-FFF2-40B4-BE49-F238E27FC236}">
                <a16:creationId xmlns:a16="http://schemas.microsoft.com/office/drawing/2014/main" id="{5674957F-F5C0-4915-B0B7-945854B22252}"/>
              </a:ext>
            </a:extLst>
          </p:cNvPr>
          <p:cNvSpPr/>
          <p:nvPr/>
        </p:nvSpPr>
        <p:spPr>
          <a:xfrm>
            <a:off x="2558720" y="1610018"/>
            <a:ext cx="4874875" cy="2636614"/>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a:solidFill>
                  <a:schemeClr val="tx1"/>
                </a:solidFill>
              </a:rPr>
              <a:t>Think of something that may have happened to make someone unresponsive.</a:t>
            </a:r>
          </a:p>
        </p:txBody>
      </p:sp>
      <p:pic>
        <p:nvPicPr>
          <p:cNvPr id="6" name="Picture 4">
            <a:extLst>
              <a:ext uri="{FF2B5EF4-FFF2-40B4-BE49-F238E27FC236}">
                <a16:creationId xmlns:a16="http://schemas.microsoft.com/office/drawing/2014/main" id="{779386B4-DC16-4F47-B276-921A0AAE6427}"/>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468100" y="4113642"/>
            <a:ext cx="1818846" cy="1085850"/>
          </a:xfrm>
          <a:prstGeom prst="rect">
            <a:avLst/>
          </a:prstGeom>
        </p:spPr>
      </p:pic>
    </p:spTree>
    <p:extLst>
      <p:ext uri="{BB962C8B-B14F-4D97-AF65-F5344CB8AC3E}">
        <p14:creationId xmlns:p14="http://schemas.microsoft.com/office/powerpoint/2010/main" val="1373134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794C2F-C34E-403C-B119-9DD05EF79227}"/>
              </a:ext>
            </a:extLst>
          </p:cNvPr>
          <p:cNvSpPr>
            <a:spLocks noGrp="1"/>
          </p:cNvSpPr>
          <p:nvPr>
            <p:ph idx="16"/>
          </p:nvPr>
        </p:nvSpPr>
        <p:spPr>
          <a:xfrm>
            <a:off x="491629" y="478795"/>
            <a:ext cx="4537571" cy="551146"/>
          </a:xfrm>
        </p:spPr>
        <p:txBody>
          <a:bodyPr/>
          <a:lstStyle/>
          <a:p>
            <a:r>
              <a:rPr lang="en-US"/>
              <a:t>Learning outcomes</a:t>
            </a:r>
          </a:p>
        </p:txBody>
      </p:sp>
      <p:sp>
        <p:nvSpPr>
          <p:cNvPr id="4" name="Text Placeholder 3">
            <a:extLst>
              <a:ext uri="{FF2B5EF4-FFF2-40B4-BE49-F238E27FC236}">
                <a16:creationId xmlns:a16="http://schemas.microsoft.com/office/drawing/2014/main" id="{7D54B374-BBE8-483E-BE73-3398F57CC083}"/>
              </a:ext>
            </a:extLst>
          </p:cNvPr>
          <p:cNvSpPr>
            <a:spLocks noGrp="1"/>
          </p:cNvSpPr>
          <p:nvPr>
            <p:ph type="body" sz="quarter" idx="10"/>
          </p:nvPr>
        </p:nvSpPr>
        <p:spPr/>
        <p:txBody>
          <a:bodyPr/>
          <a:lstStyle/>
          <a:p>
            <a:endParaRPr lang="en-US"/>
          </a:p>
        </p:txBody>
      </p:sp>
      <p:sp>
        <p:nvSpPr>
          <p:cNvPr id="8" name="TextBox 7">
            <a:extLst>
              <a:ext uri="{FF2B5EF4-FFF2-40B4-BE49-F238E27FC236}">
                <a16:creationId xmlns:a16="http://schemas.microsoft.com/office/drawing/2014/main" id="{B151BFFA-C000-42D8-B32D-9865F53FC1D9}"/>
              </a:ext>
            </a:extLst>
          </p:cNvPr>
          <p:cNvSpPr txBox="1">
            <a:spLocks noChangeAspect="1"/>
          </p:cNvSpPr>
          <p:nvPr/>
        </p:nvSpPr>
        <p:spPr>
          <a:xfrm>
            <a:off x="491629" y="1255017"/>
            <a:ext cx="7709355" cy="4525105"/>
          </a:xfrm>
          <a:prstGeom prst="rect">
            <a:avLst/>
          </a:prstGeom>
          <a:noFill/>
        </p:spPr>
        <p:txBody>
          <a:bodyPr wrap="square" lIns="74441" tIns="37221" rIns="74441" bIns="37221" rtlCol="0" anchor="t">
            <a:spAutoFit/>
          </a:bodyPr>
          <a:lstStyle/>
          <a:p>
            <a:pPr marL="365125" indent="-365125">
              <a:spcAft>
                <a:spcPts val="488"/>
              </a:spcAft>
              <a:buClr>
                <a:schemeClr val="tx2"/>
              </a:buClr>
              <a:buSzPct val="100000"/>
              <a:buFont typeface="Lucida Grande"/>
              <a:buChar char="➤"/>
            </a:pPr>
            <a:r>
              <a:rPr lang="en-US" sz="2400" b="1"/>
              <a:t>I am able to conduct a primary survey</a:t>
            </a:r>
            <a:endParaRPr lang="en-US"/>
          </a:p>
          <a:p>
            <a:pPr marL="365736" indent="-365736">
              <a:spcAft>
                <a:spcPts val="488"/>
              </a:spcAft>
              <a:buClr>
                <a:schemeClr val="tx2"/>
              </a:buClr>
              <a:buSzPct val="100000"/>
              <a:buFont typeface="Lucida Grande"/>
              <a:buChar char="➤"/>
            </a:pPr>
            <a:endParaRPr lang="en-US" sz="2400" b="1"/>
          </a:p>
          <a:p>
            <a:pPr marL="365125" indent="-365125">
              <a:spcAft>
                <a:spcPts val="488"/>
              </a:spcAft>
              <a:buClr>
                <a:schemeClr val="tx2"/>
              </a:buClr>
              <a:buSzPct val="100000"/>
              <a:buFont typeface="Lucida Grande"/>
              <a:buChar char="➤"/>
            </a:pPr>
            <a:r>
              <a:rPr lang="en-US" sz="2400" b="1"/>
              <a:t>I can place an unresponsive casualty, who is breathing normally, in the recovery position</a:t>
            </a:r>
            <a:endParaRPr lang="en-US" sz="2400" b="1">
              <a:cs typeface="Arial"/>
            </a:endParaRPr>
          </a:p>
          <a:p>
            <a:pPr marL="365736" indent="-365736">
              <a:spcAft>
                <a:spcPts val="488"/>
              </a:spcAft>
              <a:buClr>
                <a:schemeClr val="tx2"/>
              </a:buClr>
              <a:buSzPct val="100000"/>
              <a:buFont typeface="Lucida Grande"/>
              <a:buChar char="➤"/>
            </a:pPr>
            <a:endParaRPr lang="en-US" sz="2400" b="1"/>
          </a:p>
          <a:p>
            <a:pPr marL="365125" indent="-365125">
              <a:spcAft>
                <a:spcPts val="488"/>
              </a:spcAft>
              <a:buClr>
                <a:schemeClr val="tx2"/>
              </a:buClr>
              <a:buSzPct val="100000"/>
              <a:buFont typeface="Lucida Grande"/>
              <a:buChar char="➤"/>
            </a:pPr>
            <a:r>
              <a:rPr lang="en-US" sz="2400" b="1"/>
              <a:t>I know when and how to deliver CPR to an unresponsive casualty who is not breathing normally</a:t>
            </a:r>
            <a:endParaRPr lang="en-US" sz="2400" b="1">
              <a:cs typeface="Arial"/>
            </a:endParaRPr>
          </a:p>
          <a:p>
            <a:pPr marL="365125" indent="-365125">
              <a:spcAft>
                <a:spcPts val="488"/>
              </a:spcAft>
              <a:buClr>
                <a:schemeClr val="tx2"/>
              </a:buClr>
              <a:buSzPct val="100000"/>
              <a:buFont typeface="Lucida Grande"/>
              <a:buChar char="➤"/>
            </a:pPr>
            <a:endParaRPr lang="en-US" sz="2400" b="1">
              <a:cs typeface="Arial"/>
            </a:endParaRPr>
          </a:p>
          <a:p>
            <a:pPr marL="365125" indent="-365125">
              <a:spcAft>
                <a:spcPts val="488"/>
              </a:spcAft>
              <a:buClr>
                <a:schemeClr val="tx2"/>
              </a:buClr>
              <a:buSzPct val="100000"/>
              <a:buFont typeface="Lucida Grande"/>
              <a:buChar char="➤"/>
            </a:pPr>
            <a:r>
              <a:rPr lang="en-US" sz="2400" b="1">
                <a:cs typeface="Arial"/>
              </a:rPr>
              <a:t>I can seek medical help</a:t>
            </a:r>
          </a:p>
          <a:p>
            <a:pPr marL="365736" indent="-365736">
              <a:spcAft>
                <a:spcPts val="488"/>
              </a:spcAft>
              <a:buClr>
                <a:schemeClr val="tx2"/>
              </a:buClr>
              <a:buSzPct val="100000"/>
              <a:buFont typeface="Lucida Grande"/>
              <a:buChar char="➤"/>
            </a:pPr>
            <a:endParaRPr lang="en-US" sz="2000" b="1">
              <a:cs typeface="Arial"/>
            </a:endParaRPr>
          </a:p>
        </p:txBody>
      </p:sp>
    </p:spTree>
    <p:extLst>
      <p:ext uri="{BB962C8B-B14F-4D97-AF65-F5344CB8AC3E}">
        <p14:creationId xmlns:p14="http://schemas.microsoft.com/office/powerpoint/2010/main" val="281358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CFFD81-B1EA-40B5-8231-B6C1C121B523}"/>
              </a:ext>
            </a:extLst>
          </p:cNvPr>
          <p:cNvSpPr>
            <a:spLocks noGrp="1"/>
          </p:cNvSpPr>
          <p:nvPr>
            <p:ph idx="16"/>
          </p:nvPr>
        </p:nvSpPr>
        <p:spPr>
          <a:xfrm>
            <a:off x="491629" y="478795"/>
            <a:ext cx="4461837" cy="551146"/>
          </a:xfrm>
        </p:spPr>
        <p:txBody>
          <a:bodyPr/>
          <a:lstStyle/>
          <a:p>
            <a:r>
              <a:rPr lang="en-GB"/>
              <a:t>Casualty care   A17</a:t>
            </a:r>
          </a:p>
        </p:txBody>
      </p:sp>
      <p:sp>
        <p:nvSpPr>
          <p:cNvPr id="4" name="Text Placeholder 3">
            <a:extLst>
              <a:ext uri="{FF2B5EF4-FFF2-40B4-BE49-F238E27FC236}">
                <a16:creationId xmlns:a16="http://schemas.microsoft.com/office/drawing/2014/main" id="{1F7DE18B-1540-437C-800D-9A92E6333696}"/>
              </a:ext>
            </a:extLst>
          </p:cNvPr>
          <p:cNvSpPr>
            <a:spLocks noGrp="1"/>
          </p:cNvSpPr>
          <p:nvPr>
            <p:ph type="body" sz="quarter" idx="10"/>
          </p:nvPr>
        </p:nvSpPr>
        <p:spPr>
          <a:xfrm>
            <a:off x="7251292" y="5251928"/>
            <a:ext cx="1575776" cy="309179"/>
          </a:xfrm>
        </p:spPr>
        <p:txBody>
          <a:bodyPr/>
          <a:lstStyle/>
          <a:p>
            <a:endParaRPr lang="en-GB"/>
          </a:p>
        </p:txBody>
      </p:sp>
      <p:sp>
        <p:nvSpPr>
          <p:cNvPr id="6" name="Rectangle 3">
            <a:extLst>
              <a:ext uri="{FF2B5EF4-FFF2-40B4-BE49-F238E27FC236}">
                <a16:creationId xmlns:a16="http://schemas.microsoft.com/office/drawing/2014/main" id="{4E4641A3-1725-49E5-A1EA-2C6C098C9182}"/>
              </a:ext>
            </a:extLst>
          </p:cNvPr>
          <p:cNvSpPr txBox="1">
            <a:spLocks noChangeAspect="1" noChangeArrowheads="1"/>
          </p:cNvSpPr>
          <p:nvPr/>
        </p:nvSpPr>
        <p:spPr>
          <a:xfrm>
            <a:off x="3" y="1044445"/>
            <a:ext cx="9143999" cy="704147"/>
          </a:xfrm>
          <a:prstGeom prst="rect">
            <a:avLst/>
          </a:prstGeom>
        </p:spPr>
        <p:txBody>
          <a:bodyPr lIns="74441" tIns="37221" rIns="74441" bIns="37221" anchor="t"/>
          <a:lstStyle>
            <a:lvl1pPr marL="180000" indent="-180000" algn="l" defTabSz="914400" rtl="0" eaLnBrk="1" latinLnBrk="0" hangingPunct="1">
              <a:lnSpc>
                <a:spcPct val="100000"/>
              </a:lnSpc>
              <a:spcBef>
                <a:spcPts val="500"/>
              </a:spcBef>
              <a:spcAft>
                <a:spcPts val="500"/>
              </a:spcAft>
              <a:buFont typeface="Arial" panose="020B0604020202020204" pitchFamily="34" charset="0"/>
              <a:buChar char="•"/>
              <a:defRPr sz="2400" b="0" kern="1200">
                <a:solidFill>
                  <a:schemeClr val="tx1"/>
                </a:solidFill>
                <a:latin typeface="+mn-lt"/>
                <a:ea typeface="+mn-ea"/>
                <a:cs typeface="+mn-cs"/>
              </a:defRPr>
            </a:lvl1pPr>
            <a:lvl2pPr marL="538163" indent="-179388" algn="l" defTabSz="914400" rtl="0" eaLnBrk="1" latinLnBrk="0" hangingPunct="1">
              <a:lnSpc>
                <a:spcPct val="100000"/>
              </a:lnSpc>
              <a:spcBef>
                <a:spcPts val="500"/>
              </a:spcBef>
              <a:spcAft>
                <a:spcPts val="500"/>
              </a:spcAft>
              <a:buFont typeface="Arial" panose="020B0604020202020204" pitchFamily="34" charset="0"/>
              <a:buChar char="•"/>
              <a:defRPr sz="2300" kern="1200">
                <a:solidFill>
                  <a:schemeClr val="tx1"/>
                </a:solidFill>
                <a:latin typeface="+mn-lt"/>
                <a:ea typeface="+mn-ea"/>
                <a:cs typeface="+mn-cs"/>
              </a:defRPr>
            </a:lvl2pPr>
            <a:lvl3pPr marL="1077913" indent="-179388" algn="l" defTabSz="914400" rtl="0" eaLnBrk="1" latinLnBrk="0" hangingPunct="1">
              <a:lnSpc>
                <a:spcPct val="100000"/>
              </a:lnSpc>
              <a:spcBef>
                <a:spcPts val="500"/>
              </a:spcBef>
              <a:spcAft>
                <a:spcPts val="500"/>
              </a:spcAft>
              <a:buFont typeface="Arial" panose="020B0604020202020204" pitchFamily="34" charset="0"/>
              <a:buChar char="•"/>
              <a:defRPr sz="2000" kern="1200">
                <a:solidFill>
                  <a:schemeClr val="tx1"/>
                </a:solidFill>
                <a:latin typeface="+mn-lt"/>
                <a:ea typeface="+mn-ea"/>
                <a:cs typeface="+mn-cs"/>
              </a:defRPr>
            </a:lvl3pPr>
            <a:lvl4pPr marL="1616075" indent="-179388" algn="l" defTabSz="914400" rtl="0" eaLnBrk="1" latinLnBrk="0" hangingPunct="1">
              <a:lnSpc>
                <a:spcPct val="100000"/>
              </a:lnSpc>
              <a:spcBef>
                <a:spcPts val="500"/>
              </a:spcBef>
              <a:spcAft>
                <a:spcPts val="500"/>
              </a:spcAft>
              <a:buFont typeface="Arial" panose="020B0604020202020204" pitchFamily="34" charset="0"/>
              <a:buChar char="•"/>
              <a:defRPr sz="1800" kern="1200">
                <a:solidFill>
                  <a:schemeClr val="tx1"/>
                </a:solidFill>
                <a:latin typeface="+mn-lt"/>
                <a:ea typeface="+mn-ea"/>
                <a:cs typeface="+mn-cs"/>
              </a:defRPr>
            </a:lvl4pPr>
            <a:lvl5pPr marL="1976438" indent="-179388" algn="l" defTabSz="914400" rtl="0" eaLnBrk="1" latinLnBrk="0" hangingPunct="1">
              <a:lnSpc>
                <a:spcPct val="100000"/>
              </a:lnSpc>
              <a:spcBef>
                <a:spcPts val="500"/>
              </a:spcBef>
              <a:spcAft>
                <a:spcPts val="5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4315" indent="-234315" algn="ctr">
              <a:buNone/>
            </a:pPr>
            <a:r>
              <a:rPr lang="en-GB" altLang="en-US" sz="1800" b="1">
                <a:latin typeface="Arial"/>
                <a:cs typeface="Arial"/>
              </a:rPr>
              <a:t>There are lots of things to remember when taking care of somebody.</a:t>
            </a:r>
            <a:br>
              <a:rPr lang="en-GB" altLang="en-US" sz="1800" b="1">
                <a:latin typeface="Arial"/>
                <a:cs typeface="Arial"/>
              </a:rPr>
            </a:br>
            <a:r>
              <a:rPr lang="en-GB" altLang="en-US" sz="1800">
                <a:latin typeface="Arial"/>
                <a:cs typeface="Arial"/>
              </a:rPr>
              <a:t>Which </a:t>
            </a:r>
            <a:r>
              <a:rPr lang="en-GB" altLang="en-US" sz="1800" u="sng">
                <a:latin typeface="Arial"/>
                <a:cs typeface="Arial"/>
              </a:rPr>
              <a:t>three</a:t>
            </a:r>
            <a:r>
              <a:rPr lang="en-GB" altLang="en-US" sz="1800">
                <a:latin typeface="Arial"/>
                <a:cs typeface="Arial"/>
              </a:rPr>
              <a:t> of these casualty care actions do you think are the most important?</a:t>
            </a:r>
            <a:endParaRPr lang="en-US"/>
          </a:p>
        </p:txBody>
      </p:sp>
      <p:grpSp>
        <p:nvGrpSpPr>
          <p:cNvPr id="15" name="Group 14">
            <a:extLst>
              <a:ext uri="{FF2B5EF4-FFF2-40B4-BE49-F238E27FC236}">
                <a16:creationId xmlns:a16="http://schemas.microsoft.com/office/drawing/2014/main" id="{82B18448-0B9C-45E3-9754-37BA1DE75592}"/>
              </a:ext>
              <a:ext uri="{C183D7F6-B498-43B3-948B-1728B52AA6E4}">
                <adec:decorative xmlns:adec="http://schemas.microsoft.com/office/drawing/2017/decorative" xmlns="" val="1"/>
              </a:ext>
            </a:extLst>
          </p:cNvPr>
          <p:cNvGrpSpPr/>
          <p:nvPr/>
        </p:nvGrpSpPr>
        <p:grpSpPr>
          <a:xfrm>
            <a:off x="650510" y="2049685"/>
            <a:ext cx="7878628" cy="3166964"/>
            <a:chOff x="603924" y="1891645"/>
            <a:chExt cx="7878628" cy="3166964"/>
          </a:xfrm>
        </p:grpSpPr>
        <p:sp>
          <p:nvSpPr>
            <p:cNvPr id="7" name="Rectangle: Rounded Corners 6">
              <a:extLst>
                <a:ext uri="{FF2B5EF4-FFF2-40B4-BE49-F238E27FC236}">
                  <a16:creationId xmlns:a16="http://schemas.microsoft.com/office/drawing/2014/main" id="{C223E53F-6AB9-4EDB-99A2-54A28010C246}"/>
                </a:ext>
              </a:extLst>
            </p:cNvPr>
            <p:cNvSpPr/>
            <p:nvPr/>
          </p:nvSpPr>
          <p:spPr>
            <a:xfrm>
              <a:off x="603924" y="1891645"/>
              <a:ext cx="1417382" cy="458600"/>
            </a:xfrm>
            <a:prstGeom prst="roundRect">
              <a:avLst/>
            </a:prstGeom>
            <a:noFill/>
            <a:ln w="28575">
              <a:solidFill>
                <a:srgbClr val="007A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Remain calm</a:t>
              </a:r>
            </a:p>
          </p:txBody>
        </p:sp>
        <p:sp>
          <p:nvSpPr>
            <p:cNvPr id="8" name="Rectangle: Rounded Corners 7">
              <a:extLst>
                <a:ext uri="{FF2B5EF4-FFF2-40B4-BE49-F238E27FC236}">
                  <a16:creationId xmlns:a16="http://schemas.microsoft.com/office/drawing/2014/main" id="{F80C5350-59AA-47BB-8AE1-9C33DF3659FE}"/>
                </a:ext>
              </a:extLst>
            </p:cNvPr>
            <p:cNvSpPr/>
            <p:nvPr/>
          </p:nvSpPr>
          <p:spPr>
            <a:xfrm>
              <a:off x="2264281" y="2727158"/>
              <a:ext cx="1465508" cy="543798"/>
            </a:xfrm>
            <a:prstGeom prst="roundRect">
              <a:avLst/>
            </a:prstGeom>
            <a:noFill/>
            <a:ln w="28575">
              <a:solidFill>
                <a:srgbClr val="EDE9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Reassure the casualty</a:t>
              </a:r>
            </a:p>
          </p:txBody>
        </p:sp>
        <p:sp>
          <p:nvSpPr>
            <p:cNvPr id="9" name="Rectangle: Rounded Corners 8">
              <a:extLst>
                <a:ext uri="{FF2B5EF4-FFF2-40B4-BE49-F238E27FC236}">
                  <a16:creationId xmlns:a16="http://schemas.microsoft.com/office/drawing/2014/main" id="{6F9A273A-704D-4415-8D2E-4ECC02798A8F}"/>
                </a:ext>
              </a:extLst>
            </p:cNvPr>
            <p:cNvSpPr/>
            <p:nvPr/>
          </p:nvSpPr>
          <p:spPr>
            <a:xfrm>
              <a:off x="6399288" y="2071814"/>
              <a:ext cx="2083264" cy="797867"/>
            </a:xfrm>
            <a:prstGeom prst="roundRect">
              <a:avLst/>
            </a:prstGeom>
            <a:noFill/>
            <a:ln w="28575">
              <a:solidFill>
                <a:srgbClr val="00AC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Treat the casualty with dignity and respect</a:t>
              </a:r>
            </a:p>
          </p:txBody>
        </p:sp>
        <p:sp>
          <p:nvSpPr>
            <p:cNvPr id="10" name="Rectangle: Rounded Corners 9">
              <a:extLst>
                <a:ext uri="{FF2B5EF4-FFF2-40B4-BE49-F238E27FC236}">
                  <a16:creationId xmlns:a16="http://schemas.microsoft.com/office/drawing/2014/main" id="{5FC92BD2-EAC1-4FD9-A16C-539A4850B7CD}"/>
                </a:ext>
              </a:extLst>
            </p:cNvPr>
            <p:cNvSpPr/>
            <p:nvPr/>
          </p:nvSpPr>
          <p:spPr>
            <a:xfrm>
              <a:off x="4085060" y="2219988"/>
              <a:ext cx="1417382" cy="458600"/>
            </a:xfrm>
            <a:prstGeom prst="roundRect">
              <a:avLst/>
            </a:prstGeom>
            <a:noFill/>
            <a:ln w="28575">
              <a:solidFill>
                <a:srgbClr val="007A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Get help</a:t>
              </a:r>
            </a:p>
          </p:txBody>
        </p:sp>
        <p:sp>
          <p:nvSpPr>
            <p:cNvPr id="11" name="Rectangle: Rounded Corners 10">
              <a:extLst>
                <a:ext uri="{FF2B5EF4-FFF2-40B4-BE49-F238E27FC236}">
                  <a16:creationId xmlns:a16="http://schemas.microsoft.com/office/drawing/2014/main" id="{64BC07BD-EE4B-4C6C-94DF-8416A5D61718}"/>
                </a:ext>
              </a:extLst>
            </p:cNvPr>
            <p:cNvSpPr/>
            <p:nvPr/>
          </p:nvSpPr>
          <p:spPr>
            <a:xfrm>
              <a:off x="6114306" y="3536474"/>
              <a:ext cx="1465508" cy="543798"/>
            </a:xfrm>
            <a:prstGeom prst="roundRect">
              <a:avLst/>
            </a:prstGeom>
            <a:noFill/>
            <a:ln w="28575">
              <a:solidFill>
                <a:srgbClr val="EDE9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Communicate well</a:t>
              </a:r>
            </a:p>
          </p:txBody>
        </p:sp>
        <p:sp>
          <p:nvSpPr>
            <p:cNvPr id="12" name="Rectangle: Rounded Corners 11">
              <a:extLst>
                <a:ext uri="{FF2B5EF4-FFF2-40B4-BE49-F238E27FC236}">
                  <a16:creationId xmlns:a16="http://schemas.microsoft.com/office/drawing/2014/main" id="{531C4466-B7B0-4233-BC84-53B2C3F10EFB}"/>
                </a:ext>
              </a:extLst>
            </p:cNvPr>
            <p:cNvSpPr/>
            <p:nvPr/>
          </p:nvSpPr>
          <p:spPr>
            <a:xfrm>
              <a:off x="3589248" y="3799597"/>
              <a:ext cx="2097678" cy="607967"/>
            </a:xfrm>
            <a:prstGeom prst="roundRect">
              <a:avLst/>
            </a:prstGeom>
            <a:noFill/>
            <a:ln w="28575">
              <a:solidFill>
                <a:srgbClr val="00AC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Prevent the condition from worsening</a:t>
              </a:r>
            </a:p>
          </p:txBody>
        </p:sp>
        <p:sp>
          <p:nvSpPr>
            <p:cNvPr id="13" name="Rectangle: Rounded Corners 12">
              <a:extLst>
                <a:ext uri="{FF2B5EF4-FFF2-40B4-BE49-F238E27FC236}">
                  <a16:creationId xmlns:a16="http://schemas.microsoft.com/office/drawing/2014/main" id="{00A1B541-73ED-4C2F-BA9A-24210793A528}"/>
                </a:ext>
              </a:extLst>
            </p:cNvPr>
            <p:cNvSpPr/>
            <p:nvPr/>
          </p:nvSpPr>
          <p:spPr>
            <a:xfrm>
              <a:off x="879558" y="3435153"/>
              <a:ext cx="1417382" cy="458600"/>
            </a:xfrm>
            <a:prstGeom prst="roundRect">
              <a:avLst/>
            </a:prstGeom>
            <a:noFill/>
            <a:ln w="28575">
              <a:solidFill>
                <a:srgbClr val="007A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No food or drink</a:t>
              </a:r>
            </a:p>
          </p:txBody>
        </p:sp>
        <p:sp>
          <p:nvSpPr>
            <p:cNvPr id="14" name="Rectangle: Rounded Corners 13">
              <a:extLst>
                <a:ext uri="{FF2B5EF4-FFF2-40B4-BE49-F238E27FC236}">
                  <a16:creationId xmlns:a16="http://schemas.microsoft.com/office/drawing/2014/main" id="{AD9BDAE7-DD76-420B-A7E2-CF8C4B321E77}"/>
                </a:ext>
              </a:extLst>
            </p:cNvPr>
            <p:cNvSpPr/>
            <p:nvPr/>
          </p:nvSpPr>
          <p:spPr>
            <a:xfrm>
              <a:off x="1381161" y="4398659"/>
              <a:ext cx="1672596" cy="659950"/>
            </a:xfrm>
            <a:prstGeom prst="roundRect">
              <a:avLst/>
            </a:prstGeom>
            <a:noFill/>
            <a:ln w="28575">
              <a:solidFill>
                <a:srgbClr val="EDE9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Keep the casualty warm</a:t>
              </a:r>
            </a:p>
          </p:txBody>
        </p:sp>
      </p:grpSp>
      <p:sp>
        <p:nvSpPr>
          <p:cNvPr id="16" name="Oval 15">
            <a:extLst>
              <a:ext uri="{FF2B5EF4-FFF2-40B4-BE49-F238E27FC236}">
                <a16:creationId xmlns:a16="http://schemas.microsoft.com/office/drawing/2014/main" id="{FEE52F50-D3B1-4CE1-AAF1-10E4DC130F56}"/>
              </a:ext>
              <a:ext uri="{C183D7F6-B498-43B3-948B-1728B52AA6E4}">
                <adec:decorative xmlns:adec="http://schemas.microsoft.com/office/drawing/2017/decorative" xmlns="" val="1"/>
              </a:ext>
            </a:extLst>
          </p:cNvPr>
          <p:cNvSpPr/>
          <p:nvPr/>
        </p:nvSpPr>
        <p:spPr>
          <a:xfrm>
            <a:off x="1891431" y="2339823"/>
            <a:ext cx="352927" cy="332661"/>
          </a:xfrm>
          <a:prstGeom prst="ellipse">
            <a:avLst/>
          </a:prstGeom>
          <a:solidFill>
            <a:srgbClr val="FFFFFF"/>
          </a:solidFill>
          <a:ln w="28575">
            <a:solidFill>
              <a:srgbClr val="007A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E1429A80-E39D-4358-92F9-C4D996ECCF07}"/>
              </a:ext>
              <a:ext uri="{C183D7F6-B498-43B3-948B-1728B52AA6E4}">
                <adec:decorative xmlns:adec="http://schemas.microsoft.com/office/drawing/2017/decorative" xmlns="" val="1"/>
              </a:ext>
            </a:extLst>
          </p:cNvPr>
          <p:cNvSpPr/>
          <p:nvPr/>
        </p:nvSpPr>
        <p:spPr>
          <a:xfrm>
            <a:off x="5358069" y="2607330"/>
            <a:ext cx="352927" cy="332661"/>
          </a:xfrm>
          <a:prstGeom prst="ellipse">
            <a:avLst/>
          </a:prstGeom>
          <a:solidFill>
            <a:srgbClr val="FFFFFF"/>
          </a:solidFill>
          <a:ln w="28575">
            <a:solidFill>
              <a:srgbClr val="007A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E531CCE3-4B1D-40C2-858B-41A8EF4E4FF1}"/>
              </a:ext>
              <a:ext uri="{C183D7F6-B498-43B3-948B-1728B52AA6E4}">
                <adec:decorative xmlns:adec="http://schemas.microsoft.com/office/drawing/2017/decorative" xmlns="" val="1"/>
              </a:ext>
            </a:extLst>
          </p:cNvPr>
          <p:cNvSpPr/>
          <p:nvPr/>
        </p:nvSpPr>
        <p:spPr>
          <a:xfrm>
            <a:off x="2134406" y="3825081"/>
            <a:ext cx="352927" cy="332661"/>
          </a:xfrm>
          <a:prstGeom prst="ellipse">
            <a:avLst/>
          </a:prstGeom>
          <a:solidFill>
            <a:srgbClr val="FFFFFF"/>
          </a:solidFill>
          <a:ln w="28575">
            <a:solidFill>
              <a:srgbClr val="007A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94B998D3-128A-47D4-ADE9-63676F03E611}"/>
              </a:ext>
              <a:ext uri="{C183D7F6-B498-43B3-948B-1728B52AA6E4}">
                <adec:decorative xmlns:adec="http://schemas.microsoft.com/office/drawing/2017/decorative" xmlns="" val="1"/>
              </a:ext>
            </a:extLst>
          </p:cNvPr>
          <p:cNvSpPr/>
          <p:nvPr/>
        </p:nvSpPr>
        <p:spPr>
          <a:xfrm>
            <a:off x="8352677" y="2837828"/>
            <a:ext cx="352927" cy="332661"/>
          </a:xfrm>
          <a:prstGeom prst="ellipse">
            <a:avLst/>
          </a:prstGeom>
          <a:solidFill>
            <a:srgbClr val="FFFFFF"/>
          </a:solidFill>
          <a:ln w="28575">
            <a:solidFill>
              <a:srgbClr val="00AC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2829DA83-1D91-41A1-B720-8EE51534A53D}"/>
              </a:ext>
              <a:ext uri="{C183D7F6-B498-43B3-948B-1728B52AA6E4}">
                <adec:decorative xmlns:adec="http://schemas.microsoft.com/office/drawing/2017/decorative" xmlns="" val="1"/>
              </a:ext>
            </a:extLst>
          </p:cNvPr>
          <p:cNvSpPr/>
          <p:nvPr/>
        </p:nvSpPr>
        <p:spPr>
          <a:xfrm>
            <a:off x="5557051" y="4386026"/>
            <a:ext cx="352927" cy="332661"/>
          </a:xfrm>
          <a:prstGeom prst="ellipse">
            <a:avLst/>
          </a:prstGeom>
          <a:solidFill>
            <a:srgbClr val="FFFFFF"/>
          </a:solidFill>
          <a:ln w="28575">
            <a:solidFill>
              <a:srgbClr val="00AC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5BAD2AA2-5397-4736-B24E-96239A3628EB}"/>
              </a:ext>
              <a:ext uri="{C183D7F6-B498-43B3-948B-1728B52AA6E4}">
                <adec:decorative xmlns:adec="http://schemas.microsoft.com/office/drawing/2017/decorative" xmlns="" val="1"/>
              </a:ext>
            </a:extLst>
          </p:cNvPr>
          <p:cNvSpPr/>
          <p:nvPr/>
        </p:nvSpPr>
        <p:spPr>
          <a:xfrm>
            <a:off x="3607935" y="3256491"/>
            <a:ext cx="352927" cy="332661"/>
          </a:xfrm>
          <a:prstGeom prst="ellipse">
            <a:avLst/>
          </a:prstGeom>
          <a:solidFill>
            <a:srgbClr val="FFFFFF"/>
          </a:solidFill>
          <a:ln w="28575">
            <a:solidFill>
              <a:srgbClr val="EDE9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8E57FA5F-7724-40DD-86E1-6252ED64F069}"/>
              </a:ext>
              <a:ext uri="{C183D7F6-B498-43B3-948B-1728B52AA6E4}">
                <adec:decorative xmlns:adec="http://schemas.microsoft.com/office/drawing/2017/decorative" xmlns="" val="1"/>
              </a:ext>
            </a:extLst>
          </p:cNvPr>
          <p:cNvSpPr/>
          <p:nvPr/>
        </p:nvSpPr>
        <p:spPr>
          <a:xfrm>
            <a:off x="2923881" y="5034277"/>
            <a:ext cx="352927" cy="332661"/>
          </a:xfrm>
          <a:prstGeom prst="ellipse">
            <a:avLst/>
          </a:prstGeom>
          <a:solidFill>
            <a:srgbClr val="FFFFFF"/>
          </a:solidFill>
          <a:ln w="28575">
            <a:solidFill>
              <a:srgbClr val="EDE9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BB0B0F13-F1DD-44BE-BA77-4EEE63864353}"/>
              </a:ext>
              <a:ext uri="{C183D7F6-B498-43B3-948B-1728B52AA6E4}">
                <adec:decorative xmlns:adec="http://schemas.microsoft.com/office/drawing/2017/decorative" xmlns="" val="1"/>
              </a:ext>
            </a:extLst>
          </p:cNvPr>
          <p:cNvSpPr/>
          <p:nvPr/>
        </p:nvSpPr>
        <p:spPr>
          <a:xfrm>
            <a:off x="7457960" y="4067837"/>
            <a:ext cx="352927" cy="332661"/>
          </a:xfrm>
          <a:prstGeom prst="ellipse">
            <a:avLst/>
          </a:prstGeom>
          <a:solidFill>
            <a:srgbClr val="FFFFFF"/>
          </a:solidFill>
          <a:ln w="28575">
            <a:solidFill>
              <a:srgbClr val="EDE9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63703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55043-22AC-423A-8E6A-07BB83F91B41}"/>
              </a:ext>
            </a:extLst>
          </p:cNvPr>
          <p:cNvSpPr>
            <a:spLocks noGrp="1"/>
          </p:cNvSpPr>
          <p:nvPr>
            <p:ph type="title"/>
          </p:nvPr>
        </p:nvSpPr>
        <p:spPr>
          <a:xfrm>
            <a:off x="493200" y="478800"/>
            <a:ext cx="3633126" cy="583884"/>
          </a:xfrm>
        </p:spPr>
        <p:txBody>
          <a:bodyPr/>
          <a:lstStyle/>
          <a:p>
            <a:r>
              <a:rPr lang="en-GB" sz="3600"/>
              <a:t>Calling for help</a:t>
            </a:r>
          </a:p>
        </p:txBody>
      </p:sp>
      <p:sp>
        <p:nvSpPr>
          <p:cNvPr id="8" name="Text Placeholder 3">
            <a:extLst>
              <a:ext uri="{FF2B5EF4-FFF2-40B4-BE49-F238E27FC236}">
                <a16:creationId xmlns:a16="http://schemas.microsoft.com/office/drawing/2014/main" id="{98071975-C1F3-4CB7-9A50-F7B2516B7340}"/>
              </a:ext>
            </a:extLst>
          </p:cNvPr>
          <p:cNvSpPr>
            <a:spLocks noGrp="1"/>
          </p:cNvSpPr>
          <p:nvPr>
            <p:ph type="body" sz="quarter" idx="11" hasCustomPrompt="1"/>
          </p:nvPr>
        </p:nvSpPr>
        <p:spPr>
          <a:xfrm>
            <a:off x="7251292" y="5251928"/>
            <a:ext cx="1575776" cy="309179"/>
          </a:xfrm>
          <a:prstGeom prst="rect">
            <a:avLst/>
          </a:prstGeom>
        </p:spPr>
        <p:txBody>
          <a:bodyPr/>
          <a:lstStyle>
            <a:lvl1pPr marL="0" indent="0">
              <a:buNone/>
              <a:defRPr sz="1000">
                <a:solidFill>
                  <a:schemeClr val="bg1">
                    <a:lumMod val="50000"/>
                  </a:schemeClr>
                </a:solidFill>
              </a:defRPr>
            </a:lvl1pPr>
          </a:lstStyle>
          <a:p>
            <a:r>
              <a:rPr lang="en-GB"/>
              <a:t>KS2 - Basic Life Support</a:t>
            </a:r>
          </a:p>
        </p:txBody>
      </p:sp>
      <p:sp>
        <p:nvSpPr>
          <p:cNvPr id="3" name="Content Placeholder 2">
            <a:extLst>
              <a:ext uri="{FF2B5EF4-FFF2-40B4-BE49-F238E27FC236}">
                <a16:creationId xmlns:a16="http://schemas.microsoft.com/office/drawing/2014/main" id="{3EBFB98F-AA58-4354-B3D6-41A54BEC0703}"/>
              </a:ext>
            </a:extLst>
          </p:cNvPr>
          <p:cNvSpPr>
            <a:spLocks noGrp="1"/>
          </p:cNvSpPr>
          <p:nvPr>
            <p:ph idx="1"/>
          </p:nvPr>
        </p:nvSpPr>
        <p:spPr>
          <a:xfrm>
            <a:off x="459865" y="1254487"/>
            <a:ext cx="5283147" cy="3981713"/>
          </a:xfrm>
        </p:spPr>
        <p:txBody>
          <a:bodyPr/>
          <a:lstStyle/>
          <a:p>
            <a:pPr marL="323068" indent="-323068" eaLnBrk="0" hangingPunct="0">
              <a:spcBef>
                <a:spcPct val="0"/>
              </a:spcBef>
              <a:spcAft>
                <a:spcPts val="431"/>
              </a:spcAft>
              <a:buClr>
                <a:srgbClr val="007A53"/>
              </a:buClr>
              <a:buSzPct val="100000"/>
              <a:buFont typeface="Lucida Grande"/>
              <a:buChar char="➤"/>
              <a:tabLst/>
            </a:pPr>
            <a:r>
              <a:rPr lang="en-GB" sz="2116">
                <a:solidFill>
                  <a:prstClr val="black"/>
                </a:solidFill>
                <a:latin typeface="+mj-lt"/>
              </a:rPr>
              <a:t>If there is an </a:t>
            </a:r>
            <a:r>
              <a:rPr lang="en-GB" sz="2116" b="1">
                <a:solidFill>
                  <a:prstClr val="black"/>
                </a:solidFill>
                <a:latin typeface="+mj-lt"/>
              </a:rPr>
              <a:t>e</a:t>
            </a:r>
            <a:r>
              <a:rPr lang="en-GB" sz="2116">
                <a:solidFill>
                  <a:prstClr val="black"/>
                </a:solidFill>
                <a:latin typeface="+mj-lt"/>
              </a:rPr>
              <a:t>_ _ _ _ _ _ _ y you can dial </a:t>
            </a:r>
            <a:r>
              <a:rPr lang="en-GB" sz="2116" b="1">
                <a:latin typeface="+mj-lt"/>
              </a:rPr>
              <a:t>999 or 112 </a:t>
            </a:r>
            <a:r>
              <a:rPr lang="en-GB" sz="2116">
                <a:solidFill>
                  <a:prstClr val="black"/>
                </a:solidFill>
                <a:latin typeface="+mj-lt"/>
              </a:rPr>
              <a:t>to get the emergency services</a:t>
            </a:r>
          </a:p>
          <a:p>
            <a:pPr marL="323068" indent="-323068" eaLnBrk="0" hangingPunct="0">
              <a:spcBef>
                <a:spcPct val="0"/>
              </a:spcBef>
              <a:spcAft>
                <a:spcPts val="431"/>
              </a:spcAft>
              <a:buClr>
                <a:srgbClr val="007A53"/>
              </a:buClr>
              <a:buSzPct val="100000"/>
              <a:buFont typeface="Lucida Grande"/>
              <a:buChar char="➤"/>
              <a:tabLst/>
            </a:pPr>
            <a:r>
              <a:rPr lang="en-GB" sz="2116">
                <a:solidFill>
                  <a:prstClr val="black"/>
                </a:solidFill>
                <a:latin typeface="+mj-lt"/>
              </a:rPr>
              <a:t>The call operator will ask, “Which service do you require?’’ </a:t>
            </a:r>
            <a:r>
              <a:rPr lang="en-GB" sz="2116" b="1">
                <a:solidFill>
                  <a:prstClr val="black"/>
                </a:solidFill>
                <a:latin typeface="+mj-lt"/>
              </a:rPr>
              <a:t>F</a:t>
            </a:r>
            <a:r>
              <a:rPr lang="en-GB" sz="2116">
                <a:solidFill>
                  <a:prstClr val="black"/>
                </a:solidFill>
                <a:latin typeface="+mj-lt"/>
              </a:rPr>
              <a:t>_ _ _, </a:t>
            </a:r>
            <a:br>
              <a:rPr lang="en-GB" sz="2116">
                <a:solidFill>
                  <a:prstClr val="black"/>
                </a:solidFill>
                <a:latin typeface="+mj-lt"/>
              </a:rPr>
            </a:br>
            <a:r>
              <a:rPr lang="en-GB" sz="2116" b="1">
                <a:solidFill>
                  <a:prstClr val="black"/>
                </a:solidFill>
                <a:latin typeface="+mj-lt"/>
              </a:rPr>
              <a:t>P</a:t>
            </a:r>
            <a:r>
              <a:rPr lang="en-GB" sz="2116">
                <a:solidFill>
                  <a:prstClr val="black"/>
                </a:solidFill>
                <a:latin typeface="+mj-lt"/>
              </a:rPr>
              <a:t>_ _ _ _ _ or </a:t>
            </a:r>
            <a:r>
              <a:rPr lang="en-GB" sz="2116" b="1">
                <a:solidFill>
                  <a:prstClr val="black"/>
                </a:solidFill>
                <a:latin typeface="+mj-lt"/>
              </a:rPr>
              <a:t>A</a:t>
            </a:r>
            <a:r>
              <a:rPr lang="en-GB" sz="2116">
                <a:solidFill>
                  <a:prstClr val="black"/>
                </a:solidFill>
                <a:latin typeface="+mj-lt"/>
              </a:rPr>
              <a:t>_ _ _ _ _ _ _ _? </a:t>
            </a:r>
          </a:p>
          <a:p>
            <a:pPr marL="323068" indent="-323068" eaLnBrk="0" hangingPunct="0">
              <a:spcBef>
                <a:spcPct val="0"/>
              </a:spcBef>
              <a:spcAft>
                <a:spcPts val="431"/>
              </a:spcAft>
              <a:buClr>
                <a:srgbClr val="007A53"/>
              </a:buClr>
              <a:buSzPct val="100000"/>
              <a:buFont typeface="Lucida Grande"/>
              <a:buChar char="➤"/>
              <a:tabLst/>
            </a:pPr>
            <a:r>
              <a:rPr lang="en-GB" sz="2116">
                <a:solidFill>
                  <a:prstClr val="black"/>
                </a:solidFill>
                <a:latin typeface="+mj-lt"/>
              </a:rPr>
              <a:t>You will need to tell them which service you need</a:t>
            </a:r>
          </a:p>
          <a:p>
            <a:pPr marL="323068" indent="-323068" eaLnBrk="0" hangingPunct="0">
              <a:spcBef>
                <a:spcPct val="0"/>
              </a:spcBef>
              <a:spcAft>
                <a:spcPts val="431"/>
              </a:spcAft>
              <a:buClr>
                <a:srgbClr val="007A53"/>
              </a:buClr>
              <a:buSzPct val="100000"/>
              <a:buFont typeface="Lucida Grande"/>
              <a:buChar char="➤"/>
              <a:tabLst/>
            </a:pPr>
            <a:r>
              <a:rPr lang="en-GB" sz="2116">
                <a:solidFill>
                  <a:prstClr val="black"/>
                </a:solidFill>
                <a:latin typeface="+mj-lt"/>
              </a:rPr>
              <a:t>It is really important that you give information to help them arrive at the correct location i.e. address</a:t>
            </a:r>
          </a:p>
          <a:p>
            <a:endParaRPr lang="en-GB">
              <a:latin typeface="+mj-lt"/>
            </a:endParaRPr>
          </a:p>
        </p:txBody>
      </p:sp>
      <p:pic>
        <p:nvPicPr>
          <p:cNvPr id="12" name="Picture 11">
            <a:extLst>
              <a:ext uri="{FF2B5EF4-FFF2-40B4-BE49-F238E27FC236}">
                <a16:creationId xmlns:a16="http://schemas.microsoft.com/office/drawing/2014/main" id="{D90C9EC9-0217-4571-A208-1F3CA98077FF}"/>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7149745" y="1001131"/>
            <a:ext cx="1534390" cy="2195427"/>
          </a:xfrm>
          <a:prstGeom prst="rect">
            <a:avLst/>
          </a:prstGeom>
        </p:spPr>
      </p:pic>
      <p:pic>
        <p:nvPicPr>
          <p:cNvPr id="7" name="Picture 6">
            <a:extLst>
              <a:ext uri="{FF2B5EF4-FFF2-40B4-BE49-F238E27FC236}">
                <a16:creationId xmlns:a16="http://schemas.microsoft.com/office/drawing/2014/main" id="{B3B17023-056A-4EFD-B01C-B6AECF88C5E8}"/>
              </a:ext>
              <a:ext uri="{C183D7F6-B498-43B3-948B-1728B52AA6E4}">
                <adec:decorative xmlns:adec="http://schemas.microsoft.com/office/drawing/2017/decorative" xmlns="" val="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955205" y="3463035"/>
            <a:ext cx="2150099" cy="1075050"/>
          </a:xfrm>
          <a:prstGeom prst="rect">
            <a:avLst/>
          </a:prstGeom>
        </p:spPr>
      </p:pic>
      <p:sp>
        <p:nvSpPr>
          <p:cNvPr id="6" name="Rectangle 5">
            <a:extLst>
              <a:ext uri="{FF2B5EF4-FFF2-40B4-BE49-F238E27FC236}">
                <a16:creationId xmlns:a16="http://schemas.microsoft.com/office/drawing/2014/main" id="{F23D1392-5DD7-4B19-9D17-9B644B41310F}"/>
              </a:ext>
              <a:ext uri="{C183D7F6-B498-43B3-948B-1728B52AA6E4}">
                <adec:decorative xmlns:adec="http://schemas.microsoft.com/office/drawing/2017/decorative" xmlns="" val="1"/>
              </a:ext>
            </a:extLst>
          </p:cNvPr>
          <p:cNvSpPr/>
          <p:nvPr/>
        </p:nvSpPr>
        <p:spPr>
          <a:xfrm>
            <a:off x="493200" y="1254486"/>
            <a:ext cx="5154565" cy="3870763"/>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b="1">
              <a:solidFill>
                <a:schemeClr val="tx1"/>
              </a:solidFill>
            </a:endParaRPr>
          </a:p>
        </p:txBody>
      </p:sp>
    </p:spTree>
    <p:extLst>
      <p:ext uri="{BB962C8B-B14F-4D97-AF65-F5344CB8AC3E}">
        <p14:creationId xmlns:p14="http://schemas.microsoft.com/office/powerpoint/2010/main" val="3135607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7C757-D192-4D5E-B75C-863A34A4E041}"/>
              </a:ext>
            </a:extLst>
          </p:cNvPr>
          <p:cNvSpPr>
            <a:spLocks noGrp="1"/>
          </p:cNvSpPr>
          <p:nvPr>
            <p:ph type="title"/>
          </p:nvPr>
        </p:nvSpPr>
        <p:spPr>
          <a:xfrm>
            <a:off x="493201" y="478800"/>
            <a:ext cx="4078800" cy="583884"/>
          </a:xfrm>
        </p:spPr>
        <p:txBody>
          <a:bodyPr/>
          <a:lstStyle/>
          <a:p>
            <a:r>
              <a:rPr lang="en-GB"/>
              <a:t>Remember LIONEL</a:t>
            </a:r>
          </a:p>
        </p:txBody>
      </p:sp>
      <p:sp>
        <p:nvSpPr>
          <p:cNvPr id="8" name="Text Placeholder 3">
            <a:extLst>
              <a:ext uri="{FF2B5EF4-FFF2-40B4-BE49-F238E27FC236}">
                <a16:creationId xmlns:a16="http://schemas.microsoft.com/office/drawing/2014/main" id="{7AABC123-1F1D-49B5-A4F2-444957CC77B1}"/>
              </a:ext>
            </a:extLst>
          </p:cNvPr>
          <p:cNvSpPr>
            <a:spLocks noGrp="1"/>
          </p:cNvSpPr>
          <p:nvPr>
            <p:ph type="body" sz="quarter" idx="11" hasCustomPrompt="1"/>
          </p:nvPr>
        </p:nvSpPr>
        <p:spPr>
          <a:xfrm>
            <a:off x="7251292" y="5251928"/>
            <a:ext cx="1575776" cy="309179"/>
          </a:xfrm>
          <a:prstGeom prst="rect">
            <a:avLst/>
          </a:prstGeom>
        </p:spPr>
        <p:txBody>
          <a:bodyPr/>
          <a:lstStyle>
            <a:lvl1pPr marL="0" indent="0">
              <a:buNone/>
              <a:defRPr sz="1000">
                <a:solidFill>
                  <a:schemeClr val="bg1">
                    <a:lumMod val="50000"/>
                  </a:schemeClr>
                </a:solidFill>
              </a:defRPr>
            </a:lvl1pPr>
          </a:lstStyle>
          <a:p>
            <a:r>
              <a:rPr lang="en-GB"/>
              <a:t>KS2 - Basic Life Support</a:t>
            </a:r>
          </a:p>
        </p:txBody>
      </p:sp>
      <p:sp>
        <p:nvSpPr>
          <p:cNvPr id="3" name="Content Placeholder 2">
            <a:extLst>
              <a:ext uri="{FF2B5EF4-FFF2-40B4-BE49-F238E27FC236}">
                <a16:creationId xmlns:a16="http://schemas.microsoft.com/office/drawing/2014/main" id="{67DBA08F-3938-4AFC-97C3-3F8AA3844FC9}"/>
              </a:ext>
            </a:extLst>
          </p:cNvPr>
          <p:cNvSpPr>
            <a:spLocks noGrp="1"/>
          </p:cNvSpPr>
          <p:nvPr>
            <p:ph idx="1"/>
          </p:nvPr>
        </p:nvSpPr>
        <p:spPr>
          <a:xfrm>
            <a:off x="406228" y="1115690"/>
            <a:ext cx="5323360" cy="3713451"/>
          </a:xfrm>
        </p:spPr>
        <p:txBody>
          <a:bodyPr/>
          <a:lstStyle/>
          <a:p>
            <a:pPr marL="323068" indent="-323068" eaLnBrk="0" hangingPunct="0">
              <a:spcBef>
                <a:spcPct val="0"/>
              </a:spcBef>
              <a:spcAft>
                <a:spcPts val="431"/>
              </a:spcAft>
              <a:buClr>
                <a:srgbClr val="007A53"/>
              </a:buClr>
              <a:buSzPct val="100000"/>
              <a:buFont typeface="Lucida Grande"/>
              <a:buChar char="➤"/>
              <a:tabLst/>
            </a:pPr>
            <a:r>
              <a:rPr lang="en-GB" sz="2200" b="1">
                <a:solidFill>
                  <a:srgbClr val="007A53"/>
                </a:solidFill>
                <a:latin typeface="+mj-lt"/>
                <a:cs typeface="+mn-cs"/>
              </a:rPr>
              <a:t>L</a:t>
            </a:r>
            <a:r>
              <a:rPr lang="en-GB" sz="2200">
                <a:solidFill>
                  <a:prstClr val="black"/>
                </a:solidFill>
                <a:latin typeface="+mj-lt"/>
              </a:rPr>
              <a:t>ocation. Tell them where the emergency is and where you want them to arrive</a:t>
            </a:r>
          </a:p>
          <a:p>
            <a:pPr marL="323068" indent="-323068" eaLnBrk="0" hangingPunct="0">
              <a:spcBef>
                <a:spcPct val="0"/>
              </a:spcBef>
              <a:spcAft>
                <a:spcPts val="431"/>
              </a:spcAft>
              <a:buClr>
                <a:srgbClr val="007A53"/>
              </a:buClr>
              <a:buSzPct val="100000"/>
              <a:buFont typeface="Lucida Grande"/>
              <a:buChar char="➤"/>
              <a:tabLst/>
            </a:pPr>
            <a:r>
              <a:rPr lang="en-GB" sz="2200" b="1">
                <a:solidFill>
                  <a:srgbClr val="007A53"/>
                </a:solidFill>
                <a:latin typeface="+mj-lt"/>
                <a:cs typeface="+mn-cs"/>
              </a:rPr>
              <a:t>I</a:t>
            </a:r>
            <a:r>
              <a:rPr lang="en-GB" sz="2200">
                <a:solidFill>
                  <a:prstClr val="black"/>
                </a:solidFill>
                <a:latin typeface="+mj-lt"/>
              </a:rPr>
              <a:t>ncident. Tell them what has happened</a:t>
            </a:r>
          </a:p>
          <a:p>
            <a:pPr marL="323068" indent="-323068" eaLnBrk="0" hangingPunct="0">
              <a:spcBef>
                <a:spcPct val="0"/>
              </a:spcBef>
              <a:spcAft>
                <a:spcPts val="431"/>
              </a:spcAft>
              <a:buClr>
                <a:srgbClr val="007A53"/>
              </a:buClr>
              <a:buSzPct val="100000"/>
              <a:buFont typeface="Lucida Grande"/>
              <a:buChar char="➤"/>
              <a:tabLst/>
            </a:pPr>
            <a:r>
              <a:rPr lang="en-GB" sz="2200" b="1">
                <a:solidFill>
                  <a:srgbClr val="007A53"/>
                </a:solidFill>
                <a:latin typeface="+mj-lt"/>
                <a:cs typeface="+mn-cs"/>
              </a:rPr>
              <a:t>O</a:t>
            </a:r>
            <a:r>
              <a:rPr lang="en-GB" sz="2200">
                <a:solidFill>
                  <a:prstClr val="black"/>
                </a:solidFill>
                <a:latin typeface="+mj-lt"/>
              </a:rPr>
              <a:t>ther services. Do you need more than one?</a:t>
            </a:r>
          </a:p>
          <a:p>
            <a:pPr marL="323068" indent="-323068" eaLnBrk="0" hangingPunct="0">
              <a:spcBef>
                <a:spcPct val="0"/>
              </a:spcBef>
              <a:spcAft>
                <a:spcPts val="431"/>
              </a:spcAft>
              <a:buClr>
                <a:srgbClr val="007A53"/>
              </a:buClr>
              <a:buSzPct val="100000"/>
              <a:buFont typeface="Lucida Grande"/>
              <a:buChar char="➤"/>
              <a:tabLst/>
            </a:pPr>
            <a:r>
              <a:rPr lang="en-GB" sz="2200" b="1">
                <a:solidFill>
                  <a:srgbClr val="007A53"/>
                </a:solidFill>
                <a:latin typeface="+mj-lt"/>
                <a:cs typeface="+mn-cs"/>
              </a:rPr>
              <a:t>N</a:t>
            </a:r>
            <a:r>
              <a:rPr lang="en-GB" sz="2200">
                <a:solidFill>
                  <a:prstClr val="black"/>
                </a:solidFill>
                <a:latin typeface="+mj-lt"/>
              </a:rPr>
              <a:t>umber of people that are involved</a:t>
            </a:r>
          </a:p>
          <a:p>
            <a:pPr marL="323068" indent="-323068" eaLnBrk="0" hangingPunct="0">
              <a:spcBef>
                <a:spcPct val="0"/>
              </a:spcBef>
              <a:spcAft>
                <a:spcPts val="431"/>
              </a:spcAft>
              <a:buClr>
                <a:srgbClr val="007A53"/>
              </a:buClr>
              <a:buSzPct val="100000"/>
              <a:buFont typeface="Lucida Grande"/>
              <a:buChar char="➤"/>
              <a:tabLst/>
            </a:pPr>
            <a:r>
              <a:rPr lang="en-GB" sz="2200" b="1">
                <a:solidFill>
                  <a:srgbClr val="007A53"/>
                </a:solidFill>
                <a:latin typeface="+mj-lt"/>
                <a:cs typeface="+mn-cs"/>
              </a:rPr>
              <a:t>E</a:t>
            </a:r>
            <a:r>
              <a:rPr lang="en-GB" sz="2200">
                <a:solidFill>
                  <a:prstClr val="black"/>
                </a:solidFill>
                <a:latin typeface="+mj-lt"/>
              </a:rPr>
              <a:t>xtent of the injuries. What types of injuries do people have?</a:t>
            </a:r>
          </a:p>
          <a:p>
            <a:pPr marL="323068" indent="-323068" eaLnBrk="0" hangingPunct="0">
              <a:spcBef>
                <a:spcPct val="0"/>
              </a:spcBef>
              <a:spcAft>
                <a:spcPts val="431"/>
              </a:spcAft>
              <a:buClr>
                <a:srgbClr val="007A53"/>
              </a:buClr>
              <a:buSzPct val="100000"/>
              <a:buFont typeface="Lucida Grande"/>
              <a:buChar char="➤"/>
              <a:tabLst/>
            </a:pPr>
            <a:r>
              <a:rPr lang="en-GB" sz="2200" b="1">
                <a:solidFill>
                  <a:srgbClr val="007A53"/>
                </a:solidFill>
                <a:latin typeface="+mj-lt"/>
                <a:cs typeface="+mn-cs"/>
              </a:rPr>
              <a:t>L</a:t>
            </a:r>
            <a:r>
              <a:rPr lang="en-GB" sz="2200">
                <a:solidFill>
                  <a:prstClr val="black"/>
                </a:solidFill>
                <a:latin typeface="+mj-lt"/>
              </a:rPr>
              <a:t>ocation. Repeat again where they need to arrive</a:t>
            </a:r>
          </a:p>
          <a:p>
            <a:endParaRPr lang="en-GB" sz="2200">
              <a:latin typeface="+mj-lt"/>
            </a:endParaRPr>
          </a:p>
        </p:txBody>
      </p:sp>
      <p:sp>
        <p:nvSpPr>
          <p:cNvPr id="4" name="Content Placeholder 3">
            <a:extLst>
              <a:ext uri="{FF2B5EF4-FFF2-40B4-BE49-F238E27FC236}">
                <a16:creationId xmlns:a16="http://schemas.microsoft.com/office/drawing/2014/main" id="{578ACEA7-9145-4603-9588-F31F1B3D9F15}"/>
              </a:ext>
            </a:extLst>
          </p:cNvPr>
          <p:cNvSpPr>
            <a:spLocks noGrp="1"/>
          </p:cNvSpPr>
          <p:nvPr>
            <p:ph sz="quarter" idx="10"/>
          </p:nvPr>
        </p:nvSpPr>
        <p:spPr>
          <a:xfrm>
            <a:off x="6064003" y="1115690"/>
            <a:ext cx="2342329" cy="2789920"/>
          </a:xfrm>
        </p:spPr>
        <p:txBody>
          <a:bodyPr/>
          <a:lstStyle/>
          <a:p>
            <a:pPr algn="ctr" eaLnBrk="0" hangingPunct="0">
              <a:spcBef>
                <a:spcPct val="0"/>
              </a:spcBef>
              <a:spcAft>
                <a:spcPts val="431"/>
              </a:spcAft>
              <a:buClr>
                <a:srgbClr val="007A53"/>
              </a:buClr>
              <a:buSzPct val="100000"/>
              <a:buNone/>
            </a:pPr>
            <a:r>
              <a:rPr lang="en-GB" sz="2116">
                <a:solidFill>
                  <a:srgbClr val="00AC58"/>
                </a:solidFill>
                <a:latin typeface="+mj-lt"/>
                <a:cs typeface="+mn-cs"/>
              </a:rPr>
              <a:t>Question:</a:t>
            </a:r>
          </a:p>
          <a:p>
            <a:pPr algn="ctr" eaLnBrk="0" hangingPunct="0">
              <a:spcBef>
                <a:spcPct val="0"/>
              </a:spcBef>
              <a:spcAft>
                <a:spcPts val="431"/>
              </a:spcAft>
              <a:buClr>
                <a:srgbClr val="007A53"/>
              </a:buClr>
              <a:buSzPct val="100000"/>
              <a:buNone/>
            </a:pPr>
            <a:r>
              <a:rPr lang="en-GB" sz="1767" b="0">
                <a:solidFill>
                  <a:prstClr val="black"/>
                </a:solidFill>
                <a:latin typeface="+mj-lt"/>
                <a:cs typeface="+mn-cs"/>
              </a:rPr>
              <a:t>Do you know the correct addresses for two or three places you often visit? </a:t>
            </a:r>
            <a:endParaRPr lang="en-GB" sz="1590" b="0">
              <a:solidFill>
                <a:prstClr val="black"/>
              </a:solidFill>
              <a:latin typeface="+mj-lt"/>
              <a:cs typeface="+mn-cs"/>
            </a:endParaRPr>
          </a:p>
          <a:p>
            <a:endParaRPr lang="en-GB"/>
          </a:p>
        </p:txBody>
      </p:sp>
      <p:sp>
        <p:nvSpPr>
          <p:cNvPr id="6" name="Rectangle 5">
            <a:extLst>
              <a:ext uri="{FF2B5EF4-FFF2-40B4-BE49-F238E27FC236}">
                <a16:creationId xmlns:a16="http://schemas.microsoft.com/office/drawing/2014/main" id="{6FF8B88D-E1E1-47A0-B5EA-52A0F5708443}"/>
              </a:ext>
              <a:ext uri="{C183D7F6-B498-43B3-948B-1728B52AA6E4}">
                <adec:decorative xmlns:adec="http://schemas.microsoft.com/office/drawing/2017/decorative" xmlns="" val="1"/>
              </a:ext>
            </a:extLst>
          </p:cNvPr>
          <p:cNvSpPr/>
          <p:nvPr/>
        </p:nvSpPr>
        <p:spPr>
          <a:xfrm>
            <a:off x="493201" y="1185330"/>
            <a:ext cx="5236387" cy="3986025"/>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b="1">
              <a:solidFill>
                <a:schemeClr val="tx1"/>
              </a:solidFill>
            </a:endParaRPr>
          </a:p>
        </p:txBody>
      </p:sp>
      <p:sp>
        <p:nvSpPr>
          <p:cNvPr id="7" name="Rectangle 6">
            <a:extLst>
              <a:ext uri="{FF2B5EF4-FFF2-40B4-BE49-F238E27FC236}">
                <a16:creationId xmlns:a16="http://schemas.microsoft.com/office/drawing/2014/main" id="{F80CBDCA-AC53-4B98-B240-7BCB6E0892F3}"/>
              </a:ext>
              <a:ext uri="{C183D7F6-B498-43B3-948B-1728B52AA6E4}">
                <adec:decorative xmlns:adec="http://schemas.microsoft.com/office/drawing/2017/decorative" xmlns="" val="1"/>
              </a:ext>
            </a:extLst>
          </p:cNvPr>
          <p:cNvSpPr/>
          <p:nvPr/>
        </p:nvSpPr>
        <p:spPr>
          <a:xfrm>
            <a:off x="6064003" y="1185330"/>
            <a:ext cx="2342329" cy="2518374"/>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b="1">
              <a:solidFill>
                <a:schemeClr val="tx1"/>
              </a:solidFill>
            </a:endParaRPr>
          </a:p>
        </p:txBody>
      </p:sp>
      <p:pic>
        <p:nvPicPr>
          <p:cNvPr id="5" name="Picture 4">
            <a:extLst>
              <a:ext uri="{FF2B5EF4-FFF2-40B4-BE49-F238E27FC236}">
                <a16:creationId xmlns:a16="http://schemas.microsoft.com/office/drawing/2014/main" id="{C44BDBA7-7627-4755-A352-1F5BD1138134}"/>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6296493" y="2650858"/>
            <a:ext cx="1877348" cy="930564"/>
          </a:xfrm>
          <a:prstGeom prst="rect">
            <a:avLst/>
          </a:prstGeom>
        </p:spPr>
      </p:pic>
    </p:spTree>
    <p:extLst>
      <p:ext uri="{BB962C8B-B14F-4D97-AF65-F5344CB8AC3E}">
        <p14:creationId xmlns:p14="http://schemas.microsoft.com/office/powerpoint/2010/main" val="3174287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4778C-5FD8-49C3-95DF-124D4EE7EED0}"/>
              </a:ext>
            </a:extLst>
          </p:cNvPr>
          <p:cNvSpPr>
            <a:spLocks noGrp="1"/>
          </p:cNvSpPr>
          <p:nvPr>
            <p:ph type="title"/>
          </p:nvPr>
        </p:nvSpPr>
        <p:spPr>
          <a:xfrm>
            <a:off x="493200" y="478800"/>
            <a:ext cx="2827516" cy="583884"/>
          </a:xfrm>
        </p:spPr>
        <p:txBody>
          <a:bodyPr/>
          <a:lstStyle/>
          <a:p>
            <a:r>
              <a:rPr lang="en-US">
                <a:cs typeface="Whitney Black"/>
              </a:rPr>
              <a:t>999/112 calls</a:t>
            </a:r>
            <a:br>
              <a:rPr lang="en-US">
                <a:cs typeface="Whitney Black"/>
              </a:rPr>
            </a:br>
            <a:endParaRPr lang="en-GB"/>
          </a:p>
        </p:txBody>
      </p:sp>
      <p:sp>
        <p:nvSpPr>
          <p:cNvPr id="21" name="Text Placeholder 3">
            <a:extLst>
              <a:ext uri="{FF2B5EF4-FFF2-40B4-BE49-F238E27FC236}">
                <a16:creationId xmlns:a16="http://schemas.microsoft.com/office/drawing/2014/main" id="{1CCEEE88-0290-45D8-B5E4-411E69BBDF0B}"/>
              </a:ext>
            </a:extLst>
          </p:cNvPr>
          <p:cNvSpPr txBox="1">
            <a:spLocks/>
          </p:cNvSpPr>
          <p:nvPr/>
        </p:nvSpPr>
        <p:spPr>
          <a:xfrm>
            <a:off x="7251292" y="5251928"/>
            <a:ext cx="1575776" cy="309179"/>
          </a:xfrm>
          <a:prstGeom prst="rect">
            <a:avLst/>
          </a:prstGeom>
        </p:spPr>
        <p:txBody>
          <a:bodyPr/>
          <a:lstStyle>
            <a:lvl1pPr marL="0" indent="0" algn="l" defTabSz="744395" rtl="0" eaLnBrk="1" latinLnBrk="0" hangingPunct="1">
              <a:lnSpc>
                <a:spcPct val="100000"/>
              </a:lnSpc>
              <a:spcBef>
                <a:spcPts val="407"/>
              </a:spcBef>
              <a:spcAft>
                <a:spcPts val="407"/>
              </a:spcAft>
              <a:buFont typeface="Arial" panose="020B0604020202020204" pitchFamily="34" charset="0"/>
              <a:buNone/>
              <a:defRPr sz="1000" b="0" kern="1200">
                <a:solidFill>
                  <a:schemeClr val="bg1">
                    <a:lumMod val="50000"/>
                  </a:schemeClr>
                </a:solidFill>
                <a:latin typeface="+mn-lt"/>
                <a:ea typeface="+mn-ea"/>
                <a:cs typeface="+mn-cs"/>
              </a:defRPr>
            </a:lvl1pPr>
            <a:lvl2pPr marL="438107" indent="-146036" algn="l" defTabSz="744395" rtl="0" eaLnBrk="1" latinLnBrk="0" hangingPunct="1">
              <a:lnSpc>
                <a:spcPct val="100000"/>
              </a:lnSpc>
              <a:spcBef>
                <a:spcPts val="407"/>
              </a:spcBef>
              <a:spcAft>
                <a:spcPts val="407"/>
              </a:spcAft>
              <a:buFont typeface="Arial" panose="020B0604020202020204" pitchFamily="34" charset="0"/>
              <a:buChar char="•"/>
              <a:defRPr sz="1900" kern="1200">
                <a:solidFill>
                  <a:schemeClr val="tx1"/>
                </a:solidFill>
                <a:latin typeface="+mn-lt"/>
                <a:ea typeface="+mn-ea"/>
                <a:cs typeface="+mn-cs"/>
              </a:defRPr>
            </a:lvl2pPr>
            <a:lvl3pPr marL="877507" indent="-146036" algn="l" defTabSz="744395" rtl="0" eaLnBrk="1" latinLnBrk="0" hangingPunct="1">
              <a:lnSpc>
                <a:spcPct val="100000"/>
              </a:lnSpc>
              <a:spcBef>
                <a:spcPts val="407"/>
              </a:spcBef>
              <a:spcAft>
                <a:spcPts val="407"/>
              </a:spcAft>
              <a:buFont typeface="Arial" panose="020B0604020202020204" pitchFamily="34" charset="0"/>
              <a:buChar char="•"/>
              <a:defRPr sz="1600" kern="1200">
                <a:solidFill>
                  <a:schemeClr val="tx1"/>
                </a:solidFill>
                <a:latin typeface="+mn-lt"/>
                <a:ea typeface="+mn-ea"/>
                <a:cs typeface="+mn-cs"/>
              </a:defRPr>
            </a:lvl3pPr>
            <a:lvl4pPr marL="1315614" indent="-146036" algn="l" defTabSz="744395" rtl="0" eaLnBrk="1" latinLnBrk="0" hangingPunct="1">
              <a:lnSpc>
                <a:spcPct val="100000"/>
              </a:lnSpc>
              <a:spcBef>
                <a:spcPts val="407"/>
              </a:spcBef>
              <a:spcAft>
                <a:spcPts val="407"/>
              </a:spcAft>
              <a:buFont typeface="Arial" panose="020B0604020202020204" pitchFamily="34" charset="0"/>
              <a:buChar char="•"/>
              <a:defRPr sz="1500" kern="1200">
                <a:solidFill>
                  <a:schemeClr val="tx1"/>
                </a:solidFill>
                <a:latin typeface="+mn-lt"/>
                <a:ea typeface="+mn-ea"/>
                <a:cs typeface="+mn-cs"/>
              </a:defRPr>
            </a:lvl4pPr>
            <a:lvl5pPr marL="1608978" indent="-146036" algn="l" defTabSz="744395" rtl="0" eaLnBrk="1" latinLnBrk="0" hangingPunct="1">
              <a:lnSpc>
                <a:spcPct val="100000"/>
              </a:lnSpc>
              <a:spcBef>
                <a:spcPts val="407"/>
              </a:spcBef>
              <a:spcAft>
                <a:spcPts val="407"/>
              </a:spcAft>
              <a:buFont typeface="Arial" panose="020B0604020202020204" pitchFamily="34" charset="0"/>
              <a:buChar char="•"/>
              <a:defRPr sz="1500" kern="1200">
                <a:solidFill>
                  <a:schemeClr val="tx1"/>
                </a:solidFill>
                <a:latin typeface="+mn-lt"/>
                <a:ea typeface="+mn-ea"/>
                <a:cs typeface="+mn-cs"/>
              </a:defRPr>
            </a:lvl5pPr>
            <a:lvl6pPr marL="2047085" indent="-186098" algn="l" defTabSz="744395" rtl="0" eaLnBrk="1" latinLnBrk="0" hangingPunct="1">
              <a:lnSpc>
                <a:spcPct val="90000"/>
              </a:lnSpc>
              <a:spcBef>
                <a:spcPts val="407"/>
              </a:spcBef>
              <a:buFont typeface="Arial" panose="020B0604020202020204" pitchFamily="34" charset="0"/>
              <a:buChar char="•"/>
              <a:defRPr sz="1500" kern="1200">
                <a:solidFill>
                  <a:schemeClr val="tx1"/>
                </a:solidFill>
                <a:latin typeface="+mn-lt"/>
                <a:ea typeface="+mn-ea"/>
                <a:cs typeface="+mn-cs"/>
              </a:defRPr>
            </a:lvl6pPr>
            <a:lvl7pPr marL="2419282" indent="-186098" algn="l" defTabSz="744395" rtl="0" eaLnBrk="1" latinLnBrk="0" hangingPunct="1">
              <a:lnSpc>
                <a:spcPct val="90000"/>
              </a:lnSpc>
              <a:spcBef>
                <a:spcPts val="407"/>
              </a:spcBef>
              <a:buFont typeface="Arial" panose="020B0604020202020204" pitchFamily="34" charset="0"/>
              <a:buChar char="•"/>
              <a:defRPr sz="1500" kern="1200">
                <a:solidFill>
                  <a:schemeClr val="tx1"/>
                </a:solidFill>
                <a:latin typeface="+mn-lt"/>
                <a:ea typeface="+mn-ea"/>
                <a:cs typeface="+mn-cs"/>
              </a:defRPr>
            </a:lvl7pPr>
            <a:lvl8pPr marL="2791479" indent="-186098" algn="l" defTabSz="744395" rtl="0" eaLnBrk="1" latinLnBrk="0" hangingPunct="1">
              <a:lnSpc>
                <a:spcPct val="90000"/>
              </a:lnSpc>
              <a:spcBef>
                <a:spcPts val="407"/>
              </a:spcBef>
              <a:buFont typeface="Arial" panose="020B0604020202020204" pitchFamily="34" charset="0"/>
              <a:buChar char="•"/>
              <a:defRPr sz="1500" kern="1200">
                <a:solidFill>
                  <a:schemeClr val="tx1"/>
                </a:solidFill>
                <a:latin typeface="+mn-lt"/>
                <a:ea typeface="+mn-ea"/>
                <a:cs typeface="+mn-cs"/>
              </a:defRPr>
            </a:lvl8pPr>
            <a:lvl9pPr marL="3163676" indent="-186098" algn="l" defTabSz="744395" rtl="0" eaLnBrk="1" latinLnBrk="0" hangingPunct="1">
              <a:lnSpc>
                <a:spcPct val="90000"/>
              </a:lnSpc>
              <a:spcBef>
                <a:spcPts val="407"/>
              </a:spcBef>
              <a:buFont typeface="Arial" panose="020B0604020202020204" pitchFamily="34" charset="0"/>
              <a:buChar char="•"/>
              <a:defRPr sz="1500" kern="1200">
                <a:solidFill>
                  <a:schemeClr val="tx1"/>
                </a:solidFill>
                <a:latin typeface="+mn-lt"/>
                <a:ea typeface="+mn-ea"/>
                <a:cs typeface="+mn-cs"/>
              </a:defRPr>
            </a:lvl9pPr>
          </a:lstStyle>
          <a:p>
            <a:r>
              <a:rPr lang="en-GB"/>
              <a:t>KS2 - Basic Life Support</a:t>
            </a:r>
          </a:p>
        </p:txBody>
      </p:sp>
      <p:sp>
        <p:nvSpPr>
          <p:cNvPr id="95239" name="Rectangle 11">
            <a:extLst>
              <a:ext uri="{FF2B5EF4-FFF2-40B4-BE49-F238E27FC236}">
                <a16:creationId xmlns:a16="http://schemas.microsoft.com/office/drawing/2014/main" id="{82FFA752-814D-4F7A-AE60-92E6DA0C4377}"/>
              </a:ext>
              <a:ext uri="{C183D7F6-B498-43B3-948B-1728B52AA6E4}">
                <adec:decorative xmlns:adec="http://schemas.microsoft.com/office/drawing/2017/decorative" xmlns="" val="1"/>
              </a:ext>
            </a:extLst>
          </p:cNvPr>
          <p:cNvSpPr txBox="1">
            <a:spLocks noChangeArrowheads="1"/>
          </p:cNvSpPr>
          <p:nvPr/>
        </p:nvSpPr>
        <p:spPr bwMode="auto">
          <a:xfrm>
            <a:off x="3555107" y="3887965"/>
            <a:ext cx="413668" cy="289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78806" tIns="39404" rIns="78806" bIns="39404"/>
          <a:lstStyle>
            <a:lvl1pPr>
              <a:spcBef>
                <a:spcPct val="20000"/>
              </a:spcBef>
              <a:spcAft>
                <a:spcPct val="20000"/>
              </a:spcAft>
              <a:defRPr sz="2800" b="1">
                <a:solidFill>
                  <a:srgbClr val="000000"/>
                </a:solidFill>
                <a:latin typeface="Arial" panose="020B0604020202020204" pitchFamily="34" charset="0"/>
                <a:ea typeface="MS PGothic" panose="020B0600070205080204" pitchFamily="34" charset="-128"/>
              </a:defRPr>
            </a:lvl1pPr>
            <a:lvl2pPr marL="450850" indent="-271463">
              <a:spcBef>
                <a:spcPct val="20000"/>
              </a:spcBef>
              <a:buChar char="•"/>
              <a:defRPr sz="2800">
                <a:solidFill>
                  <a:srgbClr val="000000"/>
                </a:solidFill>
                <a:latin typeface="Arial" panose="020B0604020202020204" pitchFamily="34" charset="0"/>
                <a:ea typeface="MS PGothic" panose="020B0600070205080204" pitchFamily="34" charset="-128"/>
              </a:defRPr>
            </a:lvl2pPr>
            <a:lvl3pPr marL="1895475" indent="-457200">
              <a:spcBef>
                <a:spcPct val="20000"/>
              </a:spcBef>
              <a:buChar char="•"/>
              <a:defRPr sz="2400">
                <a:solidFill>
                  <a:srgbClr val="000000"/>
                </a:solidFill>
                <a:latin typeface="Arial" panose="020B0604020202020204" pitchFamily="34" charset="0"/>
                <a:ea typeface="MS PGothic" panose="020B0600070205080204" pitchFamily="34" charset="-128"/>
              </a:defRPr>
            </a:lvl3pPr>
            <a:lvl4pPr marL="2455863" indent="-381000">
              <a:spcBef>
                <a:spcPct val="20000"/>
              </a:spcBef>
              <a:buChar char="–"/>
              <a:defRPr sz="2000">
                <a:solidFill>
                  <a:srgbClr val="000000"/>
                </a:solidFill>
                <a:latin typeface="Arial" panose="020B0604020202020204" pitchFamily="34" charset="0"/>
                <a:ea typeface="MS PGothic" panose="020B0600070205080204" pitchFamily="34" charset="-128"/>
              </a:defRPr>
            </a:lvl4pPr>
            <a:lvl5pPr marL="3016250" indent="-381000">
              <a:spcBef>
                <a:spcPct val="20000"/>
              </a:spcBef>
              <a:buChar char="»"/>
              <a:defRPr sz="2000">
                <a:solidFill>
                  <a:srgbClr val="000000"/>
                </a:solidFill>
                <a:latin typeface="Arial" panose="020B0604020202020204" pitchFamily="34" charset="0"/>
                <a:ea typeface="MS PGothic" panose="020B0600070205080204" pitchFamily="34" charset="-128"/>
              </a:defRPr>
            </a:lvl5pPr>
            <a:lvl6pPr marL="3473450" indent="-381000" eaLnBrk="0" fontAlgn="base" hangingPunct="0">
              <a:spcBef>
                <a:spcPct val="20000"/>
              </a:spcBef>
              <a:spcAft>
                <a:spcPct val="0"/>
              </a:spcAft>
              <a:buChar char="»"/>
              <a:defRPr sz="2000">
                <a:solidFill>
                  <a:srgbClr val="000000"/>
                </a:solidFill>
                <a:latin typeface="Arial" panose="020B0604020202020204" pitchFamily="34" charset="0"/>
                <a:ea typeface="MS PGothic" panose="020B0600070205080204" pitchFamily="34" charset="-128"/>
              </a:defRPr>
            </a:lvl6pPr>
            <a:lvl7pPr marL="3930650" indent="-381000" eaLnBrk="0" fontAlgn="base" hangingPunct="0">
              <a:spcBef>
                <a:spcPct val="20000"/>
              </a:spcBef>
              <a:spcAft>
                <a:spcPct val="0"/>
              </a:spcAft>
              <a:buChar char="»"/>
              <a:defRPr sz="2000">
                <a:solidFill>
                  <a:srgbClr val="000000"/>
                </a:solidFill>
                <a:latin typeface="Arial" panose="020B0604020202020204" pitchFamily="34" charset="0"/>
                <a:ea typeface="MS PGothic" panose="020B0600070205080204" pitchFamily="34" charset="-128"/>
              </a:defRPr>
            </a:lvl7pPr>
            <a:lvl8pPr marL="4387850" indent="-381000" eaLnBrk="0" fontAlgn="base" hangingPunct="0">
              <a:spcBef>
                <a:spcPct val="20000"/>
              </a:spcBef>
              <a:spcAft>
                <a:spcPct val="0"/>
              </a:spcAft>
              <a:buChar char="»"/>
              <a:defRPr sz="2000">
                <a:solidFill>
                  <a:srgbClr val="000000"/>
                </a:solidFill>
                <a:latin typeface="Arial" panose="020B0604020202020204" pitchFamily="34" charset="0"/>
                <a:ea typeface="MS PGothic" panose="020B0600070205080204" pitchFamily="34" charset="-128"/>
              </a:defRPr>
            </a:lvl8pPr>
            <a:lvl9pPr marL="4845050" indent="-381000" eaLnBrk="0" fontAlgn="base" hangingPunct="0">
              <a:spcBef>
                <a:spcPct val="20000"/>
              </a:spcBef>
              <a:spcAft>
                <a:spcPct val="0"/>
              </a:spcAft>
              <a:buChar char="»"/>
              <a:defRPr sz="2000">
                <a:solidFill>
                  <a:srgbClr val="000000"/>
                </a:solidFill>
                <a:latin typeface="Arial" panose="020B0604020202020204" pitchFamily="34" charset="0"/>
                <a:ea typeface="MS PGothic" panose="020B0600070205080204" pitchFamily="34" charset="-128"/>
              </a:defRPr>
            </a:lvl9pPr>
          </a:lstStyle>
          <a:p>
            <a:pPr eaLnBrk="1" hangingPunct="1">
              <a:spcBef>
                <a:spcPct val="0"/>
              </a:spcBef>
              <a:spcAft>
                <a:spcPct val="0"/>
              </a:spcAft>
            </a:pPr>
            <a:endParaRPr lang="en-GB" altLang="en-US" sz="1209" b="0">
              <a:latin typeface="Berlin Sans FB" panose="020E0602020502020306" pitchFamily="34" charset="0"/>
            </a:endParaRPr>
          </a:p>
        </p:txBody>
      </p:sp>
      <p:grpSp>
        <p:nvGrpSpPr>
          <p:cNvPr id="8" name="Group 7">
            <a:extLst>
              <a:ext uri="{FF2B5EF4-FFF2-40B4-BE49-F238E27FC236}">
                <a16:creationId xmlns:a16="http://schemas.microsoft.com/office/drawing/2014/main" id="{7C8100B3-D6CD-4C8F-933A-7BDEE50789DE}"/>
              </a:ext>
              <a:ext uri="{C183D7F6-B498-43B3-948B-1728B52AA6E4}">
                <adec:decorative xmlns:adec="http://schemas.microsoft.com/office/drawing/2017/decorative" xmlns="" val="1"/>
              </a:ext>
            </a:extLst>
          </p:cNvPr>
          <p:cNvGrpSpPr/>
          <p:nvPr/>
        </p:nvGrpSpPr>
        <p:grpSpPr>
          <a:xfrm>
            <a:off x="1673557" y="1073053"/>
            <a:ext cx="3102707" cy="2777725"/>
            <a:chOff x="1127993" y="1073053"/>
            <a:chExt cx="3102707" cy="2777725"/>
          </a:xfrm>
        </p:grpSpPr>
        <p:sp>
          <p:nvSpPr>
            <p:cNvPr id="31" name="TextBox 30"/>
            <p:cNvSpPr txBox="1"/>
            <p:nvPr/>
          </p:nvSpPr>
          <p:spPr>
            <a:xfrm>
              <a:off x="1127993" y="2781639"/>
              <a:ext cx="3102707" cy="1069139"/>
            </a:xfrm>
            <a:prstGeom prst="rect">
              <a:avLst/>
            </a:prstGeom>
            <a:noFill/>
          </p:spPr>
          <p:txBody>
            <a:bodyPr wrap="square" rtlCol="0">
              <a:spAutoFit/>
            </a:bodyPr>
            <a:lstStyle/>
            <a:p>
              <a:pPr algn="ctr"/>
              <a:r>
                <a:rPr lang="en-US" sz="2116" b="1">
                  <a:solidFill>
                    <a:srgbClr val="009F4D"/>
                  </a:solidFill>
                  <a:latin typeface="+mj-lt"/>
                  <a:cs typeface="Whitney Black"/>
                </a:rPr>
                <a:t>Thumbs up </a:t>
              </a:r>
              <a:br>
                <a:rPr lang="en-US" sz="2116" b="1">
                  <a:solidFill>
                    <a:srgbClr val="009F4D"/>
                  </a:solidFill>
                  <a:latin typeface="+mj-lt"/>
                  <a:cs typeface="Whitney Black"/>
                </a:rPr>
              </a:br>
              <a:r>
                <a:rPr lang="en-US" sz="2116" b="1">
                  <a:solidFill>
                    <a:srgbClr val="009F4D"/>
                  </a:solidFill>
                  <a:latin typeface="+mj-lt"/>
                  <a:cs typeface="Whitney Black"/>
                </a:rPr>
                <a:t>if the information is </a:t>
              </a:r>
              <a:br>
                <a:rPr lang="en-US" sz="2116" b="1">
                  <a:solidFill>
                    <a:srgbClr val="009F4D"/>
                  </a:solidFill>
                  <a:latin typeface="+mj-lt"/>
                  <a:cs typeface="Whitney Black"/>
                </a:rPr>
              </a:br>
              <a:r>
                <a:rPr lang="en-US" sz="2116" b="1">
                  <a:solidFill>
                    <a:srgbClr val="009F4D"/>
                  </a:solidFill>
                  <a:latin typeface="+mj-lt"/>
                  <a:cs typeface="Whitney Black"/>
                </a:rPr>
                <a:t>key to a 999/112 call</a:t>
              </a:r>
              <a:endParaRPr lang="en-US" sz="2116" b="1">
                <a:solidFill>
                  <a:srgbClr val="007A53"/>
                </a:solidFill>
                <a:latin typeface="+mj-lt"/>
                <a:cs typeface="Whitney Black"/>
              </a:endParaRPr>
            </a:p>
          </p:txBody>
        </p:sp>
        <p:pic>
          <p:nvPicPr>
            <p:cNvPr id="32" name="Picture 31">
              <a:extLst>
                <a:ext uri="{FF2B5EF4-FFF2-40B4-BE49-F238E27FC236}">
                  <a16:creationId xmlns:a16="http://schemas.microsoft.com/office/drawing/2014/main" id="{1BA80483-FB61-489B-84B1-CD25F4EA3B82}"/>
                </a:ext>
                <a:ext uri="{C183D7F6-B498-43B3-948B-1728B52AA6E4}">
                  <adec:decorative xmlns:adec="http://schemas.microsoft.com/office/drawing/2017/decorative" xmlns="" val="1"/>
                </a:ext>
              </a:extLst>
            </p:cNvPr>
            <p:cNvPicPr>
              <a:picLocks noChangeAspect="1"/>
            </p:cNvPicPr>
            <p:nvPr/>
          </p:nvPicPr>
          <p:blipFill rotWithShape="1">
            <a:blip r:embed="rId3"/>
            <a:srcRect r="50850"/>
            <a:stretch/>
          </p:blipFill>
          <p:spPr>
            <a:xfrm>
              <a:off x="1935976" y="1073053"/>
              <a:ext cx="1561925" cy="1900845"/>
            </a:xfrm>
            <a:prstGeom prst="rect">
              <a:avLst/>
            </a:prstGeom>
            <a:ln>
              <a:noFill/>
            </a:ln>
            <a:effectLst>
              <a:softEdge rad="112500"/>
            </a:effectLst>
          </p:spPr>
        </p:pic>
      </p:grpSp>
      <p:grpSp>
        <p:nvGrpSpPr>
          <p:cNvPr id="9" name="Group 8">
            <a:extLst>
              <a:ext uri="{FF2B5EF4-FFF2-40B4-BE49-F238E27FC236}">
                <a16:creationId xmlns:a16="http://schemas.microsoft.com/office/drawing/2014/main" id="{B98224A4-A51F-4938-B660-542BFA045E1F}"/>
              </a:ext>
              <a:ext uri="{C183D7F6-B498-43B3-948B-1728B52AA6E4}">
                <adec:decorative xmlns:adec="http://schemas.microsoft.com/office/drawing/2017/decorative" xmlns="" val="1"/>
              </a:ext>
            </a:extLst>
          </p:cNvPr>
          <p:cNvGrpSpPr/>
          <p:nvPr/>
        </p:nvGrpSpPr>
        <p:grpSpPr>
          <a:xfrm>
            <a:off x="4699117" y="1062684"/>
            <a:ext cx="3102707" cy="2863958"/>
            <a:chOff x="4699117" y="1062684"/>
            <a:chExt cx="3102707" cy="2863958"/>
          </a:xfrm>
        </p:grpSpPr>
        <p:pic>
          <p:nvPicPr>
            <p:cNvPr id="12" name="Picture 11">
              <a:extLst>
                <a:ext uri="{FF2B5EF4-FFF2-40B4-BE49-F238E27FC236}">
                  <a16:creationId xmlns:a16="http://schemas.microsoft.com/office/drawing/2014/main" id="{1BA80483-FB61-489B-84B1-CD25F4EA3B82}"/>
                </a:ext>
                <a:ext uri="{C183D7F6-B498-43B3-948B-1728B52AA6E4}">
                  <adec:decorative xmlns:adec="http://schemas.microsoft.com/office/drawing/2017/decorative" xmlns="" val="1"/>
                </a:ext>
              </a:extLst>
            </p:cNvPr>
            <p:cNvPicPr>
              <a:picLocks noChangeAspect="1"/>
            </p:cNvPicPr>
            <p:nvPr/>
          </p:nvPicPr>
          <p:blipFill rotWithShape="1">
            <a:blip r:embed="rId3"/>
            <a:srcRect l="50216"/>
            <a:stretch/>
          </p:blipFill>
          <p:spPr>
            <a:xfrm>
              <a:off x="5382654" y="1062684"/>
              <a:ext cx="1582083" cy="1900845"/>
            </a:xfrm>
            <a:prstGeom prst="rect">
              <a:avLst/>
            </a:prstGeom>
            <a:ln>
              <a:noFill/>
            </a:ln>
            <a:effectLst>
              <a:softEdge rad="112500"/>
            </a:effectLst>
          </p:spPr>
        </p:pic>
        <p:sp>
          <p:nvSpPr>
            <p:cNvPr id="33" name="TextBox 32"/>
            <p:cNvSpPr txBox="1"/>
            <p:nvPr/>
          </p:nvSpPr>
          <p:spPr>
            <a:xfrm>
              <a:off x="4699117" y="2857503"/>
              <a:ext cx="3102707" cy="1069139"/>
            </a:xfrm>
            <a:prstGeom prst="rect">
              <a:avLst/>
            </a:prstGeom>
            <a:noFill/>
          </p:spPr>
          <p:txBody>
            <a:bodyPr wrap="square" rtlCol="0">
              <a:spAutoFit/>
            </a:bodyPr>
            <a:lstStyle/>
            <a:p>
              <a:pPr algn="ctr"/>
              <a:r>
                <a:rPr lang="en-US" sz="2116" b="1">
                  <a:solidFill>
                    <a:srgbClr val="009F4D"/>
                  </a:solidFill>
                  <a:latin typeface="+mj-lt"/>
                  <a:cs typeface="Whitney Black"/>
                </a:rPr>
                <a:t>Thumbs down</a:t>
              </a:r>
              <a:br>
                <a:rPr lang="en-US" sz="2116" b="1">
                  <a:solidFill>
                    <a:srgbClr val="009F4D"/>
                  </a:solidFill>
                  <a:latin typeface="+mj-lt"/>
                  <a:cs typeface="Whitney Black"/>
                </a:rPr>
              </a:br>
              <a:r>
                <a:rPr lang="en-US" sz="2116" b="1">
                  <a:solidFill>
                    <a:srgbClr val="009F4D"/>
                  </a:solidFill>
                  <a:latin typeface="+mj-lt"/>
                  <a:cs typeface="Whitney Black"/>
                </a:rPr>
                <a:t> if it is not relevant information</a:t>
              </a:r>
              <a:endParaRPr lang="en-US" sz="2116" b="1">
                <a:solidFill>
                  <a:srgbClr val="007A53"/>
                </a:solidFill>
                <a:latin typeface="+mj-lt"/>
                <a:cs typeface="Whitney Black"/>
              </a:endParaRPr>
            </a:p>
          </p:txBody>
        </p:sp>
      </p:grpSp>
      <p:sp>
        <p:nvSpPr>
          <p:cNvPr id="3" name="Rectangle 2">
            <a:extLst>
              <a:ext uri="{FF2B5EF4-FFF2-40B4-BE49-F238E27FC236}">
                <a16:creationId xmlns:a16="http://schemas.microsoft.com/office/drawing/2014/main" id="{F21BBBBD-3B32-477E-A754-8228E67BAF20}"/>
              </a:ext>
            </a:extLst>
          </p:cNvPr>
          <p:cNvSpPr/>
          <p:nvPr/>
        </p:nvSpPr>
        <p:spPr>
          <a:xfrm>
            <a:off x="372271" y="4032824"/>
            <a:ext cx="3614772" cy="371512"/>
          </a:xfrm>
          <a:prstGeom prst="rect">
            <a:avLst/>
          </a:prstGeom>
        </p:spPr>
        <p:txBody>
          <a:bodyPr wrap="none">
            <a:spAutoFit/>
          </a:bodyPr>
          <a:lstStyle/>
          <a:p>
            <a:pPr marL="271119" lvl="1" indent="-271119">
              <a:spcBef>
                <a:spcPts val="76"/>
              </a:spcBef>
              <a:spcAft>
                <a:spcPts val="76"/>
              </a:spcAft>
              <a:buClr>
                <a:srgbClr val="007A53"/>
              </a:buClr>
              <a:buFont typeface="Wingdings 3" panose="05040102010807070707" pitchFamily="18" charset="2"/>
              <a:buChar char=""/>
              <a:defRPr/>
            </a:pPr>
            <a:r>
              <a:rPr lang="en-GB" sz="1814">
                <a:solidFill>
                  <a:srgbClr val="000000"/>
                </a:solidFill>
              </a:rPr>
              <a:t>What you had for tea last night</a:t>
            </a:r>
          </a:p>
        </p:txBody>
      </p:sp>
      <p:sp>
        <p:nvSpPr>
          <p:cNvPr id="5" name="Rectangle 4">
            <a:extLst>
              <a:ext uri="{FF2B5EF4-FFF2-40B4-BE49-F238E27FC236}">
                <a16:creationId xmlns:a16="http://schemas.microsoft.com/office/drawing/2014/main" id="{CE1BFA61-C292-426C-8D04-5D0A74C72CB0}"/>
              </a:ext>
            </a:extLst>
          </p:cNvPr>
          <p:cNvSpPr/>
          <p:nvPr/>
        </p:nvSpPr>
        <p:spPr>
          <a:xfrm>
            <a:off x="372271" y="4304393"/>
            <a:ext cx="2104743" cy="371512"/>
          </a:xfrm>
          <a:prstGeom prst="rect">
            <a:avLst/>
          </a:prstGeom>
        </p:spPr>
        <p:txBody>
          <a:bodyPr wrap="none">
            <a:spAutoFit/>
          </a:bodyPr>
          <a:lstStyle/>
          <a:p>
            <a:pPr marL="271119" lvl="1" indent="-271119">
              <a:spcBef>
                <a:spcPts val="76"/>
              </a:spcBef>
              <a:spcAft>
                <a:spcPts val="76"/>
              </a:spcAft>
              <a:buClr>
                <a:srgbClr val="007A53"/>
              </a:buClr>
              <a:buFont typeface="Wingdings 3" panose="05040102010807070707" pitchFamily="18" charset="2"/>
              <a:buChar char=""/>
              <a:defRPr/>
            </a:pPr>
            <a:r>
              <a:rPr lang="en-GB" sz="1814">
                <a:solidFill>
                  <a:srgbClr val="000000"/>
                </a:solidFill>
              </a:rPr>
              <a:t>What happened</a:t>
            </a:r>
          </a:p>
        </p:txBody>
      </p:sp>
      <p:sp>
        <p:nvSpPr>
          <p:cNvPr id="6" name="Rectangle 5">
            <a:extLst>
              <a:ext uri="{FF2B5EF4-FFF2-40B4-BE49-F238E27FC236}">
                <a16:creationId xmlns:a16="http://schemas.microsoft.com/office/drawing/2014/main" id="{243BD807-9822-4D95-B8BB-6B2BB3F2CEE9}"/>
              </a:ext>
            </a:extLst>
          </p:cNvPr>
          <p:cNvSpPr/>
          <p:nvPr/>
        </p:nvSpPr>
        <p:spPr>
          <a:xfrm>
            <a:off x="372271" y="4565237"/>
            <a:ext cx="3680495" cy="371512"/>
          </a:xfrm>
          <a:prstGeom prst="rect">
            <a:avLst/>
          </a:prstGeom>
        </p:spPr>
        <p:txBody>
          <a:bodyPr wrap="none">
            <a:spAutoFit/>
          </a:bodyPr>
          <a:lstStyle/>
          <a:p>
            <a:pPr marL="271119" lvl="1" indent="-271119">
              <a:spcBef>
                <a:spcPts val="76"/>
              </a:spcBef>
              <a:spcAft>
                <a:spcPts val="76"/>
              </a:spcAft>
              <a:buClr>
                <a:srgbClr val="007A53"/>
              </a:buClr>
              <a:buFont typeface="Wingdings 3" panose="05040102010807070707" pitchFamily="18" charset="2"/>
              <a:buChar char=""/>
              <a:defRPr/>
            </a:pPr>
            <a:r>
              <a:rPr lang="en-GB" sz="1814">
                <a:solidFill>
                  <a:srgbClr val="000000"/>
                </a:solidFill>
              </a:rPr>
              <a:t>What football team you support</a:t>
            </a:r>
          </a:p>
        </p:txBody>
      </p:sp>
      <p:sp>
        <p:nvSpPr>
          <p:cNvPr id="7" name="Rectangle 6">
            <a:extLst>
              <a:ext uri="{FF2B5EF4-FFF2-40B4-BE49-F238E27FC236}">
                <a16:creationId xmlns:a16="http://schemas.microsoft.com/office/drawing/2014/main" id="{3F2D7ADB-8292-40EE-9B26-FF40733119AE}"/>
              </a:ext>
            </a:extLst>
          </p:cNvPr>
          <p:cNvSpPr/>
          <p:nvPr/>
        </p:nvSpPr>
        <p:spPr>
          <a:xfrm>
            <a:off x="372271" y="4822196"/>
            <a:ext cx="2063065" cy="371512"/>
          </a:xfrm>
          <a:prstGeom prst="rect">
            <a:avLst/>
          </a:prstGeom>
        </p:spPr>
        <p:txBody>
          <a:bodyPr wrap="none">
            <a:spAutoFit/>
          </a:bodyPr>
          <a:lstStyle/>
          <a:p>
            <a:pPr marL="271119" lvl="1" indent="-271119">
              <a:spcBef>
                <a:spcPts val="76"/>
              </a:spcBef>
              <a:spcAft>
                <a:spcPts val="76"/>
              </a:spcAft>
              <a:buClr>
                <a:srgbClr val="007A53"/>
              </a:buClr>
              <a:buFont typeface="Wingdings 3" panose="05040102010807070707" pitchFamily="18" charset="2"/>
              <a:buChar char=""/>
              <a:defRPr/>
            </a:pPr>
            <a:r>
              <a:rPr lang="en-GB" sz="1814">
                <a:solidFill>
                  <a:srgbClr val="000000"/>
                </a:solidFill>
              </a:rPr>
              <a:t>Where you are</a:t>
            </a:r>
          </a:p>
        </p:txBody>
      </p:sp>
      <p:sp>
        <p:nvSpPr>
          <p:cNvPr id="4" name="TextBox 3">
            <a:extLst>
              <a:ext uri="{FF2B5EF4-FFF2-40B4-BE49-F238E27FC236}">
                <a16:creationId xmlns:a16="http://schemas.microsoft.com/office/drawing/2014/main" id="{552DF823-93CE-4257-97D8-B16CCF001808}"/>
              </a:ext>
            </a:extLst>
          </p:cNvPr>
          <p:cNvSpPr txBox="1"/>
          <p:nvPr/>
        </p:nvSpPr>
        <p:spPr>
          <a:xfrm>
            <a:off x="377405" y="5094919"/>
            <a:ext cx="4187024" cy="371512"/>
          </a:xfrm>
          <a:prstGeom prst="rect">
            <a:avLst/>
          </a:prstGeom>
          <a:noFill/>
        </p:spPr>
        <p:txBody>
          <a:bodyPr wrap="square" rtlCol="0">
            <a:spAutoFit/>
          </a:bodyPr>
          <a:lstStyle/>
          <a:p>
            <a:pPr marL="271119" lvl="1" indent="-271119">
              <a:spcBef>
                <a:spcPts val="76"/>
              </a:spcBef>
              <a:spcAft>
                <a:spcPts val="76"/>
              </a:spcAft>
              <a:buClr>
                <a:srgbClr val="007A53"/>
              </a:buClr>
              <a:buFont typeface="Wingdings 3" panose="05040102010807070707" pitchFamily="18" charset="2"/>
              <a:buChar char=""/>
              <a:defRPr/>
            </a:pPr>
            <a:r>
              <a:rPr lang="en-GB" sz="1814">
                <a:solidFill>
                  <a:srgbClr val="000000"/>
                </a:solidFill>
                <a:latin typeface="+mj-lt"/>
              </a:rPr>
              <a:t>What is wrong with the casualty</a:t>
            </a:r>
          </a:p>
        </p:txBody>
      </p:sp>
      <p:pic>
        <p:nvPicPr>
          <p:cNvPr id="15" name="Picture 14">
            <a:extLst>
              <a:ext uri="{FF2B5EF4-FFF2-40B4-BE49-F238E27FC236}">
                <a16:creationId xmlns:a16="http://schemas.microsoft.com/office/drawing/2014/main" id="{756A2CC7-437E-4BE5-AD56-8249757D2534}"/>
              </a:ext>
              <a:ext uri="{C183D7F6-B498-43B3-948B-1728B52AA6E4}">
                <adec:decorative xmlns:adec="http://schemas.microsoft.com/office/drawing/2017/decorative" xmlns="" val="1"/>
              </a:ext>
            </a:extLst>
          </p:cNvPr>
          <p:cNvPicPr>
            <a:picLocks noChangeAspect="1"/>
          </p:cNvPicPr>
          <p:nvPr/>
        </p:nvPicPr>
        <p:blipFill rotWithShape="1">
          <a:blip r:embed="rId3"/>
          <a:srcRect l="50216"/>
          <a:stretch/>
        </p:blipFill>
        <p:spPr>
          <a:xfrm>
            <a:off x="3904861" y="3940749"/>
            <a:ext cx="452806" cy="544038"/>
          </a:xfrm>
          <a:prstGeom prst="rect">
            <a:avLst/>
          </a:prstGeom>
          <a:ln>
            <a:noFill/>
          </a:ln>
          <a:effectLst>
            <a:softEdge rad="112500"/>
          </a:effectLst>
        </p:spPr>
      </p:pic>
      <p:pic>
        <p:nvPicPr>
          <p:cNvPr id="17" name="Picture 16">
            <a:extLst>
              <a:ext uri="{FF2B5EF4-FFF2-40B4-BE49-F238E27FC236}">
                <a16:creationId xmlns:a16="http://schemas.microsoft.com/office/drawing/2014/main" id="{AB925E5F-FDCA-41D5-9FCA-F3A78F7BAA2A}"/>
              </a:ext>
              <a:ext uri="{C183D7F6-B498-43B3-948B-1728B52AA6E4}">
                <adec:decorative xmlns:adec="http://schemas.microsoft.com/office/drawing/2017/decorative" xmlns="" val="1"/>
              </a:ext>
            </a:extLst>
          </p:cNvPr>
          <p:cNvPicPr>
            <a:picLocks noChangeAspect="1"/>
          </p:cNvPicPr>
          <p:nvPr/>
        </p:nvPicPr>
        <p:blipFill rotWithShape="1">
          <a:blip r:embed="rId3"/>
          <a:srcRect l="50216"/>
          <a:stretch/>
        </p:blipFill>
        <p:spPr>
          <a:xfrm>
            <a:off x="3963842" y="4502721"/>
            <a:ext cx="452806" cy="544038"/>
          </a:xfrm>
          <a:prstGeom prst="rect">
            <a:avLst/>
          </a:prstGeom>
          <a:ln>
            <a:noFill/>
          </a:ln>
          <a:effectLst>
            <a:softEdge rad="112500"/>
          </a:effectLst>
        </p:spPr>
      </p:pic>
      <p:pic>
        <p:nvPicPr>
          <p:cNvPr id="19" name="Picture 18">
            <a:extLst>
              <a:ext uri="{FF2B5EF4-FFF2-40B4-BE49-F238E27FC236}">
                <a16:creationId xmlns:a16="http://schemas.microsoft.com/office/drawing/2014/main" id="{80FED76B-3938-40C5-A509-C7D80346291E}"/>
              </a:ext>
              <a:ext uri="{C183D7F6-B498-43B3-948B-1728B52AA6E4}">
                <adec:decorative xmlns:adec="http://schemas.microsoft.com/office/drawing/2017/decorative" xmlns="" val="1"/>
              </a:ext>
            </a:extLst>
          </p:cNvPr>
          <p:cNvPicPr>
            <a:picLocks noChangeAspect="1"/>
          </p:cNvPicPr>
          <p:nvPr/>
        </p:nvPicPr>
        <p:blipFill rotWithShape="1">
          <a:blip r:embed="rId3"/>
          <a:srcRect r="50850"/>
          <a:stretch/>
        </p:blipFill>
        <p:spPr>
          <a:xfrm>
            <a:off x="3984789" y="4999265"/>
            <a:ext cx="452806" cy="551060"/>
          </a:xfrm>
          <a:prstGeom prst="rect">
            <a:avLst/>
          </a:prstGeom>
          <a:ln>
            <a:noFill/>
          </a:ln>
          <a:effectLst>
            <a:softEdge rad="112500"/>
          </a:effectLst>
        </p:spPr>
      </p:pic>
      <p:pic>
        <p:nvPicPr>
          <p:cNvPr id="16" name="Picture 15">
            <a:extLst>
              <a:ext uri="{FF2B5EF4-FFF2-40B4-BE49-F238E27FC236}">
                <a16:creationId xmlns:a16="http://schemas.microsoft.com/office/drawing/2014/main" id="{432515CA-A170-44A0-A91B-4C48E45FFC61}"/>
              </a:ext>
              <a:ext uri="{C183D7F6-B498-43B3-948B-1728B52AA6E4}">
                <adec:decorative xmlns:adec="http://schemas.microsoft.com/office/drawing/2017/decorative" xmlns="" val="1"/>
              </a:ext>
            </a:extLst>
          </p:cNvPr>
          <p:cNvPicPr>
            <a:picLocks noChangeAspect="1"/>
          </p:cNvPicPr>
          <p:nvPr/>
        </p:nvPicPr>
        <p:blipFill rotWithShape="1">
          <a:blip r:embed="rId3"/>
          <a:srcRect r="50850"/>
          <a:stretch/>
        </p:blipFill>
        <p:spPr>
          <a:xfrm>
            <a:off x="2435144" y="4218580"/>
            <a:ext cx="452806" cy="551060"/>
          </a:xfrm>
          <a:prstGeom prst="rect">
            <a:avLst/>
          </a:prstGeom>
          <a:ln>
            <a:noFill/>
          </a:ln>
          <a:effectLst>
            <a:softEdge rad="112500"/>
          </a:effectLst>
        </p:spPr>
      </p:pic>
      <p:pic>
        <p:nvPicPr>
          <p:cNvPr id="18" name="Picture 17">
            <a:extLst>
              <a:ext uri="{FF2B5EF4-FFF2-40B4-BE49-F238E27FC236}">
                <a16:creationId xmlns:a16="http://schemas.microsoft.com/office/drawing/2014/main" id="{61850B6D-4B74-4A66-8BC3-A332352B3E9B}"/>
              </a:ext>
              <a:ext uri="{C183D7F6-B498-43B3-948B-1728B52AA6E4}">
                <adec:decorative xmlns:adec="http://schemas.microsoft.com/office/drawing/2017/decorative" xmlns="" val="1"/>
              </a:ext>
            </a:extLst>
          </p:cNvPr>
          <p:cNvPicPr>
            <a:picLocks noChangeAspect="1"/>
          </p:cNvPicPr>
          <p:nvPr/>
        </p:nvPicPr>
        <p:blipFill rotWithShape="1">
          <a:blip r:embed="rId3"/>
          <a:srcRect r="50850"/>
          <a:stretch/>
        </p:blipFill>
        <p:spPr>
          <a:xfrm>
            <a:off x="2312887" y="4741669"/>
            <a:ext cx="452806" cy="551060"/>
          </a:xfrm>
          <a:prstGeom prst="rect">
            <a:avLst/>
          </a:prstGeom>
          <a:ln>
            <a:noFill/>
          </a:ln>
          <a:effectLst>
            <a:softEdge rad="112500"/>
          </a:effectLst>
        </p:spPr>
      </p:pic>
    </p:spTree>
    <p:extLst>
      <p:ext uri="{BB962C8B-B14F-4D97-AF65-F5344CB8AC3E}">
        <p14:creationId xmlns:p14="http://schemas.microsoft.com/office/powerpoint/2010/main" val="3853913149"/>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1000" fill="hold"/>
                                        <p:tgtEl>
                                          <p:spTgt spid="15"/>
                                        </p:tgtEl>
                                        <p:attrNameLst>
                                          <p:attrName>ppt_w</p:attrName>
                                        </p:attrNameLst>
                                      </p:cBhvr>
                                      <p:tavLst>
                                        <p:tav tm="0">
                                          <p:val>
                                            <p:fltVal val="0"/>
                                          </p:val>
                                        </p:tav>
                                        <p:tav tm="100000">
                                          <p:val>
                                            <p:strVal val="#ppt_w"/>
                                          </p:val>
                                        </p:tav>
                                      </p:tavLst>
                                    </p:anim>
                                    <p:anim calcmode="lin" valueType="num">
                                      <p:cBhvr>
                                        <p:cTn id="28" dur="1000" fill="hold"/>
                                        <p:tgtEl>
                                          <p:spTgt spid="15"/>
                                        </p:tgtEl>
                                        <p:attrNameLst>
                                          <p:attrName>ppt_h</p:attrName>
                                        </p:attrNameLst>
                                      </p:cBhvr>
                                      <p:tavLst>
                                        <p:tav tm="0">
                                          <p:val>
                                            <p:fltVal val="0"/>
                                          </p:val>
                                        </p:tav>
                                        <p:tav tm="100000">
                                          <p:val>
                                            <p:strVal val="#ppt_h"/>
                                          </p:val>
                                        </p:tav>
                                      </p:tavLst>
                                    </p:anim>
                                    <p:anim calcmode="lin" valueType="num">
                                      <p:cBhvr>
                                        <p:cTn id="29" dur="1000" fill="hold"/>
                                        <p:tgtEl>
                                          <p:spTgt spid="15"/>
                                        </p:tgtEl>
                                        <p:attrNameLst>
                                          <p:attrName>style.rotation</p:attrName>
                                        </p:attrNameLst>
                                      </p:cBhvr>
                                      <p:tavLst>
                                        <p:tav tm="0">
                                          <p:val>
                                            <p:fltVal val="90"/>
                                          </p:val>
                                        </p:tav>
                                        <p:tav tm="100000">
                                          <p:val>
                                            <p:fltVal val="0"/>
                                          </p:val>
                                        </p:tav>
                                      </p:tavLst>
                                    </p:anim>
                                    <p:animEffect transition="in" filter="fade">
                                      <p:cBhvr>
                                        <p:cTn id="30" dur="10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ppt_x"/>
                                          </p:val>
                                        </p:tav>
                                        <p:tav tm="100000">
                                          <p:val>
                                            <p:strVal val="#ppt_x"/>
                                          </p:val>
                                        </p:tav>
                                      </p:tavLst>
                                    </p:anim>
                                    <p:anim calcmode="lin" valueType="num">
                                      <p:cBhvr additive="base">
                                        <p:cTn id="3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p:cTn id="41" dur="1000" fill="hold"/>
                                        <p:tgtEl>
                                          <p:spTgt spid="16"/>
                                        </p:tgtEl>
                                        <p:attrNameLst>
                                          <p:attrName>ppt_w</p:attrName>
                                        </p:attrNameLst>
                                      </p:cBhvr>
                                      <p:tavLst>
                                        <p:tav tm="0">
                                          <p:val>
                                            <p:fltVal val="0"/>
                                          </p:val>
                                        </p:tav>
                                        <p:tav tm="100000">
                                          <p:val>
                                            <p:strVal val="#ppt_w"/>
                                          </p:val>
                                        </p:tav>
                                      </p:tavLst>
                                    </p:anim>
                                    <p:anim calcmode="lin" valueType="num">
                                      <p:cBhvr>
                                        <p:cTn id="42" dur="1000" fill="hold"/>
                                        <p:tgtEl>
                                          <p:spTgt spid="16"/>
                                        </p:tgtEl>
                                        <p:attrNameLst>
                                          <p:attrName>ppt_h</p:attrName>
                                        </p:attrNameLst>
                                      </p:cBhvr>
                                      <p:tavLst>
                                        <p:tav tm="0">
                                          <p:val>
                                            <p:fltVal val="0"/>
                                          </p:val>
                                        </p:tav>
                                        <p:tav tm="100000">
                                          <p:val>
                                            <p:strVal val="#ppt_h"/>
                                          </p:val>
                                        </p:tav>
                                      </p:tavLst>
                                    </p:anim>
                                    <p:anim calcmode="lin" valueType="num">
                                      <p:cBhvr>
                                        <p:cTn id="43" dur="1000" fill="hold"/>
                                        <p:tgtEl>
                                          <p:spTgt spid="16"/>
                                        </p:tgtEl>
                                        <p:attrNameLst>
                                          <p:attrName>style.rotation</p:attrName>
                                        </p:attrNameLst>
                                      </p:cBhvr>
                                      <p:tavLst>
                                        <p:tav tm="0">
                                          <p:val>
                                            <p:fltVal val="90"/>
                                          </p:val>
                                        </p:tav>
                                        <p:tav tm="100000">
                                          <p:val>
                                            <p:fltVal val="0"/>
                                          </p:val>
                                        </p:tav>
                                      </p:tavLst>
                                    </p:anim>
                                    <p:animEffect transition="in" filter="fade">
                                      <p:cBhvr>
                                        <p:cTn id="44" dur="10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500" fill="hold"/>
                                        <p:tgtEl>
                                          <p:spTgt spid="6"/>
                                        </p:tgtEl>
                                        <p:attrNameLst>
                                          <p:attrName>ppt_x</p:attrName>
                                        </p:attrNameLst>
                                      </p:cBhvr>
                                      <p:tavLst>
                                        <p:tav tm="0">
                                          <p:val>
                                            <p:strVal val="#ppt_x"/>
                                          </p:val>
                                        </p:tav>
                                        <p:tav tm="100000">
                                          <p:val>
                                            <p:strVal val="#ppt_x"/>
                                          </p:val>
                                        </p:tav>
                                      </p:tavLst>
                                    </p:anim>
                                    <p:anim calcmode="lin" valueType="num">
                                      <p:cBhvr additive="base">
                                        <p:cTn id="5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p:cTn id="55" dur="1000" fill="hold"/>
                                        <p:tgtEl>
                                          <p:spTgt spid="17"/>
                                        </p:tgtEl>
                                        <p:attrNameLst>
                                          <p:attrName>ppt_w</p:attrName>
                                        </p:attrNameLst>
                                      </p:cBhvr>
                                      <p:tavLst>
                                        <p:tav tm="0">
                                          <p:val>
                                            <p:fltVal val="0"/>
                                          </p:val>
                                        </p:tav>
                                        <p:tav tm="100000">
                                          <p:val>
                                            <p:strVal val="#ppt_w"/>
                                          </p:val>
                                        </p:tav>
                                      </p:tavLst>
                                    </p:anim>
                                    <p:anim calcmode="lin" valueType="num">
                                      <p:cBhvr>
                                        <p:cTn id="56" dur="1000" fill="hold"/>
                                        <p:tgtEl>
                                          <p:spTgt spid="17"/>
                                        </p:tgtEl>
                                        <p:attrNameLst>
                                          <p:attrName>ppt_h</p:attrName>
                                        </p:attrNameLst>
                                      </p:cBhvr>
                                      <p:tavLst>
                                        <p:tav tm="0">
                                          <p:val>
                                            <p:fltVal val="0"/>
                                          </p:val>
                                        </p:tav>
                                        <p:tav tm="100000">
                                          <p:val>
                                            <p:strVal val="#ppt_h"/>
                                          </p:val>
                                        </p:tav>
                                      </p:tavLst>
                                    </p:anim>
                                    <p:anim calcmode="lin" valueType="num">
                                      <p:cBhvr>
                                        <p:cTn id="57" dur="1000" fill="hold"/>
                                        <p:tgtEl>
                                          <p:spTgt spid="17"/>
                                        </p:tgtEl>
                                        <p:attrNameLst>
                                          <p:attrName>style.rotation</p:attrName>
                                        </p:attrNameLst>
                                      </p:cBhvr>
                                      <p:tavLst>
                                        <p:tav tm="0">
                                          <p:val>
                                            <p:fltVal val="90"/>
                                          </p:val>
                                        </p:tav>
                                        <p:tav tm="100000">
                                          <p:val>
                                            <p:fltVal val="0"/>
                                          </p:val>
                                        </p:tav>
                                      </p:tavLst>
                                    </p:anim>
                                    <p:animEffect transition="in" filter="fade">
                                      <p:cBhvr>
                                        <p:cTn id="58" dur="1000"/>
                                        <p:tgtEl>
                                          <p:spTgt spid="17"/>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7"/>
                                        </p:tgtEl>
                                        <p:attrNameLst>
                                          <p:attrName>style.visibility</p:attrName>
                                        </p:attrNameLst>
                                      </p:cBhvr>
                                      <p:to>
                                        <p:strVal val="visible"/>
                                      </p:to>
                                    </p:set>
                                    <p:anim calcmode="lin" valueType="num">
                                      <p:cBhvr additive="base">
                                        <p:cTn id="63" dur="500" fill="hold"/>
                                        <p:tgtEl>
                                          <p:spTgt spid="7"/>
                                        </p:tgtEl>
                                        <p:attrNameLst>
                                          <p:attrName>ppt_x</p:attrName>
                                        </p:attrNameLst>
                                      </p:cBhvr>
                                      <p:tavLst>
                                        <p:tav tm="0">
                                          <p:val>
                                            <p:strVal val="#ppt_x"/>
                                          </p:val>
                                        </p:tav>
                                        <p:tav tm="100000">
                                          <p:val>
                                            <p:strVal val="#ppt_x"/>
                                          </p:val>
                                        </p:tav>
                                      </p:tavLst>
                                    </p:anim>
                                    <p:anim calcmode="lin" valueType="num">
                                      <p:cBhvr additive="base">
                                        <p:cTn id="6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31" presetClass="entr" presetSubtype="0" fill="hold" nodeType="clickEffect">
                                  <p:stCondLst>
                                    <p:cond delay="0"/>
                                  </p:stCondLst>
                                  <p:childTnLst>
                                    <p:set>
                                      <p:cBhvr>
                                        <p:cTn id="68" dur="1" fill="hold">
                                          <p:stCondLst>
                                            <p:cond delay="0"/>
                                          </p:stCondLst>
                                        </p:cTn>
                                        <p:tgtEl>
                                          <p:spTgt spid="18"/>
                                        </p:tgtEl>
                                        <p:attrNameLst>
                                          <p:attrName>style.visibility</p:attrName>
                                        </p:attrNameLst>
                                      </p:cBhvr>
                                      <p:to>
                                        <p:strVal val="visible"/>
                                      </p:to>
                                    </p:set>
                                    <p:anim calcmode="lin" valueType="num">
                                      <p:cBhvr>
                                        <p:cTn id="69" dur="1000" fill="hold"/>
                                        <p:tgtEl>
                                          <p:spTgt spid="18"/>
                                        </p:tgtEl>
                                        <p:attrNameLst>
                                          <p:attrName>ppt_w</p:attrName>
                                        </p:attrNameLst>
                                      </p:cBhvr>
                                      <p:tavLst>
                                        <p:tav tm="0">
                                          <p:val>
                                            <p:fltVal val="0"/>
                                          </p:val>
                                        </p:tav>
                                        <p:tav tm="100000">
                                          <p:val>
                                            <p:strVal val="#ppt_w"/>
                                          </p:val>
                                        </p:tav>
                                      </p:tavLst>
                                    </p:anim>
                                    <p:anim calcmode="lin" valueType="num">
                                      <p:cBhvr>
                                        <p:cTn id="70" dur="1000" fill="hold"/>
                                        <p:tgtEl>
                                          <p:spTgt spid="18"/>
                                        </p:tgtEl>
                                        <p:attrNameLst>
                                          <p:attrName>ppt_h</p:attrName>
                                        </p:attrNameLst>
                                      </p:cBhvr>
                                      <p:tavLst>
                                        <p:tav tm="0">
                                          <p:val>
                                            <p:fltVal val="0"/>
                                          </p:val>
                                        </p:tav>
                                        <p:tav tm="100000">
                                          <p:val>
                                            <p:strVal val="#ppt_h"/>
                                          </p:val>
                                        </p:tav>
                                      </p:tavLst>
                                    </p:anim>
                                    <p:anim calcmode="lin" valueType="num">
                                      <p:cBhvr>
                                        <p:cTn id="71" dur="1000" fill="hold"/>
                                        <p:tgtEl>
                                          <p:spTgt spid="18"/>
                                        </p:tgtEl>
                                        <p:attrNameLst>
                                          <p:attrName>style.rotation</p:attrName>
                                        </p:attrNameLst>
                                      </p:cBhvr>
                                      <p:tavLst>
                                        <p:tav tm="0">
                                          <p:val>
                                            <p:fltVal val="90"/>
                                          </p:val>
                                        </p:tav>
                                        <p:tav tm="100000">
                                          <p:val>
                                            <p:fltVal val="0"/>
                                          </p:val>
                                        </p:tav>
                                      </p:tavLst>
                                    </p:anim>
                                    <p:animEffect transition="in" filter="fade">
                                      <p:cBhvr>
                                        <p:cTn id="72" dur="1000"/>
                                        <p:tgtEl>
                                          <p:spTgt spid="18"/>
                                        </p:tgtEl>
                                      </p:cBhvr>
                                    </p:animEffect>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4"/>
                                        </p:tgtEl>
                                        <p:attrNameLst>
                                          <p:attrName>style.visibility</p:attrName>
                                        </p:attrNameLst>
                                      </p:cBhvr>
                                      <p:to>
                                        <p:strVal val="visible"/>
                                      </p:to>
                                    </p:set>
                                    <p:anim calcmode="lin" valueType="num">
                                      <p:cBhvr additive="base">
                                        <p:cTn id="77" dur="500" fill="hold"/>
                                        <p:tgtEl>
                                          <p:spTgt spid="4"/>
                                        </p:tgtEl>
                                        <p:attrNameLst>
                                          <p:attrName>ppt_x</p:attrName>
                                        </p:attrNameLst>
                                      </p:cBhvr>
                                      <p:tavLst>
                                        <p:tav tm="0">
                                          <p:val>
                                            <p:strVal val="#ppt_x"/>
                                          </p:val>
                                        </p:tav>
                                        <p:tav tm="100000">
                                          <p:val>
                                            <p:strVal val="#ppt_x"/>
                                          </p:val>
                                        </p:tav>
                                      </p:tavLst>
                                    </p:anim>
                                    <p:anim calcmode="lin" valueType="num">
                                      <p:cBhvr additive="base">
                                        <p:cTn id="7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31" presetClass="entr" presetSubtype="0" fill="hold" nodeType="click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fltVal val="0"/>
                                          </p:val>
                                        </p:tav>
                                        <p:tav tm="100000">
                                          <p:val>
                                            <p:strVal val="#ppt_w"/>
                                          </p:val>
                                        </p:tav>
                                      </p:tavLst>
                                    </p:anim>
                                    <p:anim calcmode="lin" valueType="num">
                                      <p:cBhvr>
                                        <p:cTn id="84" dur="1000" fill="hold"/>
                                        <p:tgtEl>
                                          <p:spTgt spid="19"/>
                                        </p:tgtEl>
                                        <p:attrNameLst>
                                          <p:attrName>ppt_h</p:attrName>
                                        </p:attrNameLst>
                                      </p:cBhvr>
                                      <p:tavLst>
                                        <p:tav tm="0">
                                          <p:val>
                                            <p:fltVal val="0"/>
                                          </p:val>
                                        </p:tav>
                                        <p:tav tm="100000">
                                          <p:val>
                                            <p:strVal val="#ppt_h"/>
                                          </p:val>
                                        </p:tav>
                                      </p:tavLst>
                                    </p:anim>
                                    <p:anim calcmode="lin" valueType="num">
                                      <p:cBhvr>
                                        <p:cTn id="85" dur="1000" fill="hold"/>
                                        <p:tgtEl>
                                          <p:spTgt spid="19"/>
                                        </p:tgtEl>
                                        <p:attrNameLst>
                                          <p:attrName>style.rotation</p:attrName>
                                        </p:attrNameLst>
                                      </p:cBhvr>
                                      <p:tavLst>
                                        <p:tav tm="0">
                                          <p:val>
                                            <p:fltVal val="90"/>
                                          </p:val>
                                        </p:tav>
                                        <p:tav tm="100000">
                                          <p:val>
                                            <p:fltVal val="0"/>
                                          </p:val>
                                        </p:tav>
                                      </p:tavLst>
                                    </p:anim>
                                    <p:animEffect transition="in" filter="fade">
                                      <p:cBhvr>
                                        <p:cTn id="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2278CC-04AD-4BE0-8EA6-55FC4FD718D5}"/>
              </a:ext>
            </a:extLst>
          </p:cNvPr>
          <p:cNvSpPr>
            <a:spLocks noGrp="1"/>
          </p:cNvSpPr>
          <p:nvPr>
            <p:ph idx="16"/>
          </p:nvPr>
        </p:nvSpPr>
        <p:spPr>
          <a:xfrm>
            <a:off x="491628" y="478795"/>
            <a:ext cx="6475763" cy="551146"/>
          </a:xfrm>
        </p:spPr>
        <p:txBody>
          <a:bodyPr/>
          <a:lstStyle/>
          <a:p>
            <a:r>
              <a:rPr lang="en-GB"/>
              <a:t>When things go wrong   A12</a:t>
            </a:r>
          </a:p>
        </p:txBody>
      </p:sp>
      <p:sp>
        <p:nvSpPr>
          <p:cNvPr id="4" name="Text Placeholder 3">
            <a:extLst>
              <a:ext uri="{FF2B5EF4-FFF2-40B4-BE49-F238E27FC236}">
                <a16:creationId xmlns:a16="http://schemas.microsoft.com/office/drawing/2014/main" id="{8CCA089D-D458-4A78-8955-D82BAFC749EA}"/>
              </a:ext>
            </a:extLst>
          </p:cNvPr>
          <p:cNvSpPr>
            <a:spLocks noGrp="1"/>
          </p:cNvSpPr>
          <p:nvPr>
            <p:ph type="body" sz="quarter" idx="10"/>
          </p:nvPr>
        </p:nvSpPr>
        <p:spPr/>
        <p:txBody>
          <a:bodyPr/>
          <a:lstStyle/>
          <a:p>
            <a:endParaRPr lang="en-GB"/>
          </a:p>
        </p:txBody>
      </p:sp>
      <p:sp>
        <p:nvSpPr>
          <p:cNvPr id="7" name="Rectangle 6">
            <a:extLst>
              <a:ext uri="{FF2B5EF4-FFF2-40B4-BE49-F238E27FC236}">
                <a16:creationId xmlns:a16="http://schemas.microsoft.com/office/drawing/2014/main" id="{5674957F-F5C0-4915-B0B7-945854B22252}"/>
              </a:ext>
            </a:extLst>
          </p:cNvPr>
          <p:cNvSpPr/>
          <p:nvPr/>
        </p:nvSpPr>
        <p:spPr>
          <a:xfrm>
            <a:off x="2558720" y="1610018"/>
            <a:ext cx="4874875" cy="2636614"/>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a:solidFill>
                  <a:schemeClr val="tx1"/>
                </a:solidFill>
              </a:rPr>
              <a:t>Think of something that may have happened to make someone unresponsive.</a:t>
            </a:r>
          </a:p>
        </p:txBody>
      </p:sp>
      <p:pic>
        <p:nvPicPr>
          <p:cNvPr id="2" name="Picture 4">
            <a:extLst>
              <a:ext uri="{FF2B5EF4-FFF2-40B4-BE49-F238E27FC236}">
                <a16:creationId xmlns:a16="http://schemas.microsoft.com/office/drawing/2014/main" id="{13009F63-E8A1-4AD8-99A6-0570F7B27367}"/>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468100" y="4113642"/>
            <a:ext cx="1818846" cy="1085850"/>
          </a:xfrm>
          <a:prstGeom prst="rect">
            <a:avLst/>
          </a:prstGeom>
        </p:spPr>
      </p:pic>
    </p:spTree>
    <p:extLst>
      <p:ext uri="{BB962C8B-B14F-4D97-AF65-F5344CB8AC3E}">
        <p14:creationId xmlns:p14="http://schemas.microsoft.com/office/powerpoint/2010/main" val="366295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PT Powerpoint template 2nd proof">
  <a:themeElements>
    <a:clrScheme name="SJA 2016">
      <a:dk1>
        <a:sysClr val="windowText" lastClr="000000"/>
      </a:dk1>
      <a:lt1>
        <a:srgbClr val="FFFFFF"/>
      </a:lt1>
      <a:dk2>
        <a:srgbClr val="007A53"/>
      </a:dk2>
      <a:lt2>
        <a:srgbClr val="97999B"/>
      </a:lt2>
      <a:accent1>
        <a:srgbClr val="000000"/>
      </a:accent1>
      <a:accent2>
        <a:srgbClr val="007A53"/>
      </a:accent2>
      <a:accent3>
        <a:srgbClr val="009F4D"/>
      </a:accent3>
      <a:accent4>
        <a:srgbClr val="E1E000"/>
      </a:accent4>
      <a:accent5>
        <a:srgbClr val="97999B"/>
      </a:accent5>
      <a:accent6>
        <a:srgbClr val="FFFFFF"/>
      </a:accent6>
      <a:hlink>
        <a:srgbClr val="007A53"/>
      </a:hlink>
      <a:folHlink>
        <a:srgbClr val="E1E00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E7744060-883E-40EB-8CD4-2F0D750F790C}" vid="{C083200A-9F88-419F-88A7-B799583B6A13}"/>
    </a:ext>
  </a:extLst>
</a:theme>
</file>

<file path=ppt/theme/theme2.xml><?xml version="1.0" encoding="utf-8"?>
<a:theme xmlns:a="http://schemas.openxmlformats.org/drawingml/2006/main" name="Office Theme">
  <a:themeElements>
    <a:clrScheme name="SJA 2016">
      <a:dk1>
        <a:sysClr val="windowText" lastClr="000000"/>
      </a:dk1>
      <a:lt1>
        <a:srgbClr val="FFFFFF"/>
      </a:lt1>
      <a:dk2>
        <a:srgbClr val="007A53"/>
      </a:dk2>
      <a:lt2>
        <a:srgbClr val="97999B"/>
      </a:lt2>
      <a:accent1>
        <a:srgbClr val="000000"/>
      </a:accent1>
      <a:accent2>
        <a:srgbClr val="007A53"/>
      </a:accent2>
      <a:accent3>
        <a:srgbClr val="009F4D"/>
      </a:accent3>
      <a:accent4>
        <a:srgbClr val="E1E000"/>
      </a:accent4>
      <a:accent5>
        <a:srgbClr val="97999B"/>
      </a:accent5>
      <a:accent6>
        <a:srgbClr val="FFFFFF"/>
      </a:accent6>
      <a:hlink>
        <a:srgbClr val="007A53"/>
      </a:hlink>
      <a:folHlink>
        <a:srgbClr val="E1E00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SJA 2016">
      <a:dk1>
        <a:sysClr val="windowText" lastClr="000000"/>
      </a:dk1>
      <a:lt1>
        <a:srgbClr val="FFFFFF"/>
      </a:lt1>
      <a:dk2>
        <a:srgbClr val="007A53"/>
      </a:dk2>
      <a:lt2>
        <a:srgbClr val="97999B"/>
      </a:lt2>
      <a:accent1>
        <a:srgbClr val="000000"/>
      </a:accent1>
      <a:accent2>
        <a:srgbClr val="007A53"/>
      </a:accent2>
      <a:accent3>
        <a:srgbClr val="009F4D"/>
      </a:accent3>
      <a:accent4>
        <a:srgbClr val="E1E000"/>
      </a:accent4>
      <a:accent5>
        <a:srgbClr val="97999B"/>
      </a:accent5>
      <a:accent6>
        <a:srgbClr val="FFFFFF"/>
      </a:accent6>
      <a:hlink>
        <a:srgbClr val="007A53"/>
      </a:hlink>
      <a:folHlink>
        <a:srgbClr val="E1E00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13B8B06A127E8488F7413CC292EB859" ma:contentTypeVersion="12" ma:contentTypeDescription="Create a new document." ma:contentTypeScope="" ma:versionID="241327b196f72d227b790f771ea9a668">
  <xsd:schema xmlns:xsd="http://www.w3.org/2001/XMLSchema" xmlns:xs="http://www.w3.org/2001/XMLSchema" xmlns:p="http://schemas.microsoft.com/office/2006/metadata/properties" xmlns:ns2="315f969d-7967-4bff-902a-d46647ceb5a4" xmlns:ns3="73b22f68-4a70-4eb7-bf89-938dce806f38" targetNamespace="http://schemas.microsoft.com/office/2006/metadata/properties" ma:root="true" ma:fieldsID="472adda084188dccd75645870349c30c" ns2:_="" ns3:_="">
    <xsd:import namespace="315f969d-7967-4bff-902a-d46647ceb5a4"/>
    <xsd:import namespace="73b22f68-4a70-4eb7-bf89-938dce806f3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3:SharedWithUsers" minOccurs="0"/>
                <xsd:element ref="ns3:SharedWithDetails" minOccurs="0"/>
                <xsd:element ref="ns2:MediaServiceOCR" minOccurs="0"/>
                <xsd:element ref="ns2:MediaServiceEventHashCode" minOccurs="0"/>
                <xsd:element ref="ns2:MediaServiceGenerationTime"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5f969d-7967-4bff-902a-d46647ceb5a4"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3b22f68-4a70-4eb7-bf89-938dce806f38" elementFormDefault="qualified">
    <xsd:import namespace="http://schemas.microsoft.com/office/2006/documentManagement/types"/>
    <xsd:import namespace="http://schemas.microsoft.com/office/infopath/2007/PartnerControls"/>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73b22f68-4a70-4eb7-bf89-938dce806f38">
      <UserInfo>
        <DisplayName>Content</DisplayName>
        <AccountId>437</AccountId>
        <AccountType/>
      </UserInfo>
      <UserInfo>
        <DisplayName>Kate Rutsch</DisplayName>
        <AccountId>438</AccountId>
        <AccountType/>
      </UserInfo>
      <UserInfo>
        <DisplayName>Patrick Unwin</DisplayName>
        <AccountId>301</AccountId>
        <AccountType/>
      </UserInfo>
      <UserInfo>
        <DisplayName>Claire Maynard</DisplayName>
        <AccountId>439</AccountId>
        <AccountType/>
      </UserInfo>
      <UserInfo>
        <DisplayName>Sam Woollard</DisplayName>
        <AccountId>130</AccountId>
        <AccountType/>
      </UserInfo>
      <UserInfo>
        <DisplayName>Justine Wilson</DisplayName>
        <AccountId>124</AccountId>
        <AccountType/>
      </UserInfo>
      <UserInfo>
        <DisplayName>Jodie Walsh2</DisplayName>
        <AccountId>193</AccountId>
        <AccountType/>
      </UserInfo>
      <UserInfo>
        <DisplayName>Lynn Thomas</DisplayName>
        <AccountId>395</AccountId>
        <AccountType/>
      </UserInfo>
    </SharedWithUsers>
  </documentManagement>
</p:properties>
</file>

<file path=customXml/itemProps1.xml><?xml version="1.0" encoding="utf-8"?>
<ds:datastoreItem xmlns:ds="http://schemas.openxmlformats.org/officeDocument/2006/customXml" ds:itemID="{F2CB704F-DC21-43E9-AB3B-CE8EB41D85ED}">
  <ds:schemaRefs>
    <ds:schemaRef ds:uri="http://schemas.microsoft.com/sharepoint/v3/contenttype/forms"/>
  </ds:schemaRefs>
</ds:datastoreItem>
</file>

<file path=customXml/itemProps2.xml><?xml version="1.0" encoding="utf-8"?>
<ds:datastoreItem xmlns:ds="http://schemas.openxmlformats.org/officeDocument/2006/customXml" ds:itemID="{D454E0DD-FC6C-4D67-AEB2-21E5A1732A26}">
  <ds:schemaRefs>
    <ds:schemaRef ds:uri="315f969d-7967-4bff-902a-d46647ceb5a4"/>
    <ds:schemaRef ds:uri="73b22f68-4a70-4eb7-bf89-938dce806f3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FC7CDF4-C59E-48F1-B094-FA169A49F4E4}">
  <ds:schemaRefs>
    <ds:schemaRef ds:uri="http://schemas.microsoft.com/office/2006/documentManagement/types"/>
    <ds:schemaRef ds:uri="315f969d-7967-4bff-902a-d46647ceb5a4"/>
    <ds:schemaRef ds:uri="73b22f68-4a70-4eb7-bf89-938dce806f38"/>
    <ds:schemaRef ds:uri="http://purl.org/dc/elements/1.1/"/>
    <ds:schemaRef ds:uri="http://schemas.microsoft.com/office/2006/metadata/properties"/>
    <ds:schemaRef ds:uri="http://purl.org/dc/terms/"/>
    <ds:schemaRef ds:uri="http://schemas.openxmlformats.org/package/2006/metadata/core-properti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WPT Powerpoint template 2nd proof</Template>
  <TotalTime>0</TotalTime>
  <Words>2663</Words>
  <Application>Microsoft Office PowerPoint</Application>
  <PresentationFormat>On-screen Show (16:10)</PresentationFormat>
  <Paragraphs>332</Paragraphs>
  <Slides>33</Slides>
  <Notes>22</Notes>
  <HiddenSlides>0</HiddenSlides>
  <MMClips>0</MMClips>
  <ScaleCrop>false</ScaleCrop>
  <HeadingPairs>
    <vt:vector size="10" baseType="variant">
      <vt:variant>
        <vt:lpstr>Fonts Used</vt:lpstr>
      </vt:variant>
      <vt:variant>
        <vt:i4>9</vt:i4>
      </vt:variant>
      <vt:variant>
        <vt:lpstr>Theme</vt:lpstr>
      </vt:variant>
      <vt:variant>
        <vt:i4>1</vt:i4>
      </vt:variant>
      <vt:variant>
        <vt:lpstr>Embedded OLE Servers</vt:lpstr>
      </vt:variant>
      <vt:variant>
        <vt:i4>0</vt:i4>
      </vt:variant>
      <vt:variant>
        <vt:lpstr>Slide Titles</vt:lpstr>
      </vt:variant>
      <vt:variant>
        <vt:i4>33</vt:i4>
      </vt:variant>
      <vt:variant>
        <vt:lpstr>Custom Shows</vt:lpstr>
      </vt:variant>
      <vt:variant>
        <vt:i4>23</vt:i4>
      </vt:variant>
    </vt:vector>
  </HeadingPairs>
  <TitlesOfParts>
    <vt:vector size="66" baseType="lpstr">
      <vt:lpstr>Berlin Sans FB</vt:lpstr>
      <vt:lpstr>MS PGothic</vt:lpstr>
      <vt:lpstr>Arial (heading)</vt:lpstr>
      <vt:lpstr>Lucida Grande</vt:lpstr>
      <vt:lpstr>Wingdings 3</vt:lpstr>
      <vt:lpstr>Arial</vt:lpstr>
      <vt:lpstr>Times</vt:lpstr>
      <vt:lpstr>Calibri</vt:lpstr>
      <vt:lpstr>Whitney Black</vt:lpstr>
      <vt:lpstr>WPT Powerpoint template 2nd proof</vt:lpstr>
      <vt:lpstr>PowerPoint Presentation</vt:lpstr>
      <vt:lpstr>PowerPoint Presentation</vt:lpstr>
      <vt:lpstr>PowerPoint Presentation</vt:lpstr>
      <vt:lpstr>PowerPoint Presentation</vt:lpstr>
      <vt:lpstr>PowerPoint Presentation</vt:lpstr>
      <vt:lpstr>Calling for help</vt:lpstr>
      <vt:lpstr>Remember LIONEL</vt:lpstr>
      <vt:lpstr>999/112 calls </vt:lpstr>
      <vt:lpstr>PowerPoint Presentation</vt:lpstr>
      <vt:lpstr>Primary survey </vt:lpstr>
      <vt:lpstr>Primary survey   </vt:lpstr>
      <vt:lpstr>PowerPoint Presentation</vt:lpstr>
      <vt:lpstr>Your turn: Primary survey</vt:lpstr>
      <vt:lpstr>PowerPoint Presentation</vt:lpstr>
      <vt:lpstr>PowerPoint Presentation</vt:lpstr>
      <vt:lpstr>Your turn: Recovery position</vt:lpstr>
      <vt:lpstr>PowerPoint Presentation</vt:lpstr>
      <vt:lpstr>PowerPoint Presentation</vt:lpstr>
      <vt:lpstr>PowerPoint Presentation</vt:lpstr>
      <vt:lpstr>PowerPoint Presentation</vt:lpstr>
      <vt:lpstr>PowerPoint Presentation</vt:lpstr>
      <vt:lpstr>PowerPoint Presentation</vt:lpstr>
      <vt:lpstr>Casualty care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Recognition assessment</vt:lpstr>
      <vt:lpstr>Course admin</vt:lpstr>
      <vt:lpstr>Role of the first aider</vt:lpstr>
      <vt:lpstr>Primary survey</vt:lpstr>
      <vt:lpstr>Unresponsive breathing</vt:lpstr>
      <vt:lpstr>Shock</vt:lpstr>
      <vt:lpstr>Fainting</vt:lpstr>
      <vt:lpstr>Burns</vt:lpstr>
      <vt:lpstr>Poisoning</vt:lpstr>
      <vt:lpstr>Eye Injury</vt:lpstr>
      <vt:lpstr>Bleeding</vt:lpstr>
      <vt:lpstr>Choking</vt:lpstr>
      <vt:lpstr>Asthma</vt:lpstr>
      <vt:lpstr>Low blood sugar</vt:lpstr>
      <vt:lpstr>Allergic reaction</vt:lpstr>
      <vt:lpstr>Hyperventilation</vt:lpstr>
      <vt:lpstr>Stroke</vt:lpstr>
      <vt:lpstr>Head injury</vt:lpstr>
      <vt:lpstr>Seizure</vt:lpstr>
      <vt:lpstr>Bone, muscle, joint and Spine</vt:lpstr>
      <vt:lpstr>Chest pian</vt:lpstr>
      <vt:lpstr>Unresponsive not breathing</vt:lpstr>
      <vt:lpstr>Heat and cold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Bliss Dutton</dc:creator>
  <cp:lastModifiedBy>Ashley Furness</cp:lastModifiedBy>
  <cp:revision>15</cp:revision>
  <dcterms:created xsi:type="dcterms:W3CDTF">2018-11-28T11:53:47Z</dcterms:created>
  <dcterms:modified xsi:type="dcterms:W3CDTF">2021-01-04T15:20:34Z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0x010100413B8B06A127E8488F7413CC292EB859</vt:lpwstr>
  </property>
  <property fmtid="{D5CDD505-2E9C-101B-9397-08002B2CF9AE}" pid="3" name="Order">
    <vt:r8>40264300</vt:r8>
  </property>
  <property fmtid="{D5CDD505-2E9C-101B-9397-08002B2CF9AE}" pid="4" name="ComplianceAssetId">
    <vt:lpwstr/>
  </property>
  <property fmtid="{D5CDD505-2E9C-101B-9397-08002B2CF9AE}" pid="5" name="AuthorIds_UIVersion_7680">
    <vt:lpwstr>124,193</vt:lpwstr>
  </property>
</Properties>
</file>