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462" r:id="rId5"/>
    <p:sldId id="443" r:id="rId6"/>
    <p:sldId id="438" r:id="rId7"/>
    <p:sldId id="437" r:id="rId8"/>
    <p:sldId id="445" r:id="rId9"/>
    <p:sldId id="446" r:id="rId10"/>
    <p:sldId id="447" r:id="rId11"/>
    <p:sldId id="452" r:id="rId12"/>
    <p:sldId id="454" r:id="rId13"/>
    <p:sldId id="461" r:id="rId14"/>
  </p:sldIdLst>
  <p:sldSz cx="12192000" cy="6858000"/>
  <p:notesSz cx="6738938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FABDC-6270-4990-8088-F449A70F3251}" v="18" dt="2025-03-14T14:08:27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Clark" userId="dc874dc3-4889-47a2-9948-1c8f19c5068f" providerId="ADAL" clId="{B13FABDC-6270-4990-8088-F449A70F3251}"/>
    <pc:docChg chg="custSel modSld">
      <pc:chgData name="Joanne Clark" userId="dc874dc3-4889-47a2-9948-1c8f19c5068f" providerId="ADAL" clId="{B13FABDC-6270-4990-8088-F449A70F3251}" dt="2025-03-14T14:08:34.517" v="87" actId="1076"/>
      <pc:docMkLst>
        <pc:docMk/>
      </pc:docMkLst>
      <pc:sldChg chg="modSp mod">
        <pc:chgData name="Joanne Clark" userId="dc874dc3-4889-47a2-9948-1c8f19c5068f" providerId="ADAL" clId="{B13FABDC-6270-4990-8088-F449A70F3251}" dt="2025-03-14T14:08:18.630" v="84" actId="1076"/>
        <pc:sldMkLst>
          <pc:docMk/>
          <pc:sldMk cId="3238195629" sldId="437"/>
        </pc:sldMkLst>
        <pc:picChg chg="mod">
          <ac:chgData name="Joanne Clark" userId="dc874dc3-4889-47a2-9948-1c8f19c5068f" providerId="ADAL" clId="{B13FABDC-6270-4990-8088-F449A70F3251}" dt="2025-03-14T14:08:18.630" v="84" actId="1076"/>
          <ac:picMkLst>
            <pc:docMk/>
            <pc:sldMk cId="3238195629" sldId="437"/>
            <ac:picMk id="7" creationId="{F366171E-38F8-F4F6-5A93-C73C418A6732}"/>
          </ac:picMkLst>
        </pc:picChg>
      </pc:sldChg>
      <pc:sldChg chg="modSp mod">
        <pc:chgData name="Joanne Clark" userId="dc874dc3-4889-47a2-9948-1c8f19c5068f" providerId="ADAL" clId="{B13FABDC-6270-4990-8088-F449A70F3251}" dt="2025-03-14T14:07:31.869" v="82" actId="14100"/>
        <pc:sldMkLst>
          <pc:docMk/>
          <pc:sldMk cId="656044707" sldId="438"/>
        </pc:sldMkLst>
        <pc:spChg chg="mod">
          <ac:chgData name="Joanne Clark" userId="dc874dc3-4889-47a2-9948-1c8f19c5068f" providerId="ADAL" clId="{B13FABDC-6270-4990-8088-F449A70F3251}" dt="2025-03-14T14:02:10.190" v="4" actId="1076"/>
          <ac:spMkLst>
            <pc:docMk/>
            <pc:sldMk cId="656044707" sldId="438"/>
            <ac:spMk id="2" creationId="{984B376C-759B-D755-B89F-E4F3870E3D9C}"/>
          </ac:spMkLst>
        </pc:spChg>
        <pc:picChg chg="mod">
          <ac:chgData name="Joanne Clark" userId="dc874dc3-4889-47a2-9948-1c8f19c5068f" providerId="ADAL" clId="{B13FABDC-6270-4990-8088-F449A70F3251}" dt="2025-03-14T14:07:31.869" v="82" actId="14100"/>
          <ac:picMkLst>
            <pc:docMk/>
            <pc:sldMk cId="656044707" sldId="438"/>
            <ac:picMk id="5" creationId="{5E96B1DF-F46C-52EE-0125-99D8B5292079}"/>
          </ac:picMkLst>
        </pc:picChg>
      </pc:sldChg>
      <pc:sldChg chg="modSp mod">
        <pc:chgData name="Joanne Clark" userId="dc874dc3-4889-47a2-9948-1c8f19c5068f" providerId="ADAL" clId="{B13FABDC-6270-4990-8088-F449A70F3251}" dt="2025-03-14T14:08:34.517" v="87" actId="1076"/>
        <pc:sldMkLst>
          <pc:docMk/>
          <pc:sldMk cId="2813371286" sldId="445"/>
        </pc:sldMkLst>
        <pc:spChg chg="mod">
          <ac:chgData name="Joanne Clark" userId="dc874dc3-4889-47a2-9948-1c8f19c5068f" providerId="ADAL" clId="{B13FABDC-6270-4990-8088-F449A70F3251}" dt="2025-03-14T14:08:34.517" v="87" actId="1076"/>
          <ac:spMkLst>
            <pc:docMk/>
            <pc:sldMk cId="2813371286" sldId="445"/>
            <ac:spMk id="3" creationId="{97D57DE5-3A5F-97C6-3257-49E35ED649E0}"/>
          </ac:spMkLst>
        </pc:spChg>
        <pc:picChg chg="mod">
          <ac:chgData name="Joanne Clark" userId="dc874dc3-4889-47a2-9948-1c8f19c5068f" providerId="ADAL" clId="{B13FABDC-6270-4990-8088-F449A70F3251}" dt="2025-03-14T14:08:27.341" v="86" actId="14100"/>
          <ac:picMkLst>
            <pc:docMk/>
            <pc:sldMk cId="2813371286" sldId="445"/>
            <ac:picMk id="13314" creationId="{3D10C469-CB59-96D0-DC8D-A2624134F36B}"/>
          </ac:picMkLst>
        </pc:picChg>
      </pc:sldChg>
      <pc:sldChg chg="modSp mod">
        <pc:chgData name="Joanne Clark" userId="dc874dc3-4889-47a2-9948-1c8f19c5068f" providerId="ADAL" clId="{B13FABDC-6270-4990-8088-F449A70F3251}" dt="2025-03-14T14:03:45.384" v="21" actId="1076"/>
        <pc:sldMkLst>
          <pc:docMk/>
          <pc:sldMk cId="4162882986" sldId="446"/>
        </pc:sldMkLst>
        <pc:spChg chg="mod">
          <ac:chgData name="Joanne Clark" userId="dc874dc3-4889-47a2-9948-1c8f19c5068f" providerId="ADAL" clId="{B13FABDC-6270-4990-8088-F449A70F3251}" dt="2025-03-14T14:03:45.384" v="21" actId="1076"/>
          <ac:spMkLst>
            <pc:docMk/>
            <pc:sldMk cId="4162882986" sldId="446"/>
            <ac:spMk id="5" creationId="{5DF934B9-B13E-3B22-1FBF-2079AA00A56C}"/>
          </ac:spMkLst>
        </pc:spChg>
        <pc:picChg chg="mod">
          <ac:chgData name="Joanne Clark" userId="dc874dc3-4889-47a2-9948-1c8f19c5068f" providerId="ADAL" clId="{B13FABDC-6270-4990-8088-F449A70F3251}" dt="2025-03-14T14:03:40.755" v="20" actId="1076"/>
          <ac:picMkLst>
            <pc:docMk/>
            <pc:sldMk cId="4162882986" sldId="446"/>
            <ac:picMk id="9218" creationId="{27AD138B-D022-2FF3-3A93-1FDF9E743B0E}"/>
          </ac:picMkLst>
        </pc:picChg>
      </pc:sldChg>
      <pc:sldChg chg="modSp mod">
        <pc:chgData name="Joanne Clark" userId="dc874dc3-4889-47a2-9948-1c8f19c5068f" providerId="ADAL" clId="{B13FABDC-6270-4990-8088-F449A70F3251}" dt="2025-03-14T14:04:41.642" v="34" actId="14100"/>
        <pc:sldMkLst>
          <pc:docMk/>
          <pc:sldMk cId="3955177842" sldId="447"/>
        </pc:sldMkLst>
        <pc:spChg chg="mod">
          <ac:chgData name="Joanne Clark" userId="dc874dc3-4889-47a2-9948-1c8f19c5068f" providerId="ADAL" clId="{B13FABDC-6270-4990-8088-F449A70F3251}" dt="2025-03-14T14:04:41.642" v="34" actId="14100"/>
          <ac:spMkLst>
            <pc:docMk/>
            <pc:sldMk cId="3955177842" sldId="447"/>
            <ac:spMk id="5" creationId="{AF86F0DE-B004-A228-F153-B20E5AFF02CE}"/>
          </ac:spMkLst>
        </pc:spChg>
        <pc:picChg chg="mod">
          <ac:chgData name="Joanne Clark" userId="dc874dc3-4889-47a2-9948-1c8f19c5068f" providerId="ADAL" clId="{B13FABDC-6270-4990-8088-F449A70F3251}" dt="2025-03-14T14:04:32.226" v="32" actId="1076"/>
          <ac:picMkLst>
            <pc:docMk/>
            <pc:sldMk cId="3955177842" sldId="447"/>
            <ac:picMk id="8194" creationId="{9D0916A2-F6B7-DCDF-14C7-BDF0E9508526}"/>
          </ac:picMkLst>
        </pc:picChg>
        <pc:picChg chg="mod">
          <ac:chgData name="Joanne Clark" userId="dc874dc3-4889-47a2-9948-1c8f19c5068f" providerId="ADAL" clId="{B13FABDC-6270-4990-8088-F449A70F3251}" dt="2025-03-14T14:04:36.993" v="33" actId="1076"/>
          <ac:picMkLst>
            <pc:docMk/>
            <pc:sldMk cId="3955177842" sldId="447"/>
            <ac:picMk id="8196" creationId="{931C39B3-9D36-43C8-70B0-606E7866F3A2}"/>
          </ac:picMkLst>
        </pc:picChg>
      </pc:sldChg>
      <pc:sldChg chg="modSp mod">
        <pc:chgData name="Joanne Clark" userId="dc874dc3-4889-47a2-9948-1c8f19c5068f" providerId="ADAL" clId="{B13FABDC-6270-4990-8088-F449A70F3251}" dt="2025-03-14T14:05:31.729" v="43" actId="14100"/>
        <pc:sldMkLst>
          <pc:docMk/>
          <pc:sldMk cId="2487221580" sldId="452"/>
        </pc:sldMkLst>
        <pc:spChg chg="mod">
          <ac:chgData name="Joanne Clark" userId="dc874dc3-4889-47a2-9948-1c8f19c5068f" providerId="ADAL" clId="{B13FABDC-6270-4990-8088-F449A70F3251}" dt="2025-03-14T14:05:20.320" v="40" actId="1076"/>
          <ac:spMkLst>
            <pc:docMk/>
            <pc:sldMk cId="2487221580" sldId="452"/>
            <ac:spMk id="3" creationId="{E4358ECA-801C-4DBE-DFA8-1E72C5E46E08}"/>
          </ac:spMkLst>
        </pc:spChg>
        <pc:picChg chg="mod">
          <ac:chgData name="Joanne Clark" userId="dc874dc3-4889-47a2-9948-1c8f19c5068f" providerId="ADAL" clId="{B13FABDC-6270-4990-8088-F449A70F3251}" dt="2025-03-14T14:05:31.729" v="43" actId="14100"/>
          <ac:picMkLst>
            <pc:docMk/>
            <pc:sldMk cId="2487221580" sldId="452"/>
            <ac:picMk id="7170" creationId="{6FB075DD-F19B-AC4B-387F-21F6FBBF4718}"/>
          </ac:picMkLst>
        </pc:picChg>
      </pc:sldChg>
      <pc:sldChg chg="modSp mod">
        <pc:chgData name="Joanne Clark" userId="dc874dc3-4889-47a2-9948-1c8f19c5068f" providerId="ADAL" clId="{B13FABDC-6270-4990-8088-F449A70F3251}" dt="2025-03-14T14:06:03.558" v="49" actId="1076"/>
        <pc:sldMkLst>
          <pc:docMk/>
          <pc:sldMk cId="1791168467" sldId="454"/>
        </pc:sldMkLst>
        <pc:spChg chg="mod">
          <ac:chgData name="Joanne Clark" userId="dc874dc3-4889-47a2-9948-1c8f19c5068f" providerId="ADAL" clId="{B13FABDC-6270-4990-8088-F449A70F3251}" dt="2025-03-14T14:05:58.042" v="48" actId="1076"/>
          <ac:spMkLst>
            <pc:docMk/>
            <pc:sldMk cId="1791168467" sldId="454"/>
            <ac:spMk id="3" creationId="{ABA53BE2-B35A-8390-5501-E455CFB1FFF4}"/>
          </ac:spMkLst>
        </pc:spChg>
        <pc:picChg chg="mod">
          <ac:chgData name="Joanne Clark" userId="dc874dc3-4889-47a2-9948-1c8f19c5068f" providerId="ADAL" clId="{B13FABDC-6270-4990-8088-F449A70F3251}" dt="2025-03-14T14:06:03.558" v="49" actId="1076"/>
          <ac:picMkLst>
            <pc:docMk/>
            <pc:sldMk cId="1791168467" sldId="454"/>
            <ac:picMk id="6146" creationId="{6355ED47-935C-A8AD-3664-7DF39D2E5163}"/>
          </ac:picMkLst>
        </pc:picChg>
      </pc:sldChg>
      <pc:sldChg chg="modSp mod">
        <pc:chgData name="Joanne Clark" userId="dc874dc3-4889-47a2-9948-1c8f19c5068f" providerId="ADAL" clId="{B13FABDC-6270-4990-8088-F449A70F3251}" dt="2025-03-14T14:07:08.671" v="80" actId="1076"/>
        <pc:sldMkLst>
          <pc:docMk/>
          <pc:sldMk cId="3659193565" sldId="461"/>
        </pc:sldMkLst>
        <pc:spChg chg="mod">
          <ac:chgData name="Joanne Clark" userId="dc874dc3-4889-47a2-9948-1c8f19c5068f" providerId="ADAL" clId="{B13FABDC-6270-4990-8088-F449A70F3251}" dt="2025-03-14T14:06:48.577" v="75" actId="255"/>
          <ac:spMkLst>
            <pc:docMk/>
            <pc:sldMk cId="3659193565" sldId="461"/>
            <ac:spMk id="2" creationId="{ACD87F6E-5159-85AD-750F-1C6D661DF4BC}"/>
          </ac:spMkLst>
        </pc:spChg>
        <pc:picChg chg="mod">
          <ac:chgData name="Joanne Clark" userId="dc874dc3-4889-47a2-9948-1c8f19c5068f" providerId="ADAL" clId="{B13FABDC-6270-4990-8088-F449A70F3251}" dt="2025-03-14T14:07:04.541" v="79" actId="1076"/>
          <ac:picMkLst>
            <pc:docMk/>
            <pc:sldMk cId="3659193565" sldId="461"/>
            <ac:picMk id="10242" creationId="{B9E0B07D-2771-71F5-4745-51BE747A7972}"/>
          </ac:picMkLst>
        </pc:picChg>
        <pc:picChg chg="mod">
          <ac:chgData name="Joanne Clark" userId="dc874dc3-4889-47a2-9948-1c8f19c5068f" providerId="ADAL" clId="{B13FABDC-6270-4990-8088-F449A70F3251}" dt="2025-03-14T14:06:57.421" v="77" actId="1076"/>
          <ac:picMkLst>
            <pc:docMk/>
            <pc:sldMk cId="3659193565" sldId="461"/>
            <ac:picMk id="10244" creationId="{4A23E47F-0691-3C52-5D61-E65D315CB030}"/>
          </ac:picMkLst>
        </pc:picChg>
        <pc:picChg chg="mod">
          <ac:chgData name="Joanne Clark" userId="dc874dc3-4889-47a2-9948-1c8f19c5068f" providerId="ADAL" clId="{B13FABDC-6270-4990-8088-F449A70F3251}" dt="2025-03-14T14:07:08.671" v="80" actId="1076"/>
          <ac:picMkLst>
            <pc:docMk/>
            <pc:sldMk cId="3659193565" sldId="461"/>
            <ac:picMk id="10246" creationId="{9A74CA43-8CC3-7A8C-1C4C-18C79F24DA6C}"/>
          </ac:picMkLst>
        </pc:picChg>
        <pc:picChg chg="mod">
          <ac:chgData name="Joanne Clark" userId="dc874dc3-4889-47a2-9948-1c8f19c5068f" providerId="ADAL" clId="{B13FABDC-6270-4990-8088-F449A70F3251}" dt="2025-03-14T14:06:54.823" v="76" actId="1076"/>
          <ac:picMkLst>
            <pc:docMk/>
            <pc:sldMk cId="3659193565" sldId="461"/>
            <ac:picMk id="10248" creationId="{0AB3DB08-9427-0BAC-33DC-49FBAC8FEA11}"/>
          </ac:picMkLst>
        </pc:picChg>
      </pc:sldChg>
      <pc:sldChg chg="modSp">
        <pc:chgData name="Joanne Clark" userId="dc874dc3-4889-47a2-9948-1c8f19c5068f" providerId="ADAL" clId="{B13FABDC-6270-4990-8088-F449A70F3251}" dt="2025-03-14T14:07:20.952" v="81" actId="14100"/>
        <pc:sldMkLst>
          <pc:docMk/>
          <pc:sldMk cId="1047087067" sldId="462"/>
        </pc:sldMkLst>
        <pc:picChg chg="mod">
          <ac:chgData name="Joanne Clark" userId="dc874dc3-4889-47a2-9948-1c8f19c5068f" providerId="ADAL" clId="{B13FABDC-6270-4990-8088-F449A70F3251}" dt="2025-03-14T14:07:20.952" v="81" actId="14100"/>
          <ac:picMkLst>
            <pc:docMk/>
            <pc:sldMk cId="1047087067" sldId="462"/>
            <ac:picMk id="1026" creationId="{5D421F6A-B111-AAE7-D695-31B5EC7DB9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F28A-A624-4A22-B5F3-F66FABE1965A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894" y="4749691"/>
            <a:ext cx="539115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A896-89E4-4FCD-80BF-4314F8B22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EDD1-E6BE-4A07-8D03-256F7A790B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1C8DD-2D05-4BF3-AB8D-31FBEAC23F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417362-9629-46CC-86DF-ED81F3D768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648112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945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8CB0-F91A-41A7-BB49-60B0231859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22669-27F4-41E2-8F80-2CB738A8C57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823B-9047-4213-857C-082980CFB8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799302-04FA-4FC9-AB8E-A7FB16C84D7D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80BE-3A7D-43FD-84AC-B505A011C5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6CF49-1CB7-47D6-B193-70A9A5B308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290AF2-129C-4AF1-95D1-559889B70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1EB2A-AFE1-4393-BF67-85E799D405A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2DEA6-F1BF-43A1-8790-4DE42E0AC5A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2D62-BE77-415B-8600-18A868E6F4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DAAEF0-E1FF-4BF5-97D6-F981011E3C63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867-D882-46C3-8A20-2BD1E0D463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D6E3-A1CE-4736-8CB8-EE5C19BB9C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FA2CAD-FDD1-4703-A06E-FE702BF604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9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C70C38-00EB-4F03-BA54-1504427414CF}"/>
              </a:ext>
            </a:extLst>
          </p:cNvPr>
          <p:cNvSpPr/>
          <p:nvPr/>
        </p:nvSpPr>
        <p:spPr>
          <a:xfrm>
            <a:off x="0" y="0"/>
            <a:ext cx="12191996" cy="114300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7EB172-E4ED-4059-8A12-91EFAB43348F}"/>
              </a:ext>
            </a:extLst>
          </p:cNvPr>
          <p:cNvSpPr/>
          <p:nvPr/>
        </p:nvSpPr>
        <p:spPr>
          <a:xfrm>
            <a:off x="0" y="6092830"/>
            <a:ext cx="12191996" cy="765179"/>
          </a:xfrm>
          <a:prstGeom prst="rect">
            <a:avLst/>
          </a:prstGeom>
          <a:solidFill>
            <a:srgbClr val="7030A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C2AB3-467E-4D30-A744-AE137390E72A}"/>
              </a:ext>
            </a:extLst>
          </p:cNvPr>
          <p:cNvSpPr txBox="1"/>
          <p:nvPr/>
        </p:nvSpPr>
        <p:spPr>
          <a:xfrm>
            <a:off x="1809753" y="6272217"/>
            <a:ext cx="9715500" cy="396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Maiandra GD" pitchFamily="34"/>
                <a:ea typeface="Microsoft YaHei" pitchFamily="34"/>
                <a:cs typeface="Arial" pitchFamily="34"/>
              </a:rPr>
              <a:t>INSPIRE		BELIEVE		ACHIEVE</a:t>
            </a:r>
            <a:endParaRPr lang="en-US" sz="2000" b="0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C0C0C0"/>
                </a:outerShdw>
              </a:effectLst>
              <a:uFillTx/>
              <a:latin typeface="Maiandra GD" pitchFamily="34"/>
              <a:ea typeface="Microsoft YaHei" pitchFamily="34"/>
              <a:cs typeface="Arial" pitchFamily="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7AD441-928A-4FFA-A3A3-76F4017FD7AF}"/>
              </a:ext>
            </a:extLst>
          </p:cNvPr>
          <p:cNvCxnSpPr/>
          <p:nvPr/>
        </p:nvCxnSpPr>
        <p:spPr>
          <a:xfrm>
            <a:off x="0" y="1143000"/>
            <a:ext cx="12191996" cy="1591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83871F-DBEF-43C5-A02B-8780F79179DA}"/>
              </a:ext>
            </a:extLst>
          </p:cNvPr>
          <p:cNvCxnSpPr/>
          <p:nvPr/>
        </p:nvCxnSpPr>
        <p:spPr>
          <a:xfrm>
            <a:off x="0" y="6092820"/>
            <a:ext cx="12191996" cy="19057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</p:cxnSp>
      <p:pic>
        <p:nvPicPr>
          <p:cNvPr id="7" name="Picture 11">
            <a:extLst>
              <a:ext uri="{FF2B5EF4-FFF2-40B4-BE49-F238E27FC236}">
                <a16:creationId xmlns:a16="http://schemas.microsoft.com/office/drawing/2014/main" id="{F33919FC-C4FA-49C3-A440-60646415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188" y="6237286"/>
            <a:ext cx="1344085" cy="5191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8FDD39F6-13AE-47BB-9D41-A0E6F85D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188" y="333381"/>
            <a:ext cx="1344085" cy="5191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2828FE-6F1A-4809-A063-DA9FEA571C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BEC5071-811B-4CF3-B65B-51982393B356}" type="datetime1">
              <a:rPr lang="en-US"/>
              <a:pPr lvl="0"/>
              <a:t>3/14/2025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7D4462-05F6-464D-9877-FB54962659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6DB791-3CE5-470E-BFEB-AFF9DAB5E1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F59CD44-EA32-4360-A23C-2F3B22CCD6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84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B857-5EAB-4602-A755-3D04988D80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9327" y="365129"/>
            <a:ext cx="9714466" cy="899998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ECCE-8B4C-4C79-AD4D-3A1950DC3B7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CC78-1A8B-488E-9376-A64EF5CCBC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B47AC-589F-4617-B163-2F6BD97F9E57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06CE-239B-463E-9EAC-A8EA7A80E4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55097-4F27-4A97-A65B-C2A094D00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E8412-8A12-4934-BD8F-2942915554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503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5897-F90A-432A-9E49-400ABD1D9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2A7EF-73BD-4B1D-95F5-6A481A1D70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92DA-877E-4305-9528-1BF457E913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E1ECEE-D886-4F2C-A2FA-4E382C4833CB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41FF-03D5-4EE7-B1DF-633D26D046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AA71-F6D2-4320-B6DA-75D6964B96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4C363-3E3C-4FAF-8465-C15B96AD80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1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D7A5-B4E4-4B55-AF47-CC107F316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8142" y="365129"/>
            <a:ext cx="9755660" cy="899998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91B8-0530-4B4F-AE6A-E53F010D08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79B32-F0DE-4E21-84BF-9996C1B753C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66227-C495-42C3-AE8B-814E3733BD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2A1C7-072B-44A0-BFCC-9A270C082F2A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9444-CD23-43DC-A009-0C8A859818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D9A76-17D9-4B07-9C8B-BF03A5F28A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DD6FE7-9050-4E8B-9B69-FE103A0E3F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749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BB5A-27A7-487F-A370-5DDD981241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431" y="365129"/>
            <a:ext cx="9953372" cy="899998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8AB94-D41E-4138-95C3-B8B0EC8DE9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D92C-4291-4DBE-832A-92624895CD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4CCF0-A9E6-439A-B569-27CBBC9D2A7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FC704-6E61-4063-97A8-0948E7AA614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1BAB8-0FFA-4167-8B4B-F069FF5CB2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6B189-D79A-4366-B402-18D5CDFA6FD1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7F72C-C799-4BED-9604-8B37766EBF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7A903-74E2-46AC-90DD-B0DF362C47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EEA40-E2F3-4C02-BEDB-2A7EBAB680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4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94A1-6878-41E4-B392-96E893C5C4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1624" y="365129"/>
            <a:ext cx="9912178" cy="899998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AD8BF-F51E-482C-8A67-5F74DAB1EB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23C684-3A1B-4B01-8646-34641130ADCF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7DA44-7589-4653-A1F2-2C3AC075D6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F4689-D42E-44B0-A6AA-02EF9CE642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AF07A-731B-4170-8146-92FF31BC90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2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A5340-82AC-4FB9-827D-70C3AAC607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F809E-D870-4080-A98D-EDCE69D10952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35B40-3DB3-4FA7-98AA-AD7A30CA0D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5B843-898F-446A-94A7-9786396DEA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A3D75-07AA-47B5-A5C7-5FE855D2C6B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200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D2FE-82E2-4FE3-9992-1ECACB0A54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2DAD-0F7F-496C-930F-DB6B20C83C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E4F30-0B91-43A5-B7BF-BB527D99440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C1C2-C7B2-4D0B-9AD6-916D1FB3DB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7FEDA-2E28-4D9C-BCCC-4B1BB4ABD547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F981-03B0-4995-8797-F3CBF9F1C6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BFFBC-C98F-43B0-B977-F45DCF8968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47F22C-5C0C-4623-B8A7-E66564822C5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8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B96D-7A65-4802-8214-3B41FBEB3D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29E94-F7D3-4FFE-B365-4C8BDEE329A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714B5-F3F4-4E63-BF65-FFA6CD9F0CD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DE4B4-B122-4AF0-B333-2136F28BF8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EF8DE6-1908-4EF8-84EA-C369DD07A817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018B1-564F-4133-9BAB-F74CF4C0EC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45781-755F-4196-9D1D-B1AFB1F9DA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F68EE-4975-4B0F-B7C6-624D2278A0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A1764-B6FF-43FB-B047-902CBB52D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6D34-331B-4696-93FB-CC13C79F8D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009B9-0E29-4882-AF52-689146D882F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 Light"/>
              </a:defRPr>
            </a:lvl1pPr>
          </a:lstStyle>
          <a:p>
            <a:pPr lvl="0"/>
            <a:fld id="{AE0A7030-88E1-4AA2-ACE6-10D6EFF83644}" type="datetime1">
              <a:rPr lang="en-GB"/>
              <a:pPr lvl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0D12-47D4-4F62-9738-B2C153CF1B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 Ligh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791C6-D4A7-4569-95CE-58B3603308F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 Light"/>
              </a:defRPr>
            </a:lvl1pPr>
          </a:lstStyle>
          <a:p>
            <a:pPr lvl="0"/>
            <a:fld id="{72C65DD4-7C67-4D28-856E-DA03B437F2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 Light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 Light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 Light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lab.psych.purdue.edu/downloads/2014_Smith_Karpicke_Memory.pdf" TargetMode="External"/><Relationship Id="rId2" Type="http://schemas.openxmlformats.org/officeDocument/2006/relationships/hyperlink" Target="http://learninglab.psych.purdue.edu/downloads/2006_Roediger_Karpicke_PsychSc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williams.edu/nk2/files/2011/08/Kornell.Bjork_.2008b.pdf" TargetMode="External"/><Relationship Id="rId2" Type="http://schemas.openxmlformats.org/officeDocument/2006/relationships/hyperlink" Target="http://www.gwern.net/docs/spacedrepetition/2012-hartwi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jorklab.psych.ucla.edu/wp-content/uploads/sites/13/2016/07/DeWinstanley_EBjork_2004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Worked-example_effe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8E22-C6E1-427F-B7C3-2FF961BF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359" y="6243062"/>
            <a:ext cx="444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7D737F-1F27-1D49-8366-9EEB03D8826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421F6A-B111-AAE7-D695-31B5EC7D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4" y="100961"/>
            <a:ext cx="5241689" cy="60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8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7F6E-5159-85AD-750F-1C6D661D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/>
              <a:t>Useful Website Links </a:t>
            </a:r>
            <a:endParaRPr lang="en-GB" sz="2400" dirty="0"/>
          </a:p>
        </p:txBody>
      </p:sp>
      <p:pic>
        <p:nvPicPr>
          <p:cNvPr id="10242" name="Picture 2" descr="BBC Bitesize (@bbcbitesize) / Twitter">
            <a:extLst>
              <a:ext uri="{FF2B5EF4-FFF2-40B4-BE49-F238E27FC236}">
                <a16:creationId xmlns:a16="http://schemas.microsoft.com/office/drawing/2014/main" id="{B9E0B07D-2771-71F5-4745-51BE747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" y="1467303"/>
            <a:ext cx="2326109" cy="23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ltrincham College - GCSEPod">
            <a:extLst>
              <a:ext uri="{FF2B5EF4-FFF2-40B4-BE49-F238E27FC236}">
                <a16:creationId xmlns:a16="http://schemas.microsoft.com/office/drawing/2014/main" id="{4A23E47F-0691-3C52-5D61-E65D315C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2" y="1370115"/>
            <a:ext cx="2028825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thsWatch GCSE Review - EducationalAppStore">
            <a:extLst>
              <a:ext uri="{FF2B5EF4-FFF2-40B4-BE49-F238E27FC236}">
                <a16:creationId xmlns:a16="http://schemas.microsoft.com/office/drawing/2014/main" id="{9A74CA43-8CC3-7A8C-1C4C-18C79F24D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15" y="2630358"/>
            <a:ext cx="3190983" cy="19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ote for Quizlet for Google Play Fan Favorite App of 2018! | Quizlet">
            <a:extLst>
              <a:ext uri="{FF2B5EF4-FFF2-40B4-BE49-F238E27FC236}">
                <a16:creationId xmlns:a16="http://schemas.microsoft.com/office/drawing/2014/main" id="{0AB3DB08-9427-0BAC-33DC-49FBAC8F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2" y="4273597"/>
            <a:ext cx="3466380" cy="20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9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9525CD9-2E47-A1FB-69E0-7B063F52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18" y="351682"/>
            <a:ext cx="7734676" cy="58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376C-759B-D755-B89F-E4F3870E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798" y="318948"/>
            <a:ext cx="5232527" cy="669343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/>
              <a:t>Home Learning and Revision Materials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6B1DF-F46C-52EE-0125-99D8B5292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6" t="19925" r="14635" b="24794"/>
          <a:stretch/>
        </p:blipFill>
        <p:spPr>
          <a:xfrm>
            <a:off x="3014271" y="1191237"/>
            <a:ext cx="7591246" cy="4747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Satchel One | Langtree School">
            <a:extLst>
              <a:ext uri="{FF2B5EF4-FFF2-40B4-BE49-F238E27FC236}">
                <a16:creationId xmlns:a16="http://schemas.microsoft.com/office/drawing/2014/main" id="{3133A676-FC1C-1794-92A2-0379254F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5" y="1919503"/>
            <a:ext cx="2701987" cy="18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66171E-38F8-F4F6-5A93-C73C418A6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2" t="28465" r="11096" b="11160"/>
          <a:stretch/>
        </p:blipFill>
        <p:spPr>
          <a:xfrm>
            <a:off x="1710237" y="490293"/>
            <a:ext cx="8771525" cy="5584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19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7DE5-3A5F-97C6-3257-49E35ED6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23" y="2547828"/>
            <a:ext cx="3787659" cy="136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The most effective revision strategies based on robust evidence and research</a:t>
            </a:r>
            <a:r>
              <a:rPr lang="en-GB" sz="2400" dirty="0"/>
              <a:t>.  </a:t>
            </a:r>
          </a:p>
        </p:txBody>
      </p:sp>
      <p:pic>
        <p:nvPicPr>
          <p:cNvPr id="13314" name="Picture 2" descr="Word writing text revision. business concept for revised edition or form  something action of revising correction. | CanStock">
            <a:extLst>
              <a:ext uri="{FF2B5EF4-FFF2-40B4-BE49-F238E27FC236}">
                <a16:creationId xmlns:a16="http://schemas.microsoft.com/office/drawing/2014/main" id="{3D10C469-CB59-96D0-DC8D-A2624134F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" b="13684"/>
          <a:stretch/>
        </p:blipFill>
        <p:spPr bwMode="auto">
          <a:xfrm>
            <a:off x="5079999" y="970909"/>
            <a:ext cx="5315655" cy="4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7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F934B9-B13E-3B22-1FBF-2079AA00A56C}"/>
              </a:ext>
            </a:extLst>
          </p:cNvPr>
          <p:cNvSpPr txBox="1"/>
          <p:nvPr/>
        </p:nvSpPr>
        <p:spPr>
          <a:xfrm>
            <a:off x="1429977" y="421412"/>
            <a:ext cx="38532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Quizzing/Testing. Good old-fashioned quizzing is an ideal vehicle to get students </a:t>
            </a:r>
            <a:r>
              <a:rPr lang="en-GB" sz="2400" b="1" i="0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self-testing</a:t>
            </a:r>
            <a:r>
              <a:rPr lang="en-GB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which is proven to be a robust revision strategy, so that students can calibrate their knowledge and remembering. There are various types of quizzes, of course, such as </a:t>
            </a:r>
            <a:r>
              <a:rPr lang="en-GB" sz="2400" b="1" i="0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 answer quizzing, multiple choice or a hybrid of the two, with different question types suiting different purposes</a:t>
            </a:r>
            <a:r>
              <a:rPr lang="en-GB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8" name="Picture 2" descr="GCSE Physics Revision Guide inc Online Edition, Videos &amp; Quizzes: perfect  for the 2023 and 2024 exams (CGP GCSE Physics) : CGP Books, CGP Books:  Amazon.co.uk: Books">
            <a:extLst>
              <a:ext uri="{FF2B5EF4-FFF2-40B4-BE49-F238E27FC236}">
                <a16:creationId xmlns:a16="http://schemas.microsoft.com/office/drawing/2014/main" id="{27AD138B-D022-2FF3-3A93-1FDF9E74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16" y="252348"/>
            <a:ext cx="4491433" cy="63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8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86F0DE-B004-A228-F153-B20E5AFF02CE}"/>
              </a:ext>
            </a:extLst>
          </p:cNvPr>
          <p:cNvSpPr txBox="1"/>
          <p:nvPr/>
        </p:nvSpPr>
        <p:spPr>
          <a:xfrm>
            <a:off x="6751782" y="997527"/>
            <a:ext cx="41194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Flashcards. Flashcards are a very familiar tool used by students. Crucially, however, </a:t>
            </a:r>
            <a:r>
              <a:rPr lang="en-GB" sz="2400" b="1" i="0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 many students fail to use them for effective self-testing – (only 30% in this research)</a:t>
            </a:r>
            <a:r>
              <a:rPr lang="en-GB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Clearly, we need to train students to design, or find, effective revision flashcards, before then training them in their use. </a:t>
            </a:r>
            <a:r>
              <a:rPr lang="en-GB" sz="2400" b="1" i="0" u="sng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 should also beware dropping flashcards they think they know</a:t>
            </a:r>
            <a:r>
              <a:rPr lang="en-GB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4" name="Picture 2" descr="Pin on Organization">
            <a:extLst>
              <a:ext uri="{FF2B5EF4-FFF2-40B4-BE49-F238E27FC236}">
                <a16:creationId xmlns:a16="http://schemas.microsoft.com/office/drawing/2014/main" id="{9D0916A2-F6B7-DCDF-14C7-BDF0E950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77" y="1106490"/>
            <a:ext cx="4350821" cy="43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lashcards Online:Amazon.com.br:Appstore for Android">
            <a:extLst>
              <a:ext uri="{FF2B5EF4-FFF2-40B4-BE49-F238E27FC236}">
                <a16:creationId xmlns:a16="http://schemas.microsoft.com/office/drawing/2014/main" id="{931C39B3-9D36-43C8-70B0-606E7866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04" y="4035461"/>
            <a:ext cx="2414052" cy="24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7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358ECA-801C-4DBE-DFA8-1E72C5E46E08}"/>
              </a:ext>
            </a:extLst>
          </p:cNvPr>
          <p:cNvSpPr txBox="1"/>
          <p:nvPr/>
        </p:nvSpPr>
        <p:spPr>
          <a:xfrm>
            <a:off x="893542" y="1276411"/>
            <a:ext cx="42511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</a:rPr>
              <a:t>Knowledge </a:t>
            </a:r>
            <a:r>
              <a:rPr lang="en-GB" sz="2400" b="1" i="0" dirty="0">
                <a:effectLst/>
                <a:latin typeface="+mj-lt"/>
              </a:rPr>
              <a:t>organisers. Students need to be active in revision, not just reading their notes and doing some colouring in with a rainbow of highlighters. Graphic organisers are a handy vehicle to get students reconstructing their revision topics, making meaningful links and connections (in cognitive science, this is labelled the ‘</a:t>
            </a:r>
            <a:r>
              <a:rPr lang="en-GB" sz="2400" b="1" i="0" u="sng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generation effect</a:t>
            </a:r>
            <a:r>
              <a:rPr lang="en-GB" sz="2400" b="1" i="0" dirty="0">
                <a:effectLst/>
                <a:latin typeface="+mj-lt"/>
              </a:rPr>
              <a:t>‘).</a:t>
            </a:r>
            <a:endParaRPr lang="en-GB" sz="2400" b="1" dirty="0">
              <a:latin typeface="+mj-lt"/>
            </a:endParaRPr>
          </a:p>
        </p:txBody>
      </p:sp>
      <p:pic>
        <p:nvPicPr>
          <p:cNvPr id="7170" name="Picture 2" descr="Writing Skills (SPAG) - knowledge organiser/revision mat | Teaching  Resources">
            <a:extLst>
              <a:ext uri="{FF2B5EF4-FFF2-40B4-BE49-F238E27FC236}">
                <a16:creationId xmlns:a16="http://schemas.microsoft.com/office/drawing/2014/main" id="{6FB075DD-F19B-AC4B-387F-21F6FBBF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18" y="1127900"/>
            <a:ext cx="5399568" cy="40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A53BE2-B35A-8390-5501-E455CFB1FFF4}"/>
              </a:ext>
            </a:extLst>
          </p:cNvPr>
          <p:cNvSpPr txBox="1"/>
          <p:nvPr/>
        </p:nvSpPr>
        <p:spPr>
          <a:xfrm>
            <a:off x="1389735" y="926568"/>
            <a:ext cx="9824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  <a:latin typeface="+mj-lt"/>
              </a:rPr>
              <a:t>Past questions. Ok, so no rewards here for originality: students need to practice examination questions, over and over, well spaced over time. The effect of exploring </a:t>
            </a:r>
            <a:r>
              <a:rPr lang="en-GB" sz="2400" b="1" i="0" u="sng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worked examples</a:t>
            </a:r>
            <a:r>
              <a:rPr lang="en-GB" sz="2400" b="1" i="0" dirty="0">
                <a:effectLst/>
                <a:latin typeface="+mj-lt"/>
              </a:rPr>
              <a:t> or exam answers, as well as writing their own, helps students process, practice and refine their revision to meet the parameters of exam success.</a:t>
            </a:r>
            <a:endParaRPr lang="en-GB" sz="2400" b="1" dirty="0">
              <a:latin typeface="+mj-lt"/>
            </a:endParaRPr>
          </a:p>
        </p:txBody>
      </p:sp>
      <p:pic>
        <p:nvPicPr>
          <p:cNvPr id="6146" name="Picture 2" descr="Taking resources from old exam papers | eSpanish">
            <a:extLst>
              <a:ext uri="{FF2B5EF4-FFF2-40B4-BE49-F238E27FC236}">
                <a16:creationId xmlns:a16="http://schemas.microsoft.com/office/drawing/2014/main" id="{6355ED47-935C-A8AD-3664-7DF39D2E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32" y="3142847"/>
            <a:ext cx="7548936" cy="2788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68467"/>
      </p:ext>
    </p:extLst>
  </p:cSld>
  <p:clrMapOvr>
    <a:masterClrMapping/>
  </p:clrMapOvr>
</p:sld>
</file>

<file path=ppt/theme/theme1.xml><?xml version="1.0" encoding="utf-8"?>
<a:theme xmlns:a="http://schemas.openxmlformats.org/drawingml/2006/main" name="The Oaks Academy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12E76C341D040A3D27E927D179758" ma:contentTypeVersion="14" ma:contentTypeDescription="Create a new document." ma:contentTypeScope="" ma:versionID="61ec8b3d764d4a0d114da711c9b4d1a3">
  <xsd:schema xmlns:xsd="http://www.w3.org/2001/XMLSchema" xmlns:xs="http://www.w3.org/2001/XMLSchema" xmlns:p="http://schemas.microsoft.com/office/2006/metadata/properties" xmlns:ns3="ae8d671f-6c9f-416b-8c18-d3cb5443ef0d" xmlns:ns4="db5d181f-bc15-4018-870b-fa8f8a58f687" targetNamespace="http://schemas.microsoft.com/office/2006/metadata/properties" ma:root="true" ma:fieldsID="a61bbf8bd01bbe61f606132aa3b056b0" ns3:_="" ns4:_="">
    <xsd:import namespace="ae8d671f-6c9f-416b-8c18-d3cb5443ef0d"/>
    <xsd:import namespace="db5d181f-bc15-4018-870b-fa8f8a58f6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d671f-6c9f-416b-8c18-d3cb5443e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d181f-bc15-4018-870b-fa8f8a58f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8d671f-6c9f-416b-8c18-d3cb5443ef0d" xsi:nil="true"/>
  </documentManagement>
</p:properties>
</file>

<file path=customXml/itemProps1.xml><?xml version="1.0" encoding="utf-8"?>
<ds:datastoreItem xmlns:ds="http://schemas.openxmlformats.org/officeDocument/2006/customXml" ds:itemID="{539664DB-3894-4C4D-8CAA-DA6D99F3DD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82A47-5481-49CB-8181-17F34DE6B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d671f-6c9f-416b-8c18-d3cb5443ef0d"/>
    <ds:schemaRef ds:uri="db5d181f-bc15-4018-870b-fa8f8a58f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D2E0B1-95AB-4134-8C34-8B2C86889C24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ae8d671f-6c9f-416b-8c18-d3cb5443ef0d"/>
    <ds:schemaRef ds:uri="http://purl.org/dc/terms/"/>
    <ds:schemaRef ds:uri="http://schemas.microsoft.com/office/infopath/2007/PartnerControls"/>
    <ds:schemaRef ds:uri="db5d181f-bc15-4018-870b-fa8f8a58f6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282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Maiandra GD</vt:lpstr>
      <vt:lpstr>The Oaks Academy 2021</vt:lpstr>
      <vt:lpstr>PowerPoint Presentation</vt:lpstr>
      <vt:lpstr>PowerPoint Presentation</vt:lpstr>
      <vt:lpstr>Home Learning and Revision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 Links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Abberley</dc:creator>
  <cp:lastModifiedBy>Joanne Clark</cp:lastModifiedBy>
  <cp:revision>97</cp:revision>
  <cp:lastPrinted>2025-03-14T13:58:58Z</cp:lastPrinted>
  <dcterms:created xsi:type="dcterms:W3CDTF">2022-01-27T16:31:39Z</dcterms:created>
  <dcterms:modified xsi:type="dcterms:W3CDTF">2025-03-14T14:08:43Z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0x010100D7512E76C341D040A3D27E927D179758</vt:lpwstr>
  </property>
</Properties>
</file>