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9"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Austin" userId="cd13f388-6252-4090-aafa-74f64b19ead2" providerId="ADAL" clId="{81FD62E9-F817-4CB3-97F0-8E95D65727E1}"/>
    <pc:docChg chg="undo custSel modSld">
      <pc:chgData name="Jonathan Austin" userId="cd13f388-6252-4090-aafa-74f64b19ead2" providerId="ADAL" clId="{81FD62E9-F817-4CB3-97F0-8E95D65727E1}" dt="2024-01-16T12:52:24.401" v="93" actId="14100"/>
      <pc:docMkLst>
        <pc:docMk/>
      </pc:docMkLst>
      <pc:sldChg chg="addSp delSp modSp">
        <pc:chgData name="Jonathan Austin" userId="cd13f388-6252-4090-aafa-74f64b19ead2" providerId="ADAL" clId="{81FD62E9-F817-4CB3-97F0-8E95D65727E1}" dt="2024-01-16T12:36:12.105" v="10" actId="14100"/>
        <pc:sldMkLst>
          <pc:docMk/>
          <pc:sldMk cId="3023727315" sldId="269"/>
        </pc:sldMkLst>
        <pc:spChg chg="mod">
          <ac:chgData name="Jonathan Austin" userId="cd13f388-6252-4090-aafa-74f64b19ead2" providerId="ADAL" clId="{81FD62E9-F817-4CB3-97F0-8E95D65727E1}" dt="2024-01-16T12:36:05.270" v="9" actId="14100"/>
          <ac:spMkLst>
            <pc:docMk/>
            <pc:sldMk cId="3023727315" sldId="269"/>
            <ac:spMk id="9" creationId="{00000000-0000-0000-0000-000000000000}"/>
          </ac:spMkLst>
        </pc:spChg>
        <pc:spChg chg="del">
          <ac:chgData name="Jonathan Austin" userId="cd13f388-6252-4090-aafa-74f64b19ead2" providerId="ADAL" clId="{81FD62E9-F817-4CB3-97F0-8E95D65727E1}" dt="2024-01-16T12:35:15.594" v="1" actId="478"/>
          <ac:spMkLst>
            <pc:docMk/>
            <pc:sldMk cId="3023727315" sldId="269"/>
            <ac:spMk id="21" creationId="{00000000-0000-0000-0000-000000000000}"/>
          </ac:spMkLst>
        </pc:spChg>
        <pc:picChg chg="add mod modCrop">
          <ac:chgData name="Jonathan Austin" userId="cd13f388-6252-4090-aafa-74f64b19ead2" providerId="ADAL" clId="{81FD62E9-F817-4CB3-97F0-8E95D65727E1}" dt="2024-01-16T12:36:12.105" v="10" actId="14100"/>
          <ac:picMkLst>
            <pc:docMk/>
            <pc:sldMk cId="3023727315" sldId="269"/>
            <ac:picMk id="3" creationId="{752806B9-1DF9-4705-BFD6-E37C88B29DAC}"/>
          </ac:picMkLst>
        </pc:picChg>
        <pc:picChg chg="mod">
          <ac:chgData name="Jonathan Austin" userId="cd13f388-6252-4090-aafa-74f64b19ead2" providerId="ADAL" clId="{81FD62E9-F817-4CB3-97F0-8E95D65727E1}" dt="2024-01-16T12:35:59.386" v="8" actId="1076"/>
          <ac:picMkLst>
            <pc:docMk/>
            <pc:sldMk cId="3023727315" sldId="269"/>
            <ac:picMk id="13" creationId="{00000000-0000-0000-0000-000000000000}"/>
          </ac:picMkLst>
        </pc:picChg>
        <pc:picChg chg="del">
          <ac:chgData name="Jonathan Austin" userId="cd13f388-6252-4090-aafa-74f64b19ead2" providerId="ADAL" clId="{81FD62E9-F817-4CB3-97F0-8E95D65727E1}" dt="2024-01-16T12:35:13.516" v="0" actId="478"/>
          <ac:picMkLst>
            <pc:docMk/>
            <pc:sldMk cId="3023727315" sldId="269"/>
            <ac:picMk id="16" creationId="{00000000-0000-0000-0000-000000000000}"/>
          </ac:picMkLst>
        </pc:picChg>
      </pc:sldChg>
      <pc:sldChg chg="addSp delSp modSp">
        <pc:chgData name="Jonathan Austin" userId="cd13f388-6252-4090-aafa-74f64b19ead2" providerId="ADAL" clId="{81FD62E9-F817-4CB3-97F0-8E95D65727E1}" dt="2024-01-16T12:40:47.116" v="34" actId="14100"/>
        <pc:sldMkLst>
          <pc:docMk/>
          <pc:sldMk cId="4143781978" sldId="272"/>
        </pc:sldMkLst>
        <pc:spChg chg="mod">
          <ac:chgData name="Jonathan Austin" userId="cd13f388-6252-4090-aafa-74f64b19ead2" providerId="ADAL" clId="{81FD62E9-F817-4CB3-97F0-8E95D65727E1}" dt="2024-01-16T12:39:18.349" v="23" actId="14100"/>
          <ac:spMkLst>
            <pc:docMk/>
            <pc:sldMk cId="4143781978" sldId="272"/>
            <ac:spMk id="9" creationId="{00000000-0000-0000-0000-000000000000}"/>
          </ac:spMkLst>
        </pc:spChg>
        <pc:picChg chg="add del">
          <ac:chgData name="Jonathan Austin" userId="cd13f388-6252-4090-aafa-74f64b19ead2" providerId="ADAL" clId="{81FD62E9-F817-4CB3-97F0-8E95D65727E1}" dt="2024-01-16T12:38:30.889" v="16" actId="478"/>
          <ac:picMkLst>
            <pc:docMk/>
            <pc:sldMk cId="4143781978" sldId="272"/>
            <ac:picMk id="2" creationId="{00000000-0000-0000-0000-000000000000}"/>
          </ac:picMkLst>
        </pc:picChg>
        <pc:picChg chg="del">
          <ac:chgData name="Jonathan Austin" userId="cd13f388-6252-4090-aafa-74f64b19ead2" providerId="ADAL" clId="{81FD62E9-F817-4CB3-97F0-8E95D65727E1}" dt="2024-01-16T12:38:20.861" v="13" actId="478"/>
          <ac:picMkLst>
            <pc:docMk/>
            <pc:sldMk cId="4143781978" sldId="272"/>
            <ac:picMk id="3" creationId="{00000000-0000-0000-0000-000000000000}"/>
          </ac:picMkLst>
        </pc:picChg>
        <pc:picChg chg="del">
          <ac:chgData name="Jonathan Austin" userId="cd13f388-6252-4090-aafa-74f64b19ead2" providerId="ADAL" clId="{81FD62E9-F817-4CB3-97F0-8E95D65727E1}" dt="2024-01-16T12:38:28.053" v="15" actId="478"/>
          <ac:picMkLst>
            <pc:docMk/>
            <pc:sldMk cId="4143781978" sldId="272"/>
            <ac:picMk id="5" creationId="{00000000-0000-0000-0000-000000000000}"/>
          </ac:picMkLst>
        </pc:picChg>
        <pc:picChg chg="add mod modCrop">
          <ac:chgData name="Jonathan Austin" userId="cd13f388-6252-4090-aafa-74f64b19ead2" providerId="ADAL" clId="{81FD62E9-F817-4CB3-97F0-8E95D65727E1}" dt="2024-01-16T12:40:47.116" v="34" actId="14100"/>
          <ac:picMkLst>
            <pc:docMk/>
            <pc:sldMk cId="4143781978" sldId="272"/>
            <ac:picMk id="7" creationId="{8B19B435-0A8E-4130-9584-B3B3B648F4A6}"/>
          </ac:picMkLst>
        </pc:picChg>
        <pc:picChg chg="add del">
          <ac:chgData name="Jonathan Austin" userId="cd13f388-6252-4090-aafa-74f64b19ead2" providerId="ADAL" clId="{81FD62E9-F817-4CB3-97F0-8E95D65727E1}" dt="2024-01-16T12:39:43.973" v="26"/>
          <ac:picMkLst>
            <pc:docMk/>
            <pc:sldMk cId="4143781978" sldId="272"/>
            <ac:picMk id="8" creationId="{0C2127F4-9DE5-406A-A0B2-369E1E589847}"/>
          </ac:picMkLst>
        </pc:picChg>
        <pc:picChg chg="mod">
          <ac:chgData name="Jonathan Austin" userId="cd13f388-6252-4090-aafa-74f64b19ead2" providerId="ADAL" clId="{81FD62E9-F817-4CB3-97F0-8E95D65727E1}" dt="2024-01-16T12:39:25.996" v="24" actId="1076"/>
          <ac:picMkLst>
            <pc:docMk/>
            <pc:sldMk cId="4143781978" sldId="272"/>
            <ac:picMk id="11" creationId="{00000000-0000-0000-0000-000000000000}"/>
          </ac:picMkLst>
        </pc:picChg>
        <pc:picChg chg="del">
          <ac:chgData name="Jonathan Austin" userId="cd13f388-6252-4090-aafa-74f64b19ead2" providerId="ADAL" clId="{81FD62E9-F817-4CB3-97F0-8E95D65727E1}" dt="2024-01-16T12:38:22.597" v="14" actId="478"/>
          <ac:picMkLst>
            <pc:docMk/>
            <pc:sldMk cId="4143781978" sldId="272"/>
            <ac:picMk id="12" creationId="{00000000-0000-0000-0000-000000000000}"/>
          </ac:picMkLst>
        </pc:picChg>
        <pc:picChg chg="add mod modCrop">
          <ac:chgData name="Jonathan Austin" userId="cd13f388-6252-4090-aafa-74f64b19ead2" providerId="ADAL" clId="{81FD62E9-F817-4CB3-97F0-8E95D65727E1}" dt="2024-01-16T12:40:42.732" v="33" actId="14100"/>
          <ac:picMkLst>
            <pc:docMk/>
            <pc:sldMk cId="4143781978" sldId="272"/>
            <ac:picMk id="13" creationId="{DD0E747C-331F-41F9-A5AB-095C5143016E}"/>
          </ac:picMkLst>
        </pc:picChg>
      </pc:sldChg>
      <pc:sldChg chg="addSp delSp modSp">
        <pc:chgData name="Jonathan Austin" userId="cd13f388-6252-4090-aafa-74f64b19ead2" providerId="ADAL" clId="{81FD62E9-F817-4CB3-97F0-8E95D65727E1}" dt="2024-01-16T12:46:58.471" v="74"/>
        <pc:sldMkLst>
          <pc:docMk/>
          <pc:sldMk cId="1427452060" sldId="273"/>
        </pc:sldMkLst>
        <pc:spChg chg="del">
          <ac:chgData name="Jonathan Austin" userId="cd13f388-6252-4090-aafa-74f64b19ead2" providerId="ADAL" clId="{81FD62E9-F817-4CB3-97F0-8E95D65727E1}" dt="2024-01-16T12:43:20.236" v="46" actId="478"/>
          <ac:spMkLst>
            <pc:docMk/>
            <pc:sldMk cId="1427452060" sldId="273"/>
            <ac:spMk id="12" creationId="{00000000-0000-0000-0000-000000000000}"/>
          </ac:spMkLst>
        </pc:spChg>
        <pc:spChg chg="add del mod">
          <ac:chgData name="Jonathan Austin" userId="cd13f388-6252-4090-aafa-74f64b19ead2" providerId="ADAL" clId="{81FD62E9-F817-4CB3-97F0-8E95D65727E1}" dt="2024-01-16T12:43:56.475" v="53"/>
          <ac:spMkLst>
            <pc:docMk/>
            <pc:sldMk cId="1427452060" sldId="273"/>
            <ac:spMk id="13" creationId="{DF3D31DE-0EBA-40DB-A1B4-099790C31872}"/>
          </ac:spMkLst>
        </pc:spChg>
        <pc:spChg chg="add del mod">
          <ac:chgData name="Jonathan Austin" userId="cd13f388-6252-4090-aafa-74f64b19ead2" providerId="ADAL" clId="{81FD62E9-F817-4CB3-97F0-8E95D65727E1}" dt="2024-01-16T12:46:58.471" v="74"/>
          <ac:spMkLst>
            <pc:docMk/>
            <pc:sldMk cId="1427452060" sldId="273"/>
            <ac:spMk id="16" creationId="{71D98CD3-5B05-44BC-91DA-6A2B3317D48A}"/>
          </ac:spMkLst>
        </pc:spChg>
        <pc:picChg chg="del">
          <ac:chgData name="Jonathan Austin" userId="cd13f388-6252-4090-aafa-74f64b19ead2" providerId="ADAL" clId="{81FD62E9-F817-4CB3-97F0-8E95D65727E1}" dt="2024-01-16T12:42:22.268" v="36" actId="478"/>
          <ac:picMkLst>
            <pc:docMk/>
            <pc:sldMk cId="1427452060" sldId="273"/>
            <ac:picMk id="3" creationId="{00000000-0000-0000-0000-000000000000}"/>
          </ac:picMkLst>
        </pc:picChg>
        <pc:picChg chg="add mod ord modCrop">
          <ac:chgData name="Jonathan Austin" userId="cd13f388-6252-4090-aafa-74f64b19ead2" providerId="ADAL" clId="{81FD62E9-F817-4CB3-97F0-8E95D65727E1}" dt="2024-01-16T12:45:00.418" v="58" actId="14100"/>
          <ac:picMkLst>
            <pc:docMk/>
            <pc:sldMk cId="1427452060" sldId="273"/>
            <ac:picMk id="5" creationId="{CC1E141D-6986-48CB-9D5E-F01EDC569273}"/>
          </ac:picMkLst>
        </pc:picChg>
        <pc:picChg chg="del">
          <ac:chgData name="Jonathan Austin" userId="cd13f388-6252-4090-aafa-74f64b19ead2" providerId="ADAL" clId="{81FD62E9-F817-4CB3-97F0-8E95D65727E1}" dt="2024-01-16T12:42:23.618" v="37" actId="478"/>
          <ac:picMkLst>
            <pc:docMk/>
            <pc:sldMk cId="1427452060" sldId="273"/>
            <ac:picMk id="7" creationId="{00000000-0000-0000-0000-000000000000}"/>
          </ac:picMkLst>
        </pc:picChg>
        <pc:picChg chg="del">
          <ac:chgData name="Jonathan Austin" userId="cd13f388-6252-4090-aafa-74f64b19ead2" providerId="ADAL" clId="{81FD62E9-F817-4CB3-97F0-8E95D65727E1}" dt="2024-01-16T12:42:20.471" v="35" actId="478"/>
          <ac:picMkLst>
            <pc:docMk/>
            <pc:sldMk cId="1427452060" sldId="273"/>
            <ac:picMk id="9" creationId="{00000000-0000-0000-0000-000000000000}"/>
          </ac:picMkLst>
        </pc:picChg>
        <pc:picChg chg="add mod modCrop">
          <ac:chgData name="Jonathan Austin" userId="cd13f388-6252-4090-aafa-74f64b19ead2" providerId="ADAL" clId="{81FD62E9-F817-4CB3-97F0-8E95D65727E1}" dt="2024-01-16T12:46:55.178" v="72" actId="14100"/>
          <ac:picMkLst>
            <pc:docMk/>
            <pc:sldMk cId="1427452060" sldId="273"/>
            <ac:picMk id="15" creationId="{EA7D9446-176B-4D5A-9DC5-23AEB5475679}"/>
          </ac:picMkLst>
        </pc:picChg>
      </pc:sldChg>
      <pc:sldChg chg="addSp delSp modSp">
        <pc:chgData name="Jonathan Austin" userId="cd13f388-6252-4090-aafa-74f64b19ead2" providerId="ADAL" clId="{81FD62E9-F817-4CB3-97F0-8E95D65727E1}" dt="2024-01-16T12:52:24.401" v="93" actId="14100"/>
        <pc:sldMkLst>
          <pc:docMk/>
          <pc:sldMk cId="1899690500" sldId="274"/>
        </pc:sldMkLst>
        <pc:spChg chg="mod">
          <ac:chgData name="Jonathan Austin" userId="cd13f388-6252-4090-aafa-74f64b19ead2" providerId="ADAL" clId="{81FD62E9-F817-4CB3-97F0-8E95D65727E1}" dt="2024-01-16T12:52:18.514" v="92" actId="14100"/>
          <ac:spMkLst>
            <pc:docMk/>
            <pc:sldMk cId="1899690500" sldId="274"/>
            <ac:spMk id="4" creationId="{00000000-0000-0000-0000-000000000000}"/>
          </ac:spMkLst>
        </pc:spChg>
        <pc:spChg chg="mod">
          <ac:chgData name="Jonathan Austin" userId="cd13f388-6252-4090-aafa-74f64b19ead2" providerId="ADAL" clId="{81FD62E9-F817-4CB3-97F0-8E95D65727E1}" dt="2024-01-16T12:52:15.137" v="91" actId="14100"/>
          <ac:spMkLst>
            <pc:docMk/>
            <pc:sldMk cId="1899690500" sldId="274"/>
            <ac:spMk id="10" creationId="{00000000-0000-0000-0000-000000000000}"/>
          </ac:spMkLst>
        </pc:spChg>
        <pc:spChg chg="del">
          <ac:chgData name="Jonathan Austin" userId="cd13f388-6252-4090-aafa-74f64b19ead2" providerId="ADAL" clId="{81FD62E9-F817-4CB3-97F0-8E95D65727E1}" dt="2024-01-16T12:50:35.114" v="78" actId="478"/>
          <ac:spMkLst>
            <pc:docMk/>
            <pc:sldMk cId="1899690500" sldId="274"/>
            <ac:spMk id="12" creationId="{00000000-0000-0000-0000-000000000000}"/>
          </ac:spMkLst>
        </pc:spChg>
        <pc:picChg chg="del">
          <ac:chgData name="Jonathan Austin" userId="cd13f388-6252-4090-aafa-74f64b19ead2" providerId="ADAL" clId="{81FD62E9-F817-4CB3-97F0-8E95D65727E1}" dt="2024-01-16T12:50:30.275" v="75" actId="478"/>
          <ac:picMkLst>
            <pc:docMk/>
            <pc:sldMk cId="1899690500" sldId="274"/>
            <ac:picMk id="5" creationId="{00000000-0000-0000-0000-000000000000}"/>
          </ac:picMkLst>
        </pc:picChg>
        <pc:picChg chg="add mod modCrop">
          <ac:chgData name="Jonathan Austin" userId="cd13f388-6252-4090-aafa-74f64b19ead2" providerId="ADAL" clId="{81FD62E9-F817-4CB3-97F0-8E95D65727E1}" dt="2024-01-16T12:52:24.401" v="93" actId="14100"/>
          <ac:picMkLst>
            <pc:docMk/>
            <pc:sldMk cId="1899690500" sldId="274"/>
            <ac:picMk id="7" creationId="{C8B03EAF-1F52-42A2-9BEA-DF169F35338C}"/>
          </ac:picMkLst>
        </pc:picChg>
        <pc:picChg chg="del">
          <ac:chgData name="Jonathan Austin" userId="cd13f388-6252-4090-aafa-74f64b19ead2" providerId="ADAL" clId="{81FD62E9-F817-4CB3-97F0-8E95D65727E1}" dt="2024-01-16T12:50:33.130" v="77" actId="478"/>
          <ac:picMkLst>
            <pc:docMk/>
            <pc:sldMk cId="1899690500" sldId="274"/>
            <ac:picMk id="9" creationId="{00000000-0000-0000-0000-000000000000}"/>
          </ac:picMkLst>
        </pc:picChg>
        <pc:picChg chg="del">
          <ac:chgData name="Jonathan Austin" userId="cd13f388-6252-4090-aafa-74f64b19ead2" providerId="ADAL" clId="{81FD62E9-F817-4CB3-97F0-8E95D65727E1}" dt="2024-01-16T12:50:31.562" v="76" actId="478"/>
          <ac:picMkLst>
            <pc:docMk/>
            <pc:sldMk cId="1899690500" sldId="274"/>
            <ac:picMk id="1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58E5-5355-4375-99BB-27233FC2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5E347D-17E3-428F-8A69-A2FD4D5F7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E2DDCE-8F5D-42C7-8EB2-6B3134B6EC35}"/>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8969362B-6DB4-4031-B6F3-73B939632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EA909-1649-4984-B9D9-8C92FF3051F7}"/>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411438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BCA-8FAA-48D7-9704-36313C4CC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827FAD-51A8-42BA-A2C6-4BA9556EE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CC485-8F22-4313-A5B3-640E5286C0F2}"/>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235A0FFA-A63E-49A0-BB5D-8D33EF03FA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E5E30-788D-41CE-B276-8735F40673F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71431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CAAA3-C228-4963-8AB0-FF49703570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0C232-C146-4434-940B-0EB71450D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FFD7C-D230-4938-94AA-5C2874B3DBA9}"/>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6AB26BB2-4072-41EF-A2DA-FC59853DA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7CC2F-52DC-4475-8120-B7B0511C9AD2}"/>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9626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173D-4066-43B1-8C89-E0579FD57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A010B7-B7CF-417E-BE01-CCCAB0A1A9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A5FE4-558C-44CB-85C8-4F895E601E9F}"/>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769653F6-DAD4-4943-8A1B-ADC547955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DB14D-CDD5-4307-A746-1AB6F5538DC5}"/>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835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3EFE-F053-41E1-8CBF-EC32567AD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AFB6D4-B222-4B79-A8A9-47764F662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5B69F-2B45-421C-A666-7064C51AFFD8}"/>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67B30C43-A3C0-47DF-B121-EB034AB77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1BE60-328F-4A29-A431-FC80DFEE964B}"/>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367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831D-441F-4DA2-BB91-6E1482687E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77A15-A1A3-4576-8278-7A285F88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D3DD40-7DFD-424A-83DE-DC6922EEB7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D60EAD-B2A8-4085-9C81-04CC720D3A15}"/>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6" name="Footer Placeholder 5">
            <a:extLst>
              <a:ext uri="{FF2B5EF4-FFF2-40B4-BE49-F238E27FC236}">
                <a16:creationId xmlns:a16="http://schemas.microsoft.com/office/drawing/2014/main" id="{B161B9B8-3241-4580-991F-EE31EEE1D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968FA-7977-4F39-B376-BD8E4B607C78}"/>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2668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D3B3-E6AD-48CE-91E5-85695999BC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69DA97-77A7-4E1B-BACD-ECC6CE6C2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4C7F6-FF0F-4743-B8E5-071EB1015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E3F51-9F28-4A40-80FC-AC77E8AD3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86AF3-4EDB-4813-BEBA-2CEC8D20E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214255-C7D6-4F4A-BDB5-EAEE6C8A2D85}"/>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8" name="Footer Placeholder 7">
            <a:extLst>
              <a:ext uri="{FF2B5EF4-FFF2-40B4-BE49-F238E27FC236}">
                <a16:creationId xmlns:a16="http://schemas.microsoft.com/office/drawing/2014/main" id="{D9E0EE0B-11B3-499C-AF25-3C70862BBD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81944A-8231-414E-91E1-772D8BC2129A}"/>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3709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B96-5EDD-44B4-906B-3D8F9F731F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300275-EDC7-447F-BAFB-F95F35FAEDE4}"/>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4" name="Footer Placeholder 3">
            <a:extLst>
              <a:ext uri="{FF2B5EF4-FFF2-40B4-BE49-F238E27FC236}">
                <a16:creationId xmlns:a16="http://schemas.microsoft.com/office/drawing/2014/main" id="{83176F8E-BA4F-41AD-8514-313148D456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C647DA-5A1D-4E4A-AB0F-BB6F5330C916}"/>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62196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6D135-27D8-4862-973E-42BCCF35CB05}"/>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3" name="Footer Placeholder 2">
            <a:extLst>
              <a:ext uri="{FF2B5EF4-FFF2-40B4-BE49-F238E27FC236}">
                <a16:creationId xmlns:a16="http://schemas.microsoft.com/office/drawing/2014/main" id="{FD1186AF-8D30-4421-A2C7-0C86966452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B62B45-437A-4A22-9A3F-245DF15CED9C}"/>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3925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9BAD-9D6F-485C-AFF2-49B765CCD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4F220A-6C4F-4F7A-B3B7-78E942BA7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A7E247-C6C4-47C8-B365-287D584E5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15329-F0F1-4A85-9855-DB764E954B6C}"/>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6" name="Footer Placeholder 5">
            <a:extLst>
              <a:ext uri="{FF2B5EF4-FFF2-40B4-BE49-F238E27FC236}">
                <a16:creationId xmlns:a16="http://schemas.microsoft.com/office/drawing/2014/main" id="{8C0A96A9-E494-4A3A-AED1-CD4A81868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DE78D-5C37-46CA-B250-5AFA98102D9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80738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063-0707-4BE0-B31D-6214A8620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968361-C7AB-4867-9A44-6506D16B9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650EC9-03F5-4557-BA16-C31EF3813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4E4B8-1AE2-472B-8165-80059F2DBEDD}"/>
              </a:ext>
            </a:extLst>
          </p:cNvPr>
          <p:cNvSpPr>
            <a:spLocks noGrp="1"/>
          </p:cNvSpPr>
          <p:nvPr>
            <p:ph type="dt" sz="half" idx="10"/>
          </p:nvPr>
        </p:nvSpPr>
        <p:spPr/>
        <p:txBody>
          <a:bodyPr/>
          <a:lstStyle/>
          <a:p>
            <a:fld id="{11E9093B-DA77-40EB-A262-636A3D9CB3BB}" type="datetimeFigureOut">
              <a:rPr lang="en-GB" smtClean="0"/>
              <a:t>16/01/2024</a:t>
            </a:fld>
            <a:endParaRPr lang="en-GB"/>
          </a:p>
        </p:txBody>
      </p:sp>
      <p:sp>
        <p:nvSpPr>
          <p:cNvPr id="6" name="Footer Placeholder 5">
            <a:extLst>
              <a:ext uri="{FF2B5EF4-FFF2-40B4-BE49-F238E27FC236}">
                <a16:creationId xmlns:a16="http://schemas.microsoft.com/office/drawing/2014/main" id="{61615BDB-16DD-4A86-88FE-7B32FB994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9CC4B-5046-4957-B6D2-9AF4D9A71E83}"/>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04602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92122-7BD2-4BB2-913B-7E79A6A6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EB9659-7C3F-4967-8277-0B12BBB4B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17D02-D62A-48D4-B67A-B4B06A3E3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9093B-DA77-40EB-A262-636A3D9CB3BB}" type="datetimeFigureOut">
              <a:rPr lang="en-GB" smtClean="0"/>
              <a:t>16/01/2024</a:t>
            </a:fld>
            <a:endParaRPr lang="en-GB"/>
          </a:p>
        </p:txBody>
      </p:sp>
      <p:sp>
        <p:nvSpPr>
          <p:cNvPr id="5" name="Footer Placeholder 4">
            <a:extLst>
              <a:ext uri="{FF2B5EF4-FFF2-40B4-BE49-F238E27FC236}">
                <a16:creationId xmlns:a16="http://schemas.microsoft.com/office/drawing/2014/main" id="{03EEFD68-2EE6-48F2-A239-DF7EE2540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968E14-53F2-4FD1-89BC-ED4E3BAA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EB0B1-1A1C-4552-AEAD-3F5C311EAEDC}" type="slidenum">
              <a:rPr lang="en-GB" smtClean="0"/>
              <a:t>‹#›</a:t>
            </a:fld>
            <a:endParaRPr lang="en-GB"/>
          </a:p>
        </p:txBody>
      </p:sp>
    </p:spTree>
    <p:extLst>
      <p:ext uri="{BB962C8B-B14F-4D97-AF65-F5344CB8AC3E}">
        <p14:creationId xmlns:p14="http://schemas.microsoft.com/office/powerpoint/2010/main" val="254797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 Knowledge Organisers 2022</a:t>
            </a:r>
          </a:p>
        </p:txBody>
      </p:sp>
      <p:sp>
        <p:nvSpPr>
          <p:cNvPr id="3" name="Subtitle 2"/>
          <p:cNvSpPr>
            <a:spLocks noGrp="1"/>
          </p:cNvSpPr>
          <p:nvPr>
            <p:ph type="subTitle" idx="1"/>
          </p:nvPr>
        </p:nvSpPr>
        <p:spPr>
          <a:xfrm>
            <a:off x="1524000" y="4413200"/>
            <a:ext cx="9144000" cy="1655762"/>
          </a:xfrm>
        </p:spPr>
        <p:txBody>
          <a:bodyPr/>
          <a:lstStyle/>
          <a:p>
            <a:r>
              <a:rPr lang="en-GB" dirty="0"/>
              <a:t>Year 7 History </a:t>
            </a:r>
          </a:p>
        </p:txBody>
      </p:sp>
    </p:spTree>
    <p:extLst>
      <p:ext uri="{BB962C8B-B14F-4D97-AF65-F5344CB8AC3E}">
        <p14:creationId xmlns:p14="http://schemas.microsoft.com/office/powerpoint/2010/main" val="24957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145" y="2039421"/>
            <a:ext cx="4480993" cy="2289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a:stretch>
            <a:fillRect/>
          </a:stretch>
        </p:blipFill>
        <p:spPr>
          <a:xfrm>
            <a:off x="7679080" y="2125065"/>
            <a:ext cx="4349436" cy="2132703"/>
          </a:xfrm>
          <a:prstGeom prst="rect">
            <a:avLst/>
          </a:prstGeom>
        </p:spPr>
      </p:pic>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a:t>
            </a:r>
            <a:r>
              <a:rPr lang="en-GB" altLang="en-US" sz="2400" dirty="0">
                <a:solidFill>
                  <a:srgbClr val="000000"/>
                </a:solidFill>
                <a:latin typeface="Calibri" panose="020F0502020204030204" pitchFamily="34" charset="0"/>
              </a:rPr>
              <a:t>7</a:t>
            </a:r>
            <a:r>
              <a:rPr kumimoji="0" lang="en-GB" altLang="en-US" sz="2400" b="0" i="0" u="none" strike="noStrike" cap="none" normalizeH="0" baseline="0" dirty="0">
                <a:ln>
                  <a:noFill/>
                </a:ln>
                <a:solidFill>
                  <a:srgbClr val="000000"/>
                </a:solidFill>
                <a:effectLst/>
                <a:latin typeface="Calibri" panose="020F0502020204030204" pitchFamily="34" charset="0"/>
              </a:rPr>
              <a:t> </a:t>
            </a:r>
            <a:r>
              <a:rPr lang="en-GB" altLang="en-US" sz="2400" dirty="0">
                <a:solidFill>
                  <a:srgbClr val="000000"/>
                </a:solidFill>
                <a:latin typeface="Calibri" panose="020F0502020204030204" pitchFamily="34" charset="0"/>
              </a:rPr>
              <a:t>History: Sept - Dec.</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rPr>
              <a:t>Introduction to history (skills) / Romans: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6" y="144663"/>
            <a:ext cx="1170116" cy="655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378271" y="809271"/>
            <a:ext cx="2837176" cy="3519596"/>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strike="noStrike" cap="none" normalizeH="0" baseline="0" dirty="0">
                <a:ln>
                  <a:noFill/>
                </a:ln>
                <a:solidFill>
                  <a:srgbClr val="000000"/>
                </a:solidFill>
                <a:effectLst/>
                <a:latin typeface="Arial" panose="020B0604020202020204" pitchFamily="34" charset="0"/>
              </a:rPr>
              <a:t>Key Skills in this unit</a:t>
            </a:r>
            <a:br>
              <a:rPr kumimoji="0" lang="en-GB" altLang="en-US" sz="1400" b="0" i="0" u="sng" strike="noStrike" cap="none" normalizeH="0" baseline="0" dirty="0">
                <a:ln>
                  <a:noFill/>
                </a:ln>
                <a:solidFill>
                  <a:srgbClr val="000000"/>
                </a:solidFill>
                <a:effectLst/>
                <a:latin typeface="Arial" panose="020B0604020202020204" pitchFamily="34" charset="0"/>
              </a:rPr>
            </a:br>
            <a:endParaRPr kumimoji="0" lang="en-GB" altLang="en-US" sz="1400" b="0" i="0" u="sng" strike="noStrike" cap="none" normalizeH="0" baseline="0" dirty="0">
              <a:ln>
                <a:noFill/>
              </a:ln>
              <a:solidFill>
                <a:srgbClr val="000000"/>
              </a:solidFill>
              <a:effectLst/>
              <a:latin typeface="Arial" panose="020B0604020202020204" pitchFamily="34" charset="0"/>
            </a:endParaRPr>
          </a:p>
          <a:p>
            <a:pPr fontAlgn="base"/>
            <a:r>
              <a:rPr lang="en-GB" sz="1200" dirty="0"/>
              <a:t>Develop chronology skills to be able to accurately describe the passing of time.</a:t>
            </a:r>
            <a:r>
              <a:rPr lang="en-US" sz="1200" dirty="0"/>
              <a:t>​</a:t>
            </a:r>
          </a:p>
          <a:p>
            <a:pPr fontAlgn="base"/>
            <a:r>
              <a:rPr lang="en-GB" sz="1200" dirty="0"/>
              <a:t>​</a:t>
            </a:r>
          </a:p>
          <a:p>
            <a:pPr fontAlgn="base"/>
            <a:r>
              <a:rPr lang="en-GB" sz="1200" dirty="0"/>
              <a:t>Develop the ability to use clues to piece together the bigger picture.</a:t>
            </a:r>
            <a:r>
              <a:rPr lang="en-US" sz="1200" dirty="0"/>
              <a:t>​</a:t>
            </a:r>
          </a:p>
          <a:p>
            <a:pPr fontAlgn="base"/>
            <a:r>
              <a:rPr lang="en-GB" sz="1200" dirty="0"/>
              <a:t>​</a:t>
            </a:r>
          </a:p>
          <a:p>
            <a:pPr fontAlgn="base"/>
            <a:r>
              <a:rPr lang="en-GB" sz="1200" dirty="0"/>
              <a:t>Understand the importance of the wider context.</a:t>
            </a:r>
            <a:r>
              <a:rPr lang="en-US" sz="1200" dirty="0"/>
              <a:t>​</a:t>
            </a:r>
          </a:p>
          <a:p>
            <a:pPr fontAlgn="base"/>
            <a:r>
              <a:rPr lang="en-GB" sz="1200" dirty="0"/>
              <a:t>​</a:t>
            </a:r>
          </a:p>
          <a:p>
            <a:pPr fontAlgn="base"/>
            <a:r>
              <a:rPr lang="en-GB" sz="1200" dirty="0"/>
              <a:t>Assess bias in stories, accounts and evidence.</a:t>
            </a:r>
            <a:r>
              <a:rPr lang="en-US" sz="1200" dirty="0"/>
              <a:t>​</a:t>
            </a:r>
            <a:br>
              <a:rPr lang="en-US" sz="1200" dirty="0"/>
            </a:br>
            <a:endParaRPr lang="en-US" sz="1200" dirty="0"/>
          </a:p>
          <a:p>
            <a:pPr fontAlgn="base"/>
            <a:r>
              <a:rPr lang="en-GB" sz="1200" dirty="0"/>
              <a:t>Make inferences using multiple sources of information.</a:t>
            </a:r>
            <a:r>
              <a:rPr lang="en-US" sz="1200" dirty="0"/>
              <a:t>​</a:t>
            </a:r>
            <a:br>
              <a:rPr lang="en-US" sz="1200" dirty="0"/>
            </a:br>
            <a:endParaRPr lang="en-US" sz="1200" dirty="0"/>
          </a:p>
          <a:p>
            <a:pPr fontAlgn="base"/>
            <a:r>
              <a:rPr lang="en-GB" sz="1200" dirty="0"/>
              <a:t>Be able to explain the military organisation and medical abilities of the Romans.</a:t>
            </a:r>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256627772"/>
              </p:ext>
            </p:extLst>
          </p:nvPr>
        </p:nvGraphicFramePr>
        <p:xfrm>
          <a:off x="147591" y="870931"/>
          <a:ext cx="4176215" cy="3457936"/>
        </p:xfrm>
        <a:graphic>
          <a:graphicData uri="http://schemas.openxmlformats.org/drawingml/2006/table">
            <a:tbl>
              <a:tblPr firstRow="1" firstCol="1" bandRow="1">
                <a:tableStyleId>{5C22544A-7EE6-4342-B048-85BDC9FD1C3A}</a:tableStyleId>
              </a:tblPr>
              <a:tblGrid>
                <a:gridCol w="937021">
                  <a:extLst>
                    <a:ext uri="{9D8B030D-6E8A-4147-A177-3AD203B41FA5}">
                      <a16:colId xmlns:a16="http://schemas.microsoft.com/office/drawing/2014/main" val="1420197802"/>
                    </a:ext>
                  </a:extLst>
                </a:gridCol>
                <a:gridCol w="3239194">
                  <a:extLst>
                    <a:ext uri="{9D8B030D-6E8A-4147-A177-3AD203B41FA5}">
                      <a16:colId xmlns:a16="http://schemas.microsoft.com/office/drawing/2014/main" val="163729929"/>
                    </a:ext>
                  </a:extLst>
                </a:gridCol>
              </a:tblGrid>
              <a:tr h="160809">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267320">
                <a:tc>
                  <a:txBody>
                    <a:bodyPr/>
                    <a:lstStyle/>
                    <a:p>
                      <a:pPr algn="ctr">
                        <a:spcAft>
                          <a:spcPts val="0"/>
                        </a:spcAft>
                      </a:pPr>
                      <a:r>
                        <a:rPr lang="en-GB" sz="1400" kern="1200" dirty="0">
                          <a:solidFill>
                            <a:schemeClr val="dk1"/>
                          </a:solidFill>
                          <a:effectLst/>
                          <a:latin typeface="+mn-lt"/>
                          <a:ea typeface="+mn-ea"/>
                          <a:cs typeface="+mn-cs"/>
                        </a:rPr>
                        <a:t>Chronology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time order</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264536">
                <a:tc>
                  <a:txBody>
                    <a:bodyPr/>
                    <a:lstStyle/>
                    <a:p>
                      <a:pPr algn="ctr">
                        <a:spcAft>
                          <a:spcPts val="0"/>
                        </a:spcAft>
                      </a:pPr>
                      <a:r>
                        <a:rPr lang="en-GB" sz="1600" kern="1200" dirty="0">
                          <a:solidFill>
                            <a:schemeClr val="dk1"/>
                          </a:solidFill>
                          <a:effectLst/>
                          <a:latin typeface="+mn-lt"/>
                          <a:ea typeface="+mn-ea"/>
                          <a:cs typeface="+mn-cs"/>
                        </a:rPr>
                        <a:t>Bias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sided information.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898721"/>
                  </a:ext>
                </a:extLst>
              </a:tr>
              <a:tr h="261750">
                <a:tc>
                  <a:txBody>
                    <a:bodyPr/>
                    <a:lstStyle/>
                    <a:p>
                      <a:pPr algn="ctr">
                        <a:spcAft>
                          <a:spcPts val="0"/>
                        </a:spcAft>
                      </a:pPr>
                      <a:r>
                        <a:rPr lang="en-GB" sz="1600" kern="1200" dirty="0">
                          <a:solidFill>
                            <a:schemeClr val="dk1"/>
                          </a:solidFill>
                          <a:effectLst/>
                          <a:latin typeface="+mn-lt"/>
                          <a:ea typeface="+mn-ea"/>
                          <a:cs typeface="+mn-cs"/>
                        </a:rPr>
                        <a:t>Evidence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proves what happened.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930316"/>
                  </a:ext>
                </a:extLst>
              </a:tr>
              <a:tr h="233127">
                <a:tc>
                  <a:txBody>
                    <a:bodyPr/>
                    <a:lstStyle/>
                    <a:p>
                      <a:pPr algn="ctr">
                        <a:spcAft>
                          <a:spcPts val="0"/>
                        </a:spcAft>
                      </a:pPr>
                      <a:r>
                        <a:rPr lang="en-GB" sz="1600" kern="1200" dirty="0">
                          <a:solidFill>
                            <a:schemeClr val="dk1"/>
                          </a:solidFill>
                          <a:effectLst/>
                          <a:latin typeface="+mn-lt"/>
                          <a:ea typeface="+mn-ea"/>
                          <a:cs typeface="+mn-cs"/>
                        </a:rPr>
                        <a:t>Inference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educated guess, based on evidence.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420035"/>
                  </a:ext>
                </a:extLst>
              </a:tr>
              <a:tr h="243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Context</a:t>
                      </a:r>
                    </a:p>
                    <a:p>
                      <a:pPr algn="ct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background information to the evidence or story.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625487"/>
                  </a:ext>
                </a:extLst>
              </a:tr>
              <a:tr h="116564">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Balanced judgement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i="0" kern="1200" dirty="0">
                          <a:solidFill>
                            <a:schemeClr val="dk1"/>
                          </a:solidFill>
                          <a:effectLst/>
                          <a:latin typeface="+mn-lt"/>
                          <a:ea typeface="+mn-ea"/>
                          <a:cs typeface="+mn-cs"/>
                        </a:rPr>
                        <a:t>Judgement = coming</a:t>
                      </a:r>
                      <a:r>
                        <a:rPr lang="en-GB" sz="1600" b="0" i="0" kern="1200" baseline="0" dirty="0">
                          <a:solidFill>
                            <a:schemeClr val="dk1"/>
                          </a:solidFill>
                          <a:effectLst/>
                          <a:latin typeface="+mn-lt"/>
                          <a:ea typeface="+mn-ea"/>
                          <a:cs typeface="+mn-cs"/>
                        </a:rPr>
                        <a:t> to a decision </a:t>
                      </a:r>
                      <a:br>
                        <a:rPr lang="en-GB" sz="1600" b="0" i="0" kern="1200" baseline="0" dirty="0">
                          <a:solidFill>
                            <a:schemeClr val="dk1"/>
                          </a:solidFill>
                          <a:effectLst/>
                          <a:latin typeface="+mn-lt"/>
                          <a:ea typeface="+mn-ea"/>
                          <a:cs typeface="+mn-cs"/>
                        </a:rPr>
                      </a:br>
                      <a:r>
                        <a:rPr lang="en-GB" sz="1600" b="0" i="0" kern="1200" baseline="0" dirty="0">
                          <a:solidFill>
                            <a:schemeClr val="dk1"/>
                          </a:solidFill>
                          <a:effectLst/>
                          <a:latin typeface="+mn-lt"/>
                          <a:ea typeface="+mn-ea"/>
                          <a:cs typeface="+mn-cs"/>
                        </a:rPr>
                        <a:t>Balance = not using/being bias.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06165"/>
                  </a:ext>
                </a:extLst>
              </a:tr>
              <a:tr h="160577">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 /</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biggest / most to blame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123450">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 / CE</a:t>
                      </a:r>
                      <a:b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BCE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chemeClr val="dk1"/>
                          </a:solidFill>
                          <a:effectLst/>
                          <a:latin typeface="+mn-lt"/>
                          <a:ea typeface="+mn-ea"/>
                          <a:cs typeface="+mn-cs"/>
                        </a:rPr>
                        <a:t>AD – Anno Domini.</a:t>
                      </a:r>
                      <a:r>
                        <a:rPr lang="en-GB" sz="1400" kern="1200" baseline="0" dirty="0">
                          <a:solidFill>
                            <a:schemeClr val="dk1"/>
                          </a:solidFill>
                          <a:effectLst/>
                          <a:latin typeface="+mn-lt"/>
                          <a:ea typeface="+mn-ea"/>
                          <a:cs typeface="+mn-cs"/>
                        </a:rPr>
                        <a:t> CE – Common Era</a:t>
                      </a:r>
                      <a:br>
                        <a:rPr lang="en-GB" sz="1400" kern="1200" baseline="0" dirty="0">
                          <a:solidFill>
                            <a:schemeClr val="dk1"/>
                          </a:solidFill>
                          <a:effectLst/>
                          <a:latin typeface="+mn-lt"/>
                          <a:ea typeface="+mn-ea"/>
                          <a:cs typeface="+mn-cs"/>
                        </a:rPr>
                      </a:br>
                      <a:r>
                        <a:rPr lang="en-GB" sz="1400" kern="1200" baseline="0" dirty="0">
                          <a:solidFill>
                            <a:schemeClr val="dk1"/>
                          </a:solidFill>
                          <a:effectLst/>
                          <a:latin typeface="+mn-lt"/>
                          <a:ea typeface="+mn-ea"/>
                          <a:cs typeface="+mn-cs"/>
                        </a:rPr>
                        <a:t>BC – Before Christ. BCE </a:t>
                      </a:r>
                      <a:r>
                        <a:rPr lang="en-GB" sz="1600" kern="1200" baseline="0" dirty="0">
                          <a:solidFill>
                            <a:schemeClr val="dk1"/>
                          </a:solidFill>
                          <a:effectLst/>
                          <a:latin typeface="+mn-lt"/>
                          <a:ea typeface="+mn-ea"/>
                          <a:cs typeface="+mn-cs"/>
                        </a:rPr>
                        <a:t>– </a:t>
                      </a:r>
                      <a:r>
                        <a:rPr lang="en-GB" sz="1200" kern="1200" baseline="0" dirty="0">
                          <a:solidFill>
                            <a:schemeClr val="dk1"/>
                          </a:solidFill>
                          <a:effectLst/>
                          <a:latin typeface="+mn-lt"/>
                          <a:ea typeface="+mn-ea"/>
                          <a:cs typeface="+mn-cs"/>
                        </a:rPr>
                        <a:t>Before Common Era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bl>
          </a:graphicData>
        </a:graphic>
      </p:graphicFrame>
      <p:sp>
        <p:nvSpPr>
          <p:cNvPr id="5" name="Rectangle 4"/>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sp>
        <p:nvSpPr>
          <p:cNvPr id="9" name="Rectangle 8"/>
          <p:cNvSpPr/>
          <p:nvPr/>
        </p:nvSpPr>
        <p:spPr>
          <a:xfrm>
            <a:off x="147592" y="5098204"/>
            <a:ext cx="3307990" cy="1477328"/>
          </a:xfrm>
          <a:prstGeom prst="rect">
            <a:avLst/>
          </a:prstGeom>
        </p:spPr>
        <p:txBody>
          <a:bodyPr wrap="square">
            <a:spAutoFit/>
          </a:bodyPr>
          <a:lstStyle/>
          <a:p>
            <a:pPr fontAlgn="base"/>
            <a:r>
              <a:rPr lang="en-GB" b="1" dirty="0">
                <a:solidFill>
                  <a:srgbClr val="000000"/>
                </a:solidFill>
                <a:latin typeface="Calibri" panose="020F0502020204030204" pitchFamily="34" charset="0"/>
              </a:rPr>
              <a:t>Julius Caesar:</a:t>
            </a:r>
            <a:r>
              <a:rPr lang="en-US" dirty="0">
                <a:solidFill>
                  <a:srgbClr val="000000"/>
                </a:solidFill>
                <a:latin typeface="Calibri" panose="020F050202020403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Calibri" panose="020F0502020204030204" pitchFamily="34" charset="0"/>
              </a:rPr>
              <a:t>​</a:t>
            </a:r>
            <a:endParaRPr lang="en-GB" dirty="0">
              <a:solidFill>
                <a:srgbClr val="000000"/>
              </a:solidFill>
              <a:latin typeface="Segoe UI" panose="020B0502040204020203" pitchFamily="34" charset="0"/>
            </a:endParaRPr>
          </a:p>
          <a:p>
            <a:pPr fontAlgn="base"/>
            <a:r>
              <a:rPr lang="en-US" dirty="0">
                <a:solidFill>
                  <a:srgbClr val="000000"/>
                </a:solidFill>
                <a:latin typeface="Calibri" panose="020F0502020204030204" pitchFamily="34" charset="0"/>
              </a:rPr>
              <a:t>"Men in general are quick to believe that which they wish to be true."</a:t>
            </a:r>
            <a:r>
              <a:rPr lang="en-GB" dirty="0">
                <a:solidFill>
                  <a:srgbClr val="000000"/>
                </a:solidFill>
                <a:latin typeface="Calibri" panose="020F0502020204030204" pitchFamily="34" charset="0"/>
              </a:rPr>
              <a:t>​</a:t>
            </a:r>
            <a:endParaRPr lang="en-GB" b="0" i="0" dirty="0">
              <a:solidFill>
                <a:srgbClr val="000000"/>
              </a:solidFill>
              <a:effectLst/>
              <a:latin typeface="Segoe UI" panose="020B0502040204020203" pitchFamily="34" charset="0"/>
            </a:endParaRPr>
          </a:p>
        </p:txBody>
      </p:sp>
      <p:sp>
        <p:nvSpPr>
          <p:cNvPr id="12" name="Rectangle 11"/>
          <p:cNvSpPr/>
          <p:nvPr/>
        </p:nvSpPr>
        <p:spPr>
          <a:xfrm>
            <a:off x="147591" y="4547865"/>
            <a:ext cx="1851789" cy="369332"/>
          </a:xfrm>
          <a:prstGeom prst="rect">
            <a:avLst/>
          </a:prstGeom>
        </p:spPr>
        <p:txBody>
          <a:bodyPr wrap="none">
            <a:spAutoFit/>
          </a:bodyPr>
          <a:lstStyle/>
          <a:p>
            <a:r>
              <a:rPr lang="en-GB" dirty="0">
                <a:solidFill>
                  <a:srgbClr val="000000"/>
                </a:solidFill>
                <a:latin typeface="Castellar" panose="020A0402060406010301" pitchFamily="18" charset="0"/>
              </a:rPr>
              <a:t>Key Quotes:</a:t>
            </a:r>
            <a:endParaRPr lang="en-GB" dirty="0"/>
          </a:p>
        </p:txBody>
      </p:sp>
      <p:pic>
        <p:nvPicPr>
          <p:cNvPr id="13" name="Picture 12"/>
          <p:cNvPicPr>
            <a:picLocks noChangeAspect="1"/>
          </p:cNvPicPr>
          <p:nvPr/>
        </p:nvPicPr>
        <p:blipFill>
          <a:blip r:embed="rId4"/>
          <a:stretch>
            <a:fillRect/>
          </a:stretch>
        </p:blipFill>
        <p:spPr>
          <a:xfrm>
            <a:off x="2995853" y="4696691"/>
            <a:ext cx="4087804" cy="2005579"/>
          </a:xfrm>
          <a:prstGeom prst="rect">
            <a:avLst/>
          </a:prstGeom>
        </p:spPr>
      </p:pic>
      <p:pic>
        <p:nvPicPr>
          <p:cNvPr id="15" name="Picture 14"/>
          <p:cNvPicPr>
            <a:picLocks noChangeAspect="1"/>
          </p:cNvPicPr>
          <p:nvPr/>
        </p:nvPicPr>
        <p:blipFill>
          <a:blip r:embed="rId5"/>
          <a:stretch>
            <a:fillRect/>
          </a:stretch>
        </p:blipFill>
        <p:spPr>
          <a:xfrm>
            <a:off x="10108276" y="144663"/>
            <a:ext cx="1978862" cy="1827831"/>
          </a:xfrm>
          <a:prstGeom prst="rect">
            <a:avLst/>
          </a:prstGeom>
        </p:spPr>
      </p:pic>
      <p:pic>
        <p:nvPicPr>
          <p:cNvPr id="18" name="Picture 17"/>
          <p:cNvPicPr>
            <a:picLocks noChangeAspect="1"/>
          </p:cNvPicPr>
          <p:nvPr/>
        </p:nvPicPr>
        <p:blipFill>
          <a:blip r:embed="rId6"/>
          <a:stretch>
            <a:fillRect/>
          </a:stretch>
        </p:blipFill>
        <p:spPr>
          <a:xfrm>
            <a:off x="7365642" y="58937"/>
            <a:ext cx="2537125" cy="1827912"/>
          </a:xfrm>
          <a:prstGeom prst="rect">
            <a:avLst/>
          </a:prstGeom>
        </p:spPr>
      </p:pic>
      <p:sp>
        <p:nvSpPr>
          <p:cNvPr id="20" name="AutoShape 2" descr="https://ukc-powerpoint.officeapps.live.com/pods/GetClipboardImage.ashx?Id=0b8cc1c2-ced6-437c-b4db-2e22b51b908e&amp;DC=GUK5&amp;pkey=716ac7d9-1d79-4928-aebb-da8d4fab1eea&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10210620" y="1689828"/>
            <a:ext cx="1774173" cy="261610"/>
          </a:xfrm>
          <a:prstGeom prst="rect">
            <a:avLst/>
          </a:prstGeom>
          <a:solidFill>
            <a:schemeClr val="bg2"/>
          </a:solidFill>
        </p:spPr>
        <p:txBody>
          <a:bodyPr wrap="square" rtlCol="0">
            <a:spAutoFit/>
          </a:bodyPr>
          <a:lstStyle/>
          <a:p>
            <a:r>
              <a:rPr lang="en-GB" sz="1100" dirty="0"/>
              <a:t>Julius Caesar 100BC- 44BC</a:t>
            </a:r>
          </a:p>
        </p:txBody>
      </p:sp>
      <p:pic>
        <p:nvPicPr>
          <p:cNvPr id="3" name="Picture 2">
            <a:extLst>
              <a:ext uri="{FF2B5EF4-FFF2-40B4-BE49-F238E27FC236}">
                <a16:creationId xmlns:a16="http://schemas.microsoft.com/office/drawing/2014/main" id="{752806B9-1DF9-4705-BFD6-E37C88B29DAC}"/>
              </a:ext>
            </a:extLst>
          </p:cNvPr>
          <p:cNvPicPr>
            <a:picLocks noChangeAspect="1"/>
          </p:cNvPicPr>
          <p:nvPr/>
        </p:nvPicPr>
        <p:blipFill rotWithShape="1">
          <a:blip r:embed="rId7"/>
          <a:srcRect l="44051" t="14226" r="7978" b="54676"/>
          <a:stretch/>
        </p:blipFill>
        <p:spPr>
          <a:xfrm>
            <a:off x="6928078" y="4395793"/>
            <a:ext cx="5263922" cy="2179739"/>
          </a:xfrm>
          <a:prstGeom prst="rect">
            <a:avLst/>
          </a:prstGeom>
        </p:spPr>
      </p:pic>
    </p:spTree>
    <p:extLst>
      <p:ext uri="{BB962C8B-B14F-4D97-AF65-F5344CB8AC3E}">
        <p14:creationId xmlns:p14="http://schemas.microsoft.com/office/powerpoint/2010/main" val="30237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9498" y="4786655"/>
            <a:ext cx="4087804" cy="2005579"/>
          </a:xfrm>
          <a:prstGeom prst="rect">
            <a:avLst/>
          </a:prstGeom>
        </p:spPr>
      </p:pic>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January - February</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000000"/>
                </a:solidFill>
                <a:latin typeface="Calibri" panose="020F0502020204030204" pitchFamily="34" charset="0"/>
              </a:rPr>
              <a:t>The Medieval Period: Conquest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36043" y="1012291"/>
            <a:ext cx="2561683" cy="370719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u="sng" dirty="0">
              <a:solidFill>
                <a:srgbClr val="000000"/>
              </a:solidFill>
              <a:latin typeface="Arial" panose="020B0604020202020204" pitchFamily="34" charset="0"/>
            </a:endParaRPr>
          </a:p>
          <a:p>
            <a:pPr lvl="0" eaLnBrk="0" fontAlgn="base" hangingPunct="0">
              <a:spcBef>
                <a:spcPct val="0"/>
              </a:spcBef>
              <a:spcAft>
                <a:spcPts val="800"/>
              </a:spcAft>
            </a:pPr>
            <a:r>
              <a:rPr lang="en-GB" altLang="en-US" sz="1200" dirty="0">
                <a:solidFill>
                  <a:srgbClr val="000000"/>
                </a:solidFill>
              </a:rPr>
              <a:t>Apply history skills previously learned to the depth study of a new topic.</a:t>
            </a:r>
            <a:br>
              <a:rPr lang="en-GB" altLang="en-US" sz="1200" dirty="0">
                <a:solidFill>
                  <a:srgbClr val="000000"/>
                </a:solidFill>
              </a:rPr>
            </a:br>
            <a:r>
              <a:rPr lang="en-GB" altLang="en-US" sz="1200" dirty="0">
                <a:solidFill>
                  <a:srgbClr val="000000"/>
                </a:solidFill>
              </a:rPr>
              <a:t>Gain a chronological understanding of the events leading up to the battle of Hastings.</a:t>
            </a:r>
            <a:br>
              <a:rPr lang="en-GB" altLang="en-US" sz="1200" dirty="0">
                <a:solidFill>
                  <a:srgbClr val="000000"/>
                </a:solidFill>
              </a:rPr>
            </a:br>
            <a:r>
              <a:rPr lang="en-GB" altLang="en-US" sz="1200" dirty="0">
                <a:solidFill>
                  <a:srgbClr val="000000"/>
                </a:solidFill>
              </a:rPr>
              <a:t>Assess who had the best claim from the available evidence.</a:t>
            </a:r>
            <a:br>
              <a:rPr lang="en-GB" altLang="en-US" sz="1200" dirty="0">
                <a:solidFill>
                  <a:srgbClr val="000000"/>
                </a:solidFill>
              </a:rPr>
            </a:br>
            <a:r>
              <a:rPr lang="en-GB" altLang="en-US" sz="1200" dirty="0">
                <a:solidFill>
                  <a:srgbClr val="000000"/>
                </a:solidFill>
              </a:rPr>
              <a:t>Analyse each claim to the throne for bias.</a:t>
            </a:r>
            <a:br>
              <a:rPr lang="en-GB" altLang="en-US" sz="1200" dirty="0">
                <a:solidFill>
                  <a:srgbClr val="000000"/>
                </a:solidFill>
              </a:rPr>
            </a:br>
            <a:r>
              <a:rPr lang="en-GB" altLang="en-US" sz="1200" dirty="0">
                <a:solidFill>
                  <a:srgbClr val="000000"/>
                </a:solidFill>
              </a:rPr>
              <a:t>Develop contextual knowledge to support analysis of the conflict for the control of England.</a:t>
            </a:r>
            <a:br>
              <a:rPr lang="en-GB" altLang="en-US" sz="1200" dirty="0">
                <a:solidFill>
                  <a:srgbClr val="000000"/>
                </a:solidFill>
              </a:rPr>
            </a:br>
            <a:r>
              <a:rPr lang="en-GB" altLang="en-US" sz="1200" dirty="0">
                <a:solidFill>
                  <a:srgbClr val="000000"/>
                </a:solidFill>
              </a:rPr>
              <a:t>Explain the reasons William won the Battle of Hasting</a:t>
            </a:r>
            <a:br>
              <a:rPr lang="en-GB" altLang="en-US" sz="1200" dirty="0">
                <a:solidFill>
                  <a:srgbClr val="000000"/>
                </a:solidFill>
              </a:rPr>
            </a:br>
            <a:r>
              <a:rPr lang="en-GB" altLang="en-US" sz="1200" dirty="0">
                <a:solidFill>
                  <a:srgbClr val="000000"/>
                </a:solidFill>
              </a:rPr>
              <a:t>Attempt a ‘How Far?’ question to stretch and challenge interpretations of sources.</a:t>
            </a: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nvPr>
        </p:nvGraphicFramePr>
        <p:xfrm>
          <a:off x="96935" y="1012291"/>
          <a:ext cx="4089473" cy="4094297"/>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282391">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45783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Anglo-Saxon/</a:t>
                      </a:r>
                    </a:p>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Vikings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people who settled in England after the Romans left.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457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Succession</a:t>
                      </a:r>
                    </a:p>
                    <a:p>
                      <a:pPr algn="ctr">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Having kingship and the throne passed down to the next ruler.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686753">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Claimants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who claim a right to be King.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457835">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Cavalry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Horse mounted fighting soldiers.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00654"/>
                  </a:ext>
                </a:extLst>
              </a:tr>
              <a:tr h="686753">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Shield Wall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decisive line of made up of men holding shields.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724218">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False retreat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Pretending to run away to make the enemy chase you so that you can fight them on better ground.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bl>
          </a:graphicData>
        </a:graphic>
      </p:graphicFrame>
      <p:sp>
        <p:nvSpPr>
          <p:cNvPr id="9" name="TextBox 8"/>
          <p:cNvSpPr txBox="1"/>
          <p:nvPr/>
        </p:nvSpPr>
        <p:spPr>
          <a:xfrm>
            <a:off x="96935" y="5302296"/>
            <a:ext cx="3592563" cy="1384995"/>
          </a:xfrm>
          <a:prstGeom prst="rect">
            <a:avLst/>
          </a:prstGeom>
          <a:noFill/>
          <a:ln>
            <a:solidFill>
              <a:schemeClr val="tx1"/>
            </a:solidFill>
          </a:ln>
        </p:spPr>
        <p:txBody>
          <a:bodyPr wrap="square" rtlCol="0">
            <a:spAutoFit/>
          </a:bodyPr>
          <a:lstStyle/>
          <a:p>
            <a:pPr>
              <a:defRPr/>
            </a:pPr>
            <a:r>
              <a:rPr lang="en-GB" sz="1400" dirty="0">
                <a:latin typeface="Arial" panose="020B0604020202020204" pitchFamily="34" charset="0"/>
                <a:ea typeface="Calibri" panose="020F0502020204030204" pitchFamily="34" charset="0"/>
                <a:cs typeface="Arial" panose="020B0604020202020204" pitchFamily="34" charset="0"/>
              </a:rPr>
              <a:t>Key Quotes:</a:t>
            </a:r>
          </a:p>
          <a:p>
            <a:pPr>
              <a:defRPr/>
            </a:pPr>
            <a:endParaRPr lang="en-GB" sz="1400" dirty="0">
              <a:latin typeface="Arial" panose="020B0604020202020204" pitchFamily="34" charset="0"/>
              <a:ea typeface="Calibri" panose="020F0502020204030204" pitchFamily="34" charset="0"/>
              <a:cs typeface="Arial" panose="020B0604020202020204" pitchFamily="34" charset="0"/>
            </a:endParaRPr>
          </a:p>
          <a:p>
            <a:pPr>
              <a:defRPr/>
            </a:pPr>
            <a:r>
              <a:rPr lang="en-GB" sz="1400" dirty="0">
                <a:latin typeface="Arial" panose="020B0604020202020204" pitchFamily="34" charset="0"/>
                <a:ea typeface="Calibri" panose="020F0502020204030204" pitchFamily="34" charset="0"/>
                <a:cs typeface="Arial" panose="020B0604020202020204" pitchFamily="34" charset="0"/>
              </a:rPr>
              <a:t>“I </a:t>
            </a:r>
            <a:r>
              <a:rPr lang="en-US" sz="1400" dirty="0">
                <a:solidFill>
                  <a:srgbClr val="202122"/>
                </a:solidFill>
                <a:latin typeface="Arial" panose="020B0604020202020204" pitchFamily="34" charset="0"/>
                <a:cs typeface="Arial" panose="020B0604020202020204" pitchFamily="34" charset="0"/>
              </a:rPr>
              <a:t>will give him seven feet of English ground, or as much more as he may be taller than other men.” </a:t>
            </a:r>
          </a:p>
          <a:p>
            <a:pPr>
              <a:defRPr/>
            </a:pPr>
            <a:r>
              <a:rPr lang="en-US" sz="1400" b="1" dirty="0">
                <a:solidFill>
                  <a:srgbClr val="202122"/>
                </a:solidFill>
                <a:latin typeface="Arial" panose="020B0604020202020204" pitchFamily="34" charset="0"/>
                <a:ea typeface="Calibri" panose="020F0502020204030204" pitchFamily="34" charset="0"/>
                <a:cs typeface="Times New Roman" panose="02020603050405020304" pitchFamily="18" charset="0"/>
              </a:rPr>
              <a:t>Harold Godwinson 1066</a:t>
            </a:r>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B19B435-0A8E-4130-9584-B3B3B648F4A6}"/>
              </a:ext>
            </a:extLst>
          </p:cNvPr>
          <p:cNvPicPr>
            <a:picLocks noChangeAspect="1"/>
          </p:cNvPicPr>
          <p:nvPr/>
        </p:nvPicPr>
        <p:blipFill rotWithShape="1">
          <a:blip r:embed="rId4"/>
          <a:srcRect l="45220" t="18760" r="13404" b="57984"/>
          <a:stretch/>
        </p:blipFill>
        <p:spPr>
          <a:xfrm>
            <a:off x="7603012" y="4719485"/>
            <a:ext cx="4540103" cy="2072750"/>
          </a:xfrm>
          <a:prstGeom prst="rect">
            <a:avLst/>
          </a:prstGeom>
        </p:spPr>
      </p:pic>
      <p:pic>
        <p:nvPicPr>
          <p:cNvPr id="13" name="Picture 12">
            <a:extLst>
              <a:ext uri="{FF2B5EF4-FFF2-40B4-BE49-F238E27FC236}">
                <a16:creationId xmlns:a16="http://schemas.microsoft.com/office/drawing/2014/main" id="{DD0E747C-331F-41F9-A5AB-095C5143016E}"/>
              </a:ext>
            </a:extLst>
          </p:cNvPr>
          <p:cNvPicPr>
            <a:picLocks noChangeAspect="1"/>
          </p:cNvPicPr>
          <p:nvPr/>
        </p:nvPicPr>
        <p:blipFill rotWithShape="1">
          <a:blip r:embed="rId5"/>
          <a:srcRect l="45026" t="29767" r="13598" b="14761"/>
          <a:stretch/>
        </p:blipFill>
        <p:spPr>
          <a:xfrm>
            <a:off x="6847361" y="144663"/>
            <a:ext cx="5271012" cy="4416704"/>
          </a:xfrm>
          <a:prstGeom prst="rect">
            <a:avLst/>
          </a:prstGeom>
        </p:spPr>
      </p:pic>
    </p:spTree>
    <p:extLst>
      <p:ext uri="{BB962C8B-B14F-4D97-AF65-F5344CB8AC3E}">
        <p14:creationId xmlns:p14="http://schemas.microsoft.com/office/powerpoint/2010/main" val="41437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February - April </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000000"/>
                </a:solidFill>
                <a:latin typeface="Calibri" panose="020F0502020204030204" pitchFamily="34" charset="0"/>
              </a:rPr>
              <a:t>The Medieval Period: Control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09478" y="1012290"/>
            <a:ext cx="2561683" cy="435954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u="sng" dirty="0">
              <a:solidFill>
                <a:srgbClr val="000000"/>
              </a:solidFill>
              <a:latin typeface="Arial" panose="020B0604020202020204" pitchFamily="34" charset="0"/>
            </a:endParaRPr>
          </a:p>
          <a:p>
            <a:pPr eaLnBrk="0" fontAlgn="base" hangingPunct="0">
              <a:spcBef>
                <a:spcPct val="0"/>
              </a:spcBef>
              <a:spcAft>
                <a:spcPts val="800"/>
              </a:spcAft>
            </a:pPr>
            <a:r>
              <a:rPr lang="en-GB" altLang="en-US" sz="1400" dirty="0">
                <a:solidFill>
                  <a:srgbClr val="000000"/>
                </a:solidFill>
              </a:rPr>
              <a:t>Develop knowledge of political systems and forms of government.</a:t>
            </a:r>
          </a:p>
          <a:p>
            <a:pPr eaLnBrk="0" fontAlgn="base" hangingPunct="0">
              <a:spcBef>
                <a:spcPct val="0"/>
              </a:spcBef>
              <a:spcAft>
                <a:spcPts val="800"/>
              </a:spcAft>
            </a:pPr>
            <a:r>
              <a:rPr lang="en-GB" altLang="en-US" sz="1400" dirty="0">
                <a:solidFill>
                  <a:srgbClr val="000000"/>
                </a:solidFill>
              </a:rPr>
              <a:t>Explore the different methodologies used to enforce control.</a:t>
            </a:r>
          </a:p>
          <a:p>
            <a:pPr eaLnBrk="0" fontAlgn="base" hangingPunct="0">
              <a:spcBef>
                <a:spcPct val="0"/>
              </a:spcBef>
              <a:spcAft>
                <a:spcPts val="800"/>
              </a:spcAft>
            </a:pPr>
            <a:r>
              <a:rPr lang="en-GB" altLang="en-US" sz="1400" dirty="0">
                <a:solidFill>
                  <a:srgbClr val="000000"/>
                </a:solidFill>
              </a:rPr>
              <a:t>Assess methods of control using increasing contextual knowledge and understanding to make judgements.</a:t>
            </a:r>
          </a:p>
          <a:p>
            <a:pPr eaLnBrk="0" fontAlgn="base" hangingPunct="0">
              <a:spcBef>
                <a:spcPct val="0"/>
              </a:spcBef>
              <a:spcAft>
                <a:spcPts val="800"/>
              </a:spcAft>
            </a:pPr>
            <a:r>
              <a:rPr lang="en-GB" altLang="en-US" sz="1400" dirty="0">
                <a:solidFill>
                  <a:srgbClr val="000000"/>
                </a:solidFill>
              </a:rPr>
              <a:t>Compare and different type of castle.</a:t>
            </a:r>
          </a:p>
          <a:p>
            <a:pPr eaLnBrk="0" fontAlgn="base" hangingPunct="0">
              <a:spcBef>
                <a:spcPct val="0"/>
              </a:spcBef>
              <a:spcAft>
                <a:spcPts val="800"/>
              </a:spcAft>
            </a:pPr>
            <a:r>
              <a:rPr lang="en-GB" altLang="en-US" sz="1400" dirty="0">
                <a:solidFill>
                  <a:srgbClr val="000000"/>
                </a:solidFill>
              </a:rPr>
              <a:t>Use contextual knowledge to develop a plan to attack a castle in order to consolidate learning on control and rebellion.</a:t>
            </a: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nvPr>
        </p:nvGraphicFramePr>
        <p:xfrm>
          <a:off x="96935" y="1012292"/>
          <a:ext cx="4089473" cy="4359543"/>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241136">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723409">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Feudal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way the Normans organised political society.</a:t>
                      </a:r>
                    </a:p>
                    <a:p>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1205681">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Hierarchy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Political society being arranged with the most powerful at the top of the triangle and the least at the bottom.</a:t>
                      </a:r>
                    </a:p>
                    <a:p>
                      <a:pP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96454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Harrying of the North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Destruction of towns and people in the North of England to keep control.</a:t>
                      </a:r>
                    </a:p>
                    <a:p>
                      <a:pP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48227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Domesday Book</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description of all towns and villages in England.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70194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Motte &amp; Bailey Castles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Temporary castles made of earth and wood.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bl>
          </a:graphicData>
        </a:graphic>
      </p:graphicFrame>
      <p:grpSp>
        <p:nvGrpSpPr>
          <p:cNvPr id="2" name="Group 1">
            <a:extLst>
              <a:ext uri="{FF2B5EF4-FFF2-40B4-BE49-F238E27FC236}">
                <a16:creationId xmlns:a16="http://schemas.microsoft.com/office/drawing/2014/main" id="{FD615FEC-6B6A-4B66-AF8C-55176FE579F4}"/>
              </a:ext>
            </a:extLst>
          </p:cNvPr>
          <p:cNvGrpSpPr/>
          <p:nvPr/>
        </p:nvGrpSpPr>
        <p:grpSpPr>
          <a:xfrm>
            <a:off x="80010" y="5470102"/>
            <a:ext cx="6691151" cy="1183789"/>
            <a:chOff x="96935" y="5394907"/>
            <a:chExt cx="6691151" cy="1183789"/>
          </a:xfrm>
        </p:grpSpPr>
        <p:sp>
          <p:nvSpPr>
            <p:cNvPr id="8" name="Text Box 12"/>
            <p:cNvSpPr txBox="1">
              <a:spLocks noChangeArrowheads="1"/>
            </p:cNvSpPr>
            <p:nvPr/>
          </p:nvSpPr>
          <p:spPr bwMode="auto">
            <a:xfrm>
              <a:off x="105397" y="5394907"/>
              <a:ext cx="6682689" cy="1183789"/>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sng" strike="noStrike" cap="none" normalizeH="0" baseline="0" dirty="0">
                  <a:ln>
                    <a:noFill/>
                  </a:ln>
                  <a:solidFill>
                    <a:srgbClr val="000000"/>
                  </a:solidFill>
                  <a:effectLst/>
                  <a:latin typeface="Castellar" panose="020A0402060406010301" pitchFamily="18" charset="0"/>
                </a:rPr>
                <a:t>Key Quotes</a:t>
              </a: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438048D6-E2E2-4E9C-AF87-3FA743785795}"/>
                </a:ext>
              </a:extLst>
            </p:cNvPr>
            <p:cNvSpPr txBox="1"/>
            <p:nvPr/>
          </p:nvSpPr>
          <p:spPr>
            <a:xfrm>
              <a:off x="96935" y="5622871"/>
              <a:ext cx="6674226" cy="954107"/>
            </a:xfrm>
            <a:prstGeom prst="rect">
              <a:avLst/>
            </a:prstGeom>
            <a:noFill/>
          </p:spPr>
          <p:txBody>
            <a:bodyPr wrap="square" rtlCol="0">
              <a:spAutoFit/>
            </a:bodyPr>
            <a:lstStyle/>
            <a:p>
              <a:pPr>
                <a:defRPr/>
              </a:pPr>
              <a:r>
                <a:rPr lang="en-GB" sz="1200" dirty="0">
                  <a:latin typeface="Calibri" panose="020F0502020204030204" pitchFamily="34" charset="0"/>
                  <a:ea typeface="Calibri" panose="020F0502020204030204" pitchFamily="34" charset="0"/>
                  <a:cs typeface="Times New Roman" panose="02020603050405020304" pitchFamily="18" charset="0"/>
                </a:rPr>
                <a:t>“</a:t>
              </a:r>
              <a:r>
                <a:rPr lang="en-US" sz="1100" dirty="0">
                  <a:solidFill>
                    <a:srgbClr val="202122"/>
                  </a:solidFill>
                  <a:latin typeface="Arial" panose="020B0604020202020204" pitchFamily="34" charset="0"/>
                </a:rPr>
                <a:t>I attacked the English of the Northern Shires like a lion. I ordered their houses and corn, with all their belongings, to be burnt without exception and large herds of cattle and beasts of burden to be destroyed wherever they were found. It was there I took revenge on masses of people by subjecting them to a cruel famine; and by doing so — alas!— I became the murderer of many thousands of that fine race.</a:t>
              </a:r>
            </a:p>
            <a:p>
              <a:pPr>
                <a:defRPr/>
              </a:pPr>
              <a:r>
                <a:rPr lang="en-US" sz="1100" b="1" dirty="0">
                  <a:solidFill>
                    <a:srgbClr val="202122"/>
                  </a:solidFill>
                  <a:latin typeface="Arial" panose="020B0604020202020204" pitchFamily="34" charset="0"/>
                  <a:ea typeface="Calibri" panose="020F0502020204030204" pitchFamily="34" charset="0"/>
                  <a:cs typeface="Times New Roman" panose="02020603050405020304" pitchFamily="18" charset="0"/>
                </a:rPr>
                <a:t>William the Conqueror</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CC1E141D-6986-48CB-9D5E-F01EDC569273}"/>
              </a:ext>
            </a:extLst>
          </p:cNvPr>
          <p:cNvPicPr>
            <a:picLocks noChangeAspect="1"/>
          </p:cNvPicPr>
          <p:nvPr/>
        </p:nvPicPr>
        <p:blipFill rotWithShape="1">
          <a:blip r:embed="rId3"/>
          <a:srcRect l="45606" t="12699" r="13889" b="48527"/>
          <a:stretch/>
        </p:blipFill>
        <p:spPr>
          <a:xfrm>
            <a:off x="6912976" y="40906"/>
            <a:ext cx="5182087" cy="3310124"/>
          </a:xfrm>
          <a:prstGeom prst="rect">
            <a:avLst/>
          </a:prstGeom>
          <a:ln>
            <a:solidFill>
              <a:schemeClr val="tx1"/>
            </a:solidFill>
          </a:ln>
        </p:spPr>
      </p:pic>
      <p:pic>
        <p:nvPicPr>
          <p:cNvPr id="15" name="Picture 14">
            <a:extLst>
              <a:ext uri="{FF2B5EF4-FFF2-40B4-BE49-F238E27FC236}">
                <a16:creationId xmlns:a16="http://schemas.microsoft.com/office/drawing/2014/main" id="{EA7D9446-176B-4D5A-9DC5-23AEB5475679}"/>
              </a:ext>
            </a:extLst>
          </p:cNvPr>
          <p:cNvPicPr>
            <a:picLocks noChangeAspect="1"/>
          </p:cNvPicPr>
          <p:nvPr/>
        </p:nvPicPr>
        <p:blipFill rotWithShape="1">
          <a:blip r:embed="rId3"/>
          <a:srcRect l="9801" t="53140" r="49127" b="12000"/>
          <a:stretch/>
        </p:blipFill>
        <p:spPr>
          <a:xfrm>
            <a:off x="6912976" y="3429000"/>
            <a:ext cx="5199014" cy="3223173"/>
          </a:xfrm>
          <a:prstGeom prst="rect">
            <a:avLst/>
          </a:prstGeom>
          <a:ln>
            <a:solidFill>
              <a:schemeClr val="tx1"/>
            </a:solidFill>
          </a:ln>
        </p:spPr>
      </p:pic>
    </p:spTree>
    <p:extLst>
      <p:ext uri="{BB962C8B-B14F-4D97-AF65-F5344CB8AC3E}">
        <p14:creationId xmlns:p14="http://schemas.microsoft.com/office/powerpoint/2010/main" val="142745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23596" y="39936"/>
            <a:ext cx="5124953"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April - July </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lvl="0" algn="ctr" eaLnBrk="0" fontAlgn="base" hangingPunct="0">
              <a:spcBef>
                <a:spcPct val="0"/>
              </a:spcBef>
              <a:spcAft>
                <a:spcPct val="0"/>
              </a:spcAft>
            </a:pPr>
            <a:r>
              <a:rPr lang="en-GB" altLang="en-US" sz="2400" dirty="0">
                <a:solidFill>
                  <a:srgbClr val="000000"/>
                </a:solidFill>
                <a:latin typeface="Calibri" panose="020F0502020204030204" pitchFamily="34" charset="0"/>
              </a:rPr>
              <a:t>The Medieval Period: Life</a:t>
            </a:r>
            <a:endParaRPr lang="en-US" altLang="en-US" dirty="0">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09478" y="1012292"/>
            <a:ext cx="2139071" cy="580577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u="sng" dirty="0">
              <a:solidFill>
                <a:srgbClr val="000000"/>
              </a:solidFill>
              <a:latin typeface="Arial" panose="020B0604020202020204" pitchFamily="34" charset="0"/>
            </a:endParaRPr>
          </a:p>
          <a:p>
            <a:pPr lvl="0" eaLnBrk="0" fontAlgn="base" hangingPunct="0">
              <a:spcBef>
                <a:spcPct val="0"/>
              </a:spcBef>
              <a:spcAft>
                <a:spcPts val="800"/>
              </a:spcAft>
            </a:pPr>
            <a:r>
              <a:rPr lang="en-GB" altLang="en-US" sz="1400" dirty="0">
                <a:solidFill>
                  <a:srgbClr val="000000"/>
                </a:solidFill>
              </a:rPr>
              <a:t>Investigate and enquire into life in medieval villages and towns to show knowledge and understanding.</a:t>
            </a:r>
          </a:p>
          <a:p>
            <a:pPr lvl="0" eaLnBrk="0" fontAlgn="base" hangingPunct="0">
              <a:spcBef>
                <a:spcPct val="0"/>
              </a:spcBef>
              <a:spcAft>
                <a:spcPts val="800"/>
              </a:spcAft>
            </a:pPr>
            <a:r>
              <a:rPr lang="en-GB" altLang="en-US" sz="1400" dirty="0">
                <a:solidFill>
                  <a:srgbClr val="000000"/>
                </a:solidFill>
              </a:rPr>
              <a:t>Evaluate the relationships that existed between the different groups of people in different social settings. </a:t>
            </a:r>
          </a:p>
          <a:p>
            <a:pPr lvl="0" eaLnBrk="0" fontAlgn="base" hangingPunct="0">
              <a:spcBef>
                <a:spcPct val="0"/>
              </a:spcBef>
              <a:spcAft>
                <a:spcPts val="800"/>
              </a:spcAft>
            </a:pPr>
            <a:r>
              <a:rPr lang="en-GB" altLang="en-US" sz="1400" dirty="0">
                <a:solidFill>
                  <a:srgbClr val="000000"/>
                </a:solidFill>
              </a:rPr>
              <a:t>Explore the impact of the Black Death and the impact it had on the relationship between lord and peasant.</a:t>
            </a:r>
          </a:p>
          <a:p>
            <a:pPr lvl="0" eaLnBrk="0" fontAlgn="base" hangingPunct="0">
              <a:spcBef>
                <a:spcPct val="0"/>
              </a:spcBef>
              <a:spcAft>
                <a:spcPts val="800"/>
              </a:spcAft>
            </a:pPr>
            <a:r>
              <a:rPr lang="en-GB" altLang="en-US" sz="1400" dirty="0">
                <a:solidFill>
                  <a:srgbClr val="000000"/>
                </a:solidFill>
              </a:rPr>
              <a:t>Understand the role of the church and the impact it had on the everyday lives of medieval people</a:t>
            </a:r>
          </a:p>
          <a:p>
            <a:pPr lvl="0" eaLnBrk="0" fontAlgn="base" hangingPunct="0">
              <a:spcBef>
                <a:spcPct val="0"/>
              </a:spcBef>
              <a:spcAft>
                <a:spcPts val="800"/>
              </a:spcAft>
            </a:pPr>
            <a:r>
              <a:rPr lang="en-GB" altLang="en-US" sz="1400" dirty="0">
                <a:solidFill>
                  <a:srgbClr val="000000"/>
                </a:solidFill>
              </a:rPr>
              <a:t>Investigate the murder of Thomas Beckett and evaluate its significance between the King and the Pope.</a:t>
            </a: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nvPr>
        </p:nvGraphicFramePr>
        <p:xfrm>
          <a:off x="96935" y="1012291"/>
          <a:ext cx="4089473" cy="4358143"/>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308644">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52031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Peasant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people who were given land in exchange for work on the Lord’s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511131">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Freeman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Paid rent for land to grow crops 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742757">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field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type of farming where people shared fields.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750600">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Murdrum Fine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fine paid by everyone in the village if a Norman was murdered.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533019">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Purgatory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place in between heaven and hell.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r h="780472">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Clergy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 of the church.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073851"/>
                  </a:ext>
                </a:extLst>
              </a:tr>
            </a:tbl>
          </a:graphicData>
        </a:graphic>
      </p:graphicFrame>
      <p:sp>
        <p:nvSpPr>
          <p:cNvPr id="2" name="TextBox 1"/>
          <p:cNvSpPr txBox="1"/>
          <p:nvPr/>
        </p:nvSpPr>
        <p:spPr>
          <a:xfrm>
            <a:off x="168953" y="5433069"/>
            <a:ext cx="4017455" cy="1292662"/>
          </a:xfrm>
          <a:prstGeom prst="rect">
            <a:avLst/>
          </a:prstGeom>
          <a:noFill/>
        </p:spPr>
        <p:txBody>
          <a:bodyPr wrap="square" rtlCol="0">
            <a:spAutoFit/>
          </a:bodyPr>
          <a:lstStyle/>
          <a:p>
            <a:r>
              <a:rPr lang="en-US" sz="1300" dirty="0">
                <a:solidFill>
                  <a:srgbClr val="333333"/>
                </a:solidFill>
                <a:latin typeface="Arial" panose="020B0604020202020204" pitchFamily="34" charset="0"/>
                <a:cs typeface="Arial" panose="020B0604020202020204" pitchFamily="34" charset="0"/>
              </a:rPr>
              <a:t>Key Quotes:</a:t>
            </a:r>
          </a:p>
          <a:p>
            <a:endParaRPr lang="en-US" sz="1300" i="1" dirty="0">
              <a:solidFill>
                <a:srgbClr val="333333"/>
              </a:solidFill>
              <a:latin typeface="Arial" panose="020B0604020202020204" pitchFamily="34" charset="0"/>
              <a:cs typeface="Arial" panose="020B0604020202020204" pitchFamily="34" charset="0"/>
            </a:endParaRPr>
          </a:p>
          <a:p>
            <a:r>
              <a:rPr lang="en-US" sz="1300" i="1" dirty="0">
                <a:solidFill>
                  <a:srgbClr val="333333"/>
                </a:solidFill>
                <a:latin typeface="Arial" panose="020B0604020202020204" pitchFamily="34" charset="0"/>
                <a:cs typeface="Arial" panose="020B0604020202020204" pitchFamily="34" charset="0"/>
              </a:rPr>
              <a:t>“Farming is a profession of hope. </a:t>
            </a:r>
            <a:r>
              <a:rPr lang="en-US" sz="1300" dirty="0">
                <a:solidFill>
                  <a:srgbClr val="333333"/>
                </a:solidFill>
                <a:latin typeface="Arial" panose="020B0604020202020204" pitchFamily="34" charset="0"/>
                <a:cs typeface="Arial" panose="020B0604020202020204" pitchFamily="34" charset="0"/>
              </a:rPr>
              <a:t>Every year the spring comes. And every year we plant those crops and try again. Every. Single. Year.”</a:t>
            </a:r>
            <a:r>
              <a:rPr lang="en-US" sz="1300" i="1" dirty="0">
                <a:solidFill>
                  <a:srgbClr val="333333"/>
                </a:solidFill>
                <a:latin typeface="Arial" panose="020B0604020202020204" pitchFamily="34" charset="0"/>
                <a:cs typeface="Arial" panose="020B0604020202020204" pitchFamily="34" charset="0"/>
              </a:rPr>
              <a:t> </a:t>
            </a:r>
          </a:p>
          <a:p>
            <a:r>
              <a:rPr lang="en-US" sz="1300" i="1" dirty="0">
                <a:solidFill>
                  <a:srgbClr val="333333"/>
                </a:solidFill>
                <a:latin typeface="Arial" panose="020B0604020202020204" pitchFamily="34" charset="0"/>
                <a:cs typeface="Arial" panose="020B0604020202020204" pitchFamily="34" charset="0"/>
              </a:rPr>
              <a:t>Brett Brian</a:t>
            </a:r>
            <a:endParaRPr lang="en-US" sz="1300" dirty="0">
              <a:solidFill>
                <a:srgbClr val="33333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C142BC-6E14-41ED-AD66-64703D804B2C}"/>
              </a:ext>
            </a:extLst>
          </p:cNvPr>
          <p:cNvSpPr txBox="1"/>
          <p:nvPr/>
        </p:nvSpPr>
        <p:spPr>
          <a:xfrm>
            <a:off x="77820" y="5432185"/>
            <a:ext cx="4089473" cy="1384995"/>
          </a:xfrm>
          <a:prstGeom prst="rect">
            <a:avLst/>
          </a:prstGeom>
          <a:noFill/>
          <a:ln>
            <a:solidFill>
              <a:schemeClr val="tx1"/>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C8B03EAF-1F52-42A2-9BEA-DF169F35338C}"/>
              </a:ext>
            </a:extLst>
          </p:cNvPr>
          <p:cNvPicPr>
            <a:picLocks noChangeAspect="1"/>
          </p:cNvPicPr>
          <p:nvPr/>
        </p:nvPicPr>
        <p:blipFill rotWithShape="1">
          <a:blip r:embed="rId3"/>
          <a:srcRect l="50992" t="23428" r="7103" b="8762"/>
          <a:stretch/>
        </p:blipFill>
        <p:spPr>
          <a:xfrm>
            <a:off x="6390734" y="39936"/>
            <a:ext cx="5693215" cy="6777244"/>
          </a:xfrm>
          <a:prstGeom prst="rect">
            <a:avLst/>
          </a:prstGeom>
        </p:spPr>
      </p:pic>
    </p:spTree>
    <p:extLst>
      <p:ext uri="{BB962C8B-B14F-4D97-AF65-F5344CB8AC3E}">
        <p14:creationId xmlns:p14="http://schemas.microsoft.com/office/powerpoint/2010/main" val="1899690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5" ma:contentTypeDescription="Create a new document." ma:contentTypeScope="" ma:versionID="87ad42cf114df5d79d43f210da1d5b0a">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91be83512b16dd643e883333fb239d6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F6521-C069-4067-A98A-9AF3371E865E}">
  <ds:schemaRefs>
    <ds:schemaRef ds:uri="dc0bc8c4-a75d-415d-96ea-cd24337c12e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e13a264-7465-4452-bc5c-02dfe0376e2b"/>
    <ds:schemaRef ds:uri="http://www.w3.org/XML/1998/namespace"/>
    <ds:schemaRef ds:uri="http://purl.org/dc/dcmitype/"/>
  </ds:schemaRefs>
</ds:datastoreItem>
</file>

<file path=customXml/itemProps2.xml><?xml version="1.0" encoding="utf-8"?>
<ds:datastoreItem xmlns:ds="http://schemas.openxmlformats.org/officeDocument/2006/customXml" ds:itemID="{7C88445F-E5BD-477B-B3EA-D6AB417C145C}">
  <ds:schemaRefs>
    <ds:schemaRef ds:uri="http://schemas.microsoft.com/sharepoint/v3/contenttype/forms"/>
  </ds:schemaRefs>
</ds:datastoreItem>
</file>

<file path=customXml/itemProps3.xml><?xml version="1.0" encoding="utf-8"?>
<ds:datastoreItem xmlns:ds="http://schemas.openxmlformats.org/officeDocument/2006/customXml" ds:itemID="{0E3513A2-3CF0-4CCC-9593-7A9464A098E7}"/>
</file>

<file path=docProps/app.xml><?xml version="1.0" encoding="utf-8"?>
<Properties xmlns="http://schemas.openxmlformats.org/officeDocument/2006/extended-properties" xmlns:vt="http://schemas.openxmlformats.org/officeDocument/2006/docPropsVTypes">
  <TotalTime>224</TotalTime>
  <Words>918</Words>
  <Application>Microsoft Office PowerPoint</Application>
  <PresentationFormat>Widescreen</PresentationFormat>
  <Paragraphs>156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Castellar</vt:lpstr>
      <vt:lpstr>Segoe UI</vt:lpstr>
      <vt:lpstr>Times New Roman</vt:lpstr>
      <vt:lpstr>Office Theme</vt:lpstr>
      <vt:lpstr>History Knowledge Organisers 2022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Studies Knowledge Organisers 2022</dc:title>
  <dc:creator>Giles Sowden</dc:creator>
  <cp:lastModifiedBy>Jonathan Austin</cp:lastModifiedBy>
  <cp:revision>21</cp:revision>
  <dcterms:created xsi:type="dcterms:W3CDTF">2021-10-17T13:19:47Z</dcterms:created>
  <dcterms:modified xsi:type="dcterms:W3CDTF">2024-01-16T12:52:28Z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