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0"/>
  </p:notesMasterIdLst>
  <p:sldIdLst>
    <p:sldId id="269" r:id="rId5"/>
    <p:sldId id="263" r:id="rId6"/>
    <p:sldId id="265" r:id="rId7"/>
    <p:sldId id="267" r:id="rId8"/>
    <p:sldId id="268" r:id="rId9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2F36205-C632-939E-2012-8FFED8829B9F}" v="2" dt="2024-01-16T12:54:59.95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34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n Austin" userId="d1061db88e425a28" providerId="LiveId" clId="{DBD88536-4D16-47AB-83C0-C92657EECF48}"/>
    <pc:docChg chg="undo custSel modSld">
      <pc:chgData name="Jon Austin" userId="d1061db88e425a28" providerId="LiveId" clId="{DBD88536-4D16-47AB-83C0-C92657EECF48}" dt="2020-07-02T21:42:59.794" v="7317" actId="255"/>
      <pc:docMkLst>
        <pc:docMk/>
      </pc:docMkLst>
      <pc:sldChg chg="addSp delSp modSp mod">
        <pc:chgData name="Jon Austin" userId="d1061db88e425a28" providerId="LiveId" clId="{DBD88536-4D16-47AB-83C0-C92657EECF48}" dt="2020-07-02T17:21:19.303" v="1831" actId="14100"/>
        <pc:sldMkLst>
          <pc:docMk/>
          <pc:sldMk cId="1102904050" sldId="263"/>
        </pc:sldMkLst>
        <pc:spChg chg="del mod">
          <ac:chgData name="Jon Austin" userId="d1061db88e425a28" providerId="LiveId" clId="{DBD88536-4D16-47AB-83C0-C92657EECF48}" dt="2020-07-02T17:03:34.513" v="913" actId="478"/>
          <ac:spMkLst>
            <pc:docMk/>
            <pc:sldMk cId="1102904050" sldId="263"/>
            <ac:spMk id="2" creationId="{00000000-0000-0000-0000-000000000000}"/>
          </ac:spMkLst>
        </pc:spChg>
        <pc:spChg chg="add mod">
          <ac:chgData name="Jon Austin" userId="d1061db88e425a28" providerId="LiveId" clId="{DBD88536-4D16-47AB-83C0-C92657EECF48}" dt="2020-07-02T17:10:00.883" v="949" actId="113"/>
          <ac:spMkLst>
            <pc:docMk/>
            <pc:sldMk cId="1102904050" sldId="263"/>
            <ac:spMk id="3" creationId="{F3EA458B-B244-4BE8-83C1-7851421BC31A}"/>
          </ac:spMkLst>
        </pc:spChg>
        <pc:spChg chg="mod">
          <ac:chgData name="Jon Austin" userId="d1061db88e425a28" providerId="LiveId" clId="{DBD88536-4D16-47AB-83C0-C92657EECF48}" dt="2020-07-02T16:45:05.530" v="66" actId="20577"/>
          <ac:spMkLst>
            <pc:docMk/>
            <pc:sldMk cId="1102904050" sldId="263"/>
            <ac:spMk id="4" creationId="{00000000-0000-0000-0000-000000000000}"/>
          </ac:spMkLst>
        </pc:spChg>
        <pc:spChg chg="mod">
          <ac:chgData name="Jon Austin" userId="d1061db88e425a28" providerId="LiveId" clId="{DBD88536-4D16-47AB-83C0-C92657EECF48}" dt="2020-07-02T17:21:12.874" v="1830" actId="14100"/>
          <ac:spMkLst>
            <pc:docMk/>
            <pc:sldMk cId="1102904050" sldId="263"/>
            <ac:spMk id="10" creationId="{00000000-0000-0000-0000-000000000000}"/>
          </ac:spMkLst>
        </pc:spChg>
        <pc:graphicFrameChg chg="mod modGraphic">
          <ac:chgData name="Jon Austin" userId="d1061db88e425a28" providerId="LiveId" clId="{DBD88536-4D16-47AB-83C0-C92657EECF48}" dt="2020-07-02T17:21:19.303" v="1831" actId="14100"/>
          <ac:graphicFrameMkLst>
            <pc:docMk/>
            <pc:sldMk cId="1102904050" sldId="263"/>
            <ac:graphicFrameMk id="7" creationId="{00000000-0000-0000-0000-000000000000}"/>
          </ac:graphicFrameMkLst>
        </pc:graphicFrameChg>
        <pc:graphicFrameChg chg="modGraphic">
          <ac:chgData name="Jon Austin" userId="d1061db88e425a28" providerId="LiveId" clId="{DBD88536-4D16-47AB-83C0-C92657EECF48}" dt="2020-07-02T17:03:12.710" v="898" actId="20577"/>
          <ac:graphicFrameMkLst>
            <pc:docMk/>
            <pc:sldMk cId="1102904050" sldId="263"/>
            <ac:graphicFrameMk id="14" creationId="{00000000-0000-0000-0000-000000000000}"/>
          </ac:graphicFrameMkLst>
        </pc:graphicFrameChg>
      </pc:sldChg>
      <pc:sldChg chg="addSp delSp modSp mod">
        <pc:chgData name="Jon Austin" userId="d1061db88e425a28" providerId="LiveId" clId="{DBD88536-4D16-47AB-83C0-C92657EECF48}" dt="2020-07-02T18:20:52.372" v="3713" actId="692"/>
        <pc:sldMkLst>
          <pc:docMk/>
          <pc:sldMk cId="1409490036" sldId="265"/>
        </pc:sldMkLst>
        <pc:spChg chg="mod">
          <ac:chgData name="Jon Austin" userId="d1061db88e425a28" providerId="LiveId" clId="{DBD88536-4D16-47AB-83C0-C92657EECF48}" dt="2020-07-02T16:45:20.387" v="80" actId="20577"/>
          <ac:spMkLst>
            <pc:docMk/>
            <pc:sldMk cId="1409490036" sldId="265"/>
            <ac:spMk id="4" creationId="{00000000-0000-0000-0000-000000000000}"/>
          </ac:spMkLst>
        </pc:spChg>
        <pc:spChg chg="add mod">
          <ac:chgData name="Jon Austin" userId="d1061db88e425a28" providerId="LiveId" clId="{DBD88536-4D16-47AB-83C0-C92657EECF48}" dt="2020-07-02T18:20:52.372" v="3713" actId="692"/>
          <ac:spMkLst>
            <pc:docMk/>
            <pc:sldMk cId="1409490036" sldId="265"/>
            <ac:spMk id="8" creationId="{3ABDABBE-5DB1-40F9-A238-132C8C634762}"/>
          </ac:spMkLst>
        </pc:spChg>
        <pc:spChg chg="del">
          <ac:chgData name="Jon Austin" userId="d1061db88e425a28" providerId="LiveId" clId="{DBD88536-4D16-47AB-83C0-C92657EECF48}" dt="2020-07-02T18:18:18.931" v="3559" actId="478"/>
          <ac:spMkLst>
            <pc:docMk/>
            <pc:sldMk cId="1409490036" sldId="265"/>
            <ac:spMk id="9" creationId="{00000000-0000-0000-0000-000000000000}"/>
          </ac:spMkLst>
        </pc:spChg>
        <pc:spChg chg="mod">
          <ac:chgData name="Jon Austin" userId="d1061db88e425a28" providerId="LiveId" clId="{DBD88536-4D16-47AB-83C0-C92657EECF48}" dt="2020-07-02T17:59:23.347" v="2325" actId="20577"/>
          <ac:spMkLst>
            <pc:docMk/>
            <pc:sldMk cId="1409490036" sldId="265"/>
            <ac:spMk id="10" creationId="{00000000-0000-0000-0000-000000000000}"/>
          </ac:spMkLst>
        </pc:spChg>
        <pc:graphicFrameChg chg="mod modGraphic">
          <ac:chgData name="Jon Austin" userId="d1061db88e425a28" providerId="LiveId" clId="{DBD88536-4D16-47AB-83C0-C92657EECF48}" dt="2020-07-02T18:12:48.797" v="3244" actId="20577"/>
          <ac:graphicFrameMkLst>
            <pc:docMk/>
            <pc:sldMk cId="1409490036" sldId="265"/>
            <ac:graphicFrameMk id="7" creationId="{00000000-0000-0000-0000-000000000000}"/>
          </ac:graphicFrameMkLst>
        </pc:graphicFrameChg>
        <pc:graphicFrameChg chg="modGraphic">
          <ac:chgData name="Jon Austin" userId="d1061db88e425a28" providerId="LiveId" clId="{DBD88536-4D16-47AB-83C0-C92657EECF48}" dt="2020-07-02T18:17:00.907" v="3558" actId="20577"/>
          <ac:graphicFrameMkLst>
            <pc:docMk/>
            <pc:sldMk cId="1409490036" sldId="265"/>
            <ac:graphicFrameMk id="14" creationId="{00000000-0000-0000-0000-000000000000}"/>
          </ac:graphicFrameMkLst>
        </pc:graphicFrameChg>
      </pc:sldChg>
      <pc:sldChg chg="modSp mod">
        <pc:chgData name="Jon Austin" userId="d1061db88e425a28" providerId="LiveId" clId="{DBD88536-4D16-47AB-83C0-C92657EECF48}" dt="2020-07-02T18:57:38.754" v="5341" actId="255"/>
        <pc:sldMkLst>
          <pc:docMk/>
          <pc:sldMk cId="1617342807" sldId="267"/>
        </pc:sldMkLst>
        <pc:spChg chg="mod">
          <ac:chgData name="Jon Austin" userId="d1061db88e425a28" providerId="LiveId" clId="{DBD88536-4D16-47AB-83C0-C92657EECF48}" dt="2020-07-02T16:45:45.163" v="97" actId="20577"/>
          <ac:spMkLst>
            <pc:docMk/>
            <pc:sldMk cId="1617342807" sldId="267"/>
            <ac:spMk id="4" creationId="{00000000-0000-0000-0000-000000000000}"/>
          </ac:spMkLst>
        </pc:spChg>
        <pc:spChg chg="mod">
          <ac:chgData name="Jon Austin" userId="d1061db88e425a28" providerId="LiveId" clId="{DBD88536-4D16-47AB-83C0-C92657EECF48}" dt="2020-07-02T18:35:44.892" v="4390"/>
          <ac:spMkLst>
            <pc:docMk/>
            <pc:sldMk cId="1617342807" sldId="267"/>
            <ac:spMk id="8" creationId="{00000000-0000-0000-0000-000000000000}"/>
          </ac:spMkLst>
        </pc:spChg>
        <pc:spChg chg="mod">
          <ac:chgData name="Jon Austin" userId="d1061db88e425a28" providerId="LiveId" clId="{DBD88536-4D16-47AB-83C0-C92657EECF48}" dt="2020-07-02T18:39:13.820" v="4541" actId="20577"/>
          <ac:spMkLst>
            <pc:docMk/>
            <pc:sldMk cId="1617342807" sldId="267"/>
            <ac:spMk id="10" creationId="{00000000-0000-0000-0000-000000000000}"/>
          </ac:spMkLst>
        </pc:spChg>
        <pc:spChg chg="mod">
          <ac:chgData name="Jon Austin" userId="d1061db88e425a28" providerId="LiveId" clId="{DBD88536-4D16-47AB-83C0-C92657EECF48}" dt="2020-07-02T18:57:38.754" v="5341" actId="255"/>
          <ac:spMkLst>
            <pc:docMk/>
            <pc:sldMk cId="1617342807" sldId="267"/>
            <ac:spMk id="11" creationId="{438048D6-E2E2-4E9C-AF87-3FA743785795}"/>
          </ac:spMkLst>
        </pc:spChg>
        <pc:grpChg chg="mod">
          <ac:chgData name="Jon Austin" userId="d1061db88e425a28" providerId="LiveId" clId="{DBD88536-4D16-47AB-83C0-C92657EECF48}" dt="2020-07-02T18:35:44.892" v="4390"/>
          <ac:grpSpMkLst>
            <pc:docMk/>
            <pc:sldMk cId="1617342807" sldId="267"/>
            <ac:grpSpMk id="2" creationId="{FD615FEC-6B6A-4B66-AF8C-55176FE579F4}"/>
          </ac:grpSpMkLst>
        </pc:grpChg>
        <pc:graphicFrameChg chg="mod modGraphic">
          <ac:chgData name="Jon Austin" userId="d1061db88e425a28" providerId="LiveId" clId="{DBD88536-4D16-47AB-83C0-C92657EECF48}" dt="2020-07-02T18:47:58.671" v="5339" actId="20577"/>
          <ac:graphicFrameMkLst>
            <pc:docMk/>
            <pc:sldMk cId="1617342807" sldId="267"/>
            <ac:graphicFrameMk id="12" creationId="{853C7F2B-908E-4A6A-B57C-105CB43DE77C}"/>
          </ac:graphicFrameMkLst>
        </pc:graphicFrameChg>
        <pc:graphicFrameChg chg="mod modGraphic">
          <ac:chgData name="Jon Austin" userId="d1061db88e425a28" providerId="LiveId" clId="{DBD88536-4D16-47AB-83C0-C92657EECF48}" dt="2020-07-02T18:39:24.311" v="4542" actId="14100"/>
          <ac:graphicFrameMkLst>
            <pc:docMk/>
            <pc:sldMk cId="1617342807" sldId="267"/>
            <ac:graphicFrameMk id="14" creationId="{00000000-0000-0000-0000-000000000000}"/>
          </ac:graphicFrameMkLst>
        </pc:graphicFrameChg>
      </pc:sldChg>
      <pc:sldChg chg="modSp mod">
        <pc:chgData name="Jon Austin" userId="d1061db88e425a28" providerId="LiveId" clId="{DBD88536-4D16-47AB-83C0-C92657EECF48}" dt="2020-07-02T21:42:59.794" v="7317" actId="255"/>
        <pc:sldMkLst>
          <pc:docMk/>
          <pc:sldMk cId="889973722" sldId="268"/>
        </pc:sldMkLst>
        <pc:spChg chg="mod">
          <ac:chgData name="Jon Austin" userId="d1061db88e425a28" providerId="LiveId" clId="{DBD88536-4D16-47AB-83C0-C92657EECF48}" dt="2020-07-02T21:42:59.794" v="7317" actId="255"/>
          <ac:spMkLst>
            <pc:docMk/>
            <pc:sldMk cId="889973722" sldId="268"/>
            <ac:spMk id="2" creationId="{00000000-0000-0000-0000-000000000000}"/>
          </ac:spMkLst>
        </pc:spChg>
        <pc:spChg chg="mod">
          <ac:chgData name="Jon Austin" userId="d1061db88e425a28" providerId="LiveId" clId="{DBD88536-4D16-47AB-83C0-C92657EECF48}" dt="2020-07-02T16:46:00.922" v="120" actId="20577"/>
          <ac:spMkLst>
            <pc:docMk/>
            <pc:sldMk cId="889973722" sldId="268"/>
            <ac:spMk id="4" creationId="{00000000-0000-0000-0000-000000000000}"/>
          </ac:spMkLst>
        </pc:spChg>
        <pc:spChg chg="mod">
          <ac:chgData name="Jon Austin" userId="d1061db88e425a28" providerId="LiveId" clId="{DBD88536-4D16-47AB-83C0-C92657EECF48}" dt="2020-07-02T19:29:42.866" v="7048" actId="14100"/>
          <ac:spMkLst>
            <pc:docMk/>
            <pc:sldMk cId="889973722" sldId="268"/>
            <ac:spMk id="8" creationId="{00000000-0000-0000-0000-000000000000}"/>
          </ac:spMkLst>
        </pc:spChg>
        <pc:spChg chg="mod">
          <ac:chgData name="Jon Austin" userId="d1061db88e425a28" providerId="LiveId" clId="{DBD88536-4D16-47AB-83C0-C92657EECF48}" dt="2020-07-02T19:32:31.593" v="7282" actId="20577"/>
          <ac:spMkLst>
            <pc:docMk/>
            <pc:sldMk cId="889973722" sldId="268"/>
            <ac:spMk id="10" creationId="{00000000-0000-0000-0000-000000000000}"/>
          </ac:spMkLst>
        </pc:spChg>
        <pc:graphicFrameChg chg="mod modGraphic">
          <ac:chgData name="Jon Austin" userId="d1061db88e425a28" providerId="LiveId" clId="{DBD88536-4D16-47AB-83C0-C92657EECF48}" dt="2020-07-02T19:33:58.977" v="7316" actId="14100"/>
          <ac:graphicFrameMkLst>
            <pc:docMk/>
            <pc:sldMk cId="889973722" sldId="268"/>
            <ac:graphicFrameMk id="7" creationId="{00000000-0000-0000-0000-000000000000}"/>
          </ac:graphicFrameMkLst>
        </pc:graphicFrameChg>
        <pc:graphicFrameChg chg="mod modGraphic">
          <ac:chgData name="Jon Austin" userId="d1061db88e425a28" providerId="LiveId" clId="{DBD88536-4D16-47AB-83C0-C92657EECF48}" dt="2020-07-02T19:03:45.649" v="5826" actId="14100"/>
          <ac:graphicFrameMkLst>
            <pc:docMk/>
            <pc:sldMk cId="889973722" sldId="268"/>
            <ac:graphicFrameMk id="14" creationId="{00000000-0000-0000-0000-000000000000}"/>
          </ac:graphicFrameMkLst>
        </pc:graphicFrameChg>
      </pc:sldChg>
    </pc:docChg>
  </pc:docChgLst>
  <pc:docChgLst>
    <pc:chgData name="Jon Austin" userId="d1061db88e425a28" providerId="LiveId" clId="{33DD2F51-44AA-441B-80A4-6F90ABA6754D}"/>
    <pc:docChg chg="undo custSel modSld">
      <pc:chgData name="Jon Austin" userId="d1061db88e425a28" providerId="LiveId" clId="{33DD2F51-44AA-441B-80A4-6F90ABA6754D}" dt="2020-08-31T17:02:37.073" v="93" actId="14100"/>
      <pc:docMkLst>
        <pc:docMk/>
      </pc:docMkLst>
      <pc:sldChg chg="modSp mod">
        <pc:chgData name="Jon Austin" userId="d1061db88e425a28" providerId="LiveId" clId="{33DD2F51-44AA-441B-80A4-6F90ABA6754D}" dt="2020-08-31T16:52:33.905" v="0" actId="313"/>
        <pc:sldMkLst>
          <pc:docMk/>
          <pc:sldMk cId="1102904050" sldId="263"/>
        </pc:sldMkLst>
        <pc:graphicFrameChg chg="modGraphic">
          <ac:chgData name="Jon Austin" userId="d1061db88e425a28" providerId="LiveId" clId="{33DD2F51-44AA-441B-80A4-6F90ABA6754D}" dt="2020-08-31T16:52:33.905" v="0" actId="313"/>
          <ac:graphicFrameMkLst>
            <pc:docMk/>
            <pc:sldMk cId="1102904050" sldId="263"/>
            <ac:graphicFrameMk id="7" creationId="{00000000-0000-0000-0000-000000000000}"/>
          </ac:graphicFrameMkLst>
        </pc:graphicFrameChg>
      </pc:sldChg>
      <pc:sldChg chg="modSp mod">
        <pc:chgData name="Jon Austin" userId="d1061db88e425a28" providerId="LiveId" clId="{33DD2F51-44AA-441B-80A4-6F90ABA6754D}" dt="2020-08-31T16:54:18.828" v="5" actId="120"/>
        <pc:sldMkLst>
          <pc:docMk/>
          <pc:sldMk cId="1409490036" sldId="265"/>
        </pc:sldMkLst>
        <pc:graphicFrameChg chg="modGraphic">
          <ac:chgData name="Jon Austin" userId="d1061db88e425a28" providerId="LiveId" clId="{33DD2F51-44AA-441B-80A4-6F90ABA6754D}" dt="2020-08-31T16:54:18.828" v="5" actId="120"/>
          <ac:graphicFrameMkLst>
            <pc:docMk/>
            <pc:sldMk cId="1409490036" sldId="265"/>
            <ac:graphicFrameMk id="7" creationId="{00000000-0000-0000-0000-000000000000}"/>
          </ac:graphicFrameMkLst>
        </pc:graphicFrameChg>
      </pc:sldChg>
      <pc:sldChg chg="modSp mod">
        <pc:chgData name="Jon Austin" userId="d1061db88e425a28" providerId="LiveId" clId="{33DD2F51-44AA-441B-80A4-6F90ABA6754D}" dt="2020-08-31T16:56:25.405" v="19" actId="14734"/>
        <pc:sldMkLst>
          <pc:docMk/>
          <pc:sldMk cId="1617342807" sldId="267"/>
        </pc:sldMkLst>
        <pc:spChg chg="mod">
          <ac:chgData name="Jon Austin" userId="d1061db88e425a28" providerId="LiveId" clId="{33DD2F51-44AA-441B-80A4-6F90ABA6754D}" dt="2020-08-31T16:56:17.734" v="18" actId="14100"/>
          <ac:spMkLst>
            <pc:docMk/>
            <pc:sldMk cId="1617342807" sldId="267"/>
            <ac:spMk id="10" creationId="{00000000-0000-0000-0000-000000000000}"/>
          </ac:spMkLst>
        </pc:spChg>
        <pc:graphicFrameChg chg="mod modGraphic">
          <ac:chgData name="Jon Austin" userId="d1061db88e425a28" providerId="LiveId" clId="{33DD2F51-44AA-441B-80A4-6F90ABA6754D}" dt="2020-08-31T16:55:31.307" v="9" actId="14100"/>
          <ac:graphicFrameMkLst>
            <pc:docMk/>
            <pc:sldMk cId="1617342807" sldId="267"/>
            <ac:graphicFrameMk id="12" creationId="{853C7F2B-908E-4A6A-B57C-105CB43DE77C}"/>
          </ac:graphicFrameMkLst>
        </pc:graphicFrameChg>
        <pc:graphicFrameChg chg="mod modGraphic">
          <ac:chgData name="Jon Austin" userId="d1061db88e425a28" providerId="LiveId" clId="{33DD2F51-44AA-441B-80A4-6F90ABA6754D}" dt="2020-08-31T16:56:25.405" v="19" actId="14734"/>
          <ac:graphicFrameMkLst>
            <pc:docMk/>
            <pc:sldMk cId="1617342807" sldId="267"/>
            <ac:graphicFrameMk id="14" creationId="{00000000-0000-0000-0000-000000000000}"/>
          </ac:graphicFrameMkLst>
        </pc:graphicFrameChg>
      </pc:sldChg>
      <pc:sldChg chg="addSp delSp modSp mod">
        <pc:chgData name="Jon Austin" userId="d1061db88e425a28" providerId="LiveId" clId="{33DD2F51-44AA-441B-80A4-6F90ABA6754D}" dt="2020-08-31T17:02:37.073" v="93" actId="14100"/>
        <pc:sldMkLst>
          <pc:docMk/>
          <pc:sldMk cId="889973722" sldId="268"/>
        </pc:sldMkLst>
        <pc:spChg chg="mod">
          <ac:chgData name="Jon Austin" userId="d1061db88e425a28" providerId="LiveId" clId="{33DD2F51-44AA-441B-80A4-6F90ABA6754D}" dt="2020-08-31T17:02:18.763" v="90" actId="6549"/>
          <ac:spMkLst>
            <pc:docMk/>
            <pc:sldMk cId="889973722" sldId="268"/>
            <ac:spMk id="2" creationId="{00000000-0000-0000-0000-000000000000}"/>
          </ac:spMkLst>
        </pc:spChg>
        <pc:spChg chg="add mod">
          <ac:chgData name="Jon Austin" userId="d1061db88e425a28" providerId="LiveId" clId="{33DD2F51-44AA-441B-80A4-6F90ABA6754D}" dt="2020-08-31T17:02:20.564" v="91" actId="1076"/>
          <ac:spMkLst>
            <pc:docMk/>
            <pc:sldMk cId="889973722" sldId="268"/>
            <ac:spMk id="3" creationId="{156F25F7-5CA8-4791-9EA5-51573C092D10}"/>
          </ac:spMkLst>
        </pc:spChg>
        <pc:spChg chg="del mod">
          <ac:chgData name="Jon Austin" userId="d1061db88e425a28" providerId="LiveId" clId="{33DD2F51-44AA-441B-80A4-6F90ABA6754D}" dt="2020-08-31T16:58:48.922" v="33" actId="478"/>
          <ac:spMkLst>
            <pc:docMk/>
            <pc:sldMk cId="889973722" sldId="268"/>
            <ac:spMk id="8" creationId="{00000000-0000-0000-0000-000000000000}"/>
          </ac:spMkLst>
        </pc:spChg>
        <pc:spChg chg="mod">
          <ac:chgData name="Jon Austin" userId="d1061db88e425a28" providerId="LiveId" clId="{33DD2F51-44AA-441B-80A4-6F90ABA6754D}" dt="2020-08-31T17:02:32.838" v="92" actId="14100"/>
          <ac:spMkLst>
            <pc:docMk/>
            <pc:sldMk cId="889973722" sldId="268"/>
            <ac:spMk id="10" creationId="{00000000-0000-0000-0000-000000000000}"/>
          </ac:spMkLst>
        </pc:spChg>
        <pc:graphicFrameChg chg="modGraphic">
          <ac:chgData name="Jon Austin" userId="d1061db88e425a28" providerId="LiveId" clId="{33DD2F51-44AA-441B-80A4-6F90ABA6754D}" dt="2020-08-31T17:02:37.073" v="93" actId="14100"/>
          <ac:graphicFrameMkLst>
            <pc:docMk/>
            <pc:sldMk cId="889973722" sldId="268"/>
            <ac:graphicFrameMk id="7" creationId="{00000000-0000-0000-0000-000000000000}"/>
          </ac:graphicFrameMkLst>
        </pc:graphicFrameChg>
        <pc:graphicFrameChg chg="mod">
          <ac:chgData name="Jon Austin" userId="d1061db88e425a28" providerId="LiveId" clId="{33DD2F51-44AA-441B-80A4-6F90ABA6754D}" dt="2020-08-31T17:01:31.430" v="85" actId="1035"/>
          <ac:graphicFrameMkLst>
            <pc:docMk/>
            <pc:sldMk cId="889973722" sldId="268"/>
            <ac:graphicFrameMk id="14" creationId="{00000000-0000-0000-0000-000000000000}"/>
          </ac:graphicFrameMkLst>
        </pc:graphicFrameChg>
      </pc:sldChg>
    </pc:docChg>
  </pc:docChgLst>
  <pc:docChgLst>
    <pc:chgData name="Jonathan Austin" userId="cd13f388-6252-4090-aafa-74f64b19ead2" providerId="ADAL" clId="{2F2368C5-20AA-4C60-86E2-19D2E4BC0750}"/>
    <pc:docChg chg="undo custSel modSld">
      <pc:chgData name="Jonathan Austin" userId="cd13f388-6252-4090-aafa-74f64b19ead2" providerId="ADAL" clId="{2F2368C5-20AA-4C60-86E2-19D2E4BC0750}" dt="2024-01-16T13:13:15.376" v="86" actId="14100"/>
      <pc:docMkLst>
        <pc:docMk/>
      </pc:docMkLst>
      <pc:sldChg chg="addSp delSp modSp">
        <pc:chgData name="Jonathan Austin" userId="cd13f388-6252-4090-aafa-74f64b19ead2" providerId="ADAL" clId="{2F2368C5-20AA-4C60-86E2-19D2E4BC0750}" dt="2024-01-16T13:03:21.551" v="31" actId="14100"/>
        <pc:sldMkLst>
          <pc:docMk/>
          <pc:sldMk cId="1409490036" sldId="265"/>
        </pc:sldMkLst>
        <pc:spChg chg="mod">
          <ac:chgData name="Jonathan Austin" userId="cd13f388-6252-4090-aafa-74f64b19ead2" providerId="ADAL" clId="{2F2368C5-20AA-4C60-86E2-19D2E4BC0750}" dt="2024-01-16T13:02:06.543" v="16" actId="14100"/>
          <ac:spMkLst>
            <pc:docMk/>
            <pc:sldMk cId="1409490036" sldId="265"/>
            <ac:spMk id="4" creationId="{00000000-0000-0000-0000-000000000000}"/>
          </ac:spMkLst>
        </pc:spChg>
        <pc:spChg chg="mod">
          <ac:chgData name="Jonathan Austin" userId="cd13f388-6252-4090-aafa-74f64b19ead2" providerId="ADAL" clId="{2F2368C5-20AA-4C60-86E2-19D2E4BC0750}" dt="2024-01-16T13:01:52.792" v="13" actId="14100"/>
          <ac:spMkLst>
            <pc:docMk/>
            <pc:sldMk cId="1409490036" sldId="265"/>
            <ac:spMk id="8" creationId="{3ABDABBE-5DB1-40F9-A238-132C8C634762}"/>
          </ac:spMkLst>
        </pc:spChg>
        <pc:spChg chg="mod">
          <ac:chgData name="Jonathan Austin" userId="cd13f388-6252-4090-aafa-74f64b19ead2" providerId="ADAL" clId="{2F2368C5-20AA-4C60-86E2-19D2E4BC0750}" dt="2024-01-16T13:02:01.583" v="15" actId="14100"/>
          <ac:spMkLst>
            <pc:docMk/>
            <pc:sldMk cId="1409490036" sldId="265"/>
            <ac:spMk id="10" creationId="{00000000-0000-0000-0000-000000000000}"/>
          </ac:spMkLst>
        </pc:spChg>
        <pc:spChg chg="del">
          <ac:chgData name="Jonathan Austin" userId="cd13f388-6252-4090-aafa-74f64b19ead2" providerId="ADAL" clId="{2F2368C5-20AA-4C60-86E2-19D2E4BC0750}" dt="2024-01-16T13:01:23.258" v="7" actId="478"/>
          <ac:spMkLst>
            <pc:docMk/>
            <pc:sldMk cId="1409490036" sldId="265"/>
            <ac:spMk id="13" creationId="{00000000-0000-0000-0000-000000000000}"/>
          </ac:spMkLst>
        </pc:spChg>
        <pc:spChg chg="del">
          <ac:chgData name="Jonathan Austin" userId="cd13f388-6252-4090-aafa-74f64b19ead2" providerId="ADAL" clId="{2F2368C5-20AA-4C60-86E2-19D2E4BC0750}" dt="2024-01-16T13:02:23.849" v="21" actId="478"/>
          <ac:spMkLst>
            <pc:docMk/>
            <pc:sldMk cId="1409490036" sldId="265"/>
            <ac:spMk id="15" creationId="{00000000-0000-0000-0000-000000000000}"/>
          </ac:spMkLst>
        </pc:spChg>
        <pc:spChg chg="del">
          <ac:chgData name="Jonathan Austin" userId="cd13f388-6252-4090-aafa-74f64b19ead2" providerId="ADAL" clId="{2F2368C5-20AA-4C60-86E2-19D2E4BC0750}" dt="2024-01-16T13:02:25.777" v="22" actId="478"/>
          <ac:spMkLst>
            <pc:docMk/>
            <pc:sldMk cId="1409490036" sldId="265"/>
            <ac:spMk id="16" creationId="{00000000-0000-0000-0000-000000000000}"/>
          </ac:spMkLst>
        </pc:spChg>
        <pc:spChg chg="del">
          <ac:chgData name="Jonathan Austin" userId="cd13f388-6252-4090-aafa-74f64b19ead2" providerId="ADAL" clId="{2F2368C5-20AA-4C60-86E2-19D2E4BC0750}" dt="2024-01-16T13:02:28.201" v="23" actId="478"/>
          <ac:spMkLst>
            <pc:docMk/>
            <pc:sldMk cId="1409490036" sldId="265"/>
            <ac:spMk id="17" creationId="{00000000-0000-0000-0000-000000000000}"/>
          </ac:spMkLst>
        </pc:spChg>
        <pc:spChg chg="del">
          <ac:chgData name="Jonathan Austin" userId="cd13f388-6252-4090-aafa-74f64b19ead2" providerId="ADAL" clId="{2F2368C5-20AA-4C60-86E2-19D2E4BC0750}" dt="2024-01-16T13:01:24.988" v="8" actId="478"/>
          <ac:spMkLst>
            <pc:docMk/>
            <pc:sldMk cId="1409490036" sldId="265"/>
            <ac:spMk id="18" creationId="{00000000-0000-0000-0000-000000000000}"/>
          </ac:spMkLst>
        </pc:spChg>
        <pc:graphicFrameChg chg="mod modGraphic">
          <ac:chgData name="Jonathan Austin" userId="cd13f388-6252-4090-aafa-74f64b19ead2" providerId="ADAL" clId="{2F2368C5-20AA-4C60-86E2-19D2E4BC0750}" dt="2024-01-16T13:01:48.143" v="12" actId="14100"/>
          <ac:graphicFrameMkLst>
            <pc:docMk/>
            <pc:sldMk cId="1409490036" sldId="265"/>
            <ac:graphicFrameMk id="14" creationId="{00000000-0000-0000-0000-000000000000}"/>
          </ac:graphicFrameMkLst>
        </pc:graphicFrameChg>
        <pc:picChg chg="del">
          <ac:chgData name="Jonathan Austin" userId="cd13f388-6252-4090-aafa-74f64b19ead2" providerId="ADAL" clId="{2F2368C5-20AA-4C60-86E2-19D2E4BC0750}" dt="2024-01-16T13:01:20.399" v="5" actId="478"/>
          <ac:picMkLst>
            <pc:docMk/>
            <pc:sldMk cId="1409490036" sldId="265"/>
            <ac:picMk id="2" creationId="{00000000-0000-0000-0000-000000000000}"/>
          </ac:picMkLst>
        </pc:picChg>
        <pc:picChg chg="add mod modCrop">
          <ac:chgData name="Jonathan Austin" userId="cd13f388-6252-4090-aafa-74f64b19ead2" providerId="ADAL" clId="{2F2368C5-20AA-4C60-86E2-19D2E4BC0750}" dt="2024-01-16T13:03:21.551" v="31" actId="14100"/>
          <ac:picMkLst>
            <pc:docMk/>
            <pc:sldMk cId="1409490036" sldId="265"/>
            <ac:picMk id="3" creationId="{428A615C-0A34-4118-8ED4-AB041695D579}"/>
          </ac:picMkLst>
        </pc:picChg>
        <pc:picChg chg="del">
          <ac:chgData name="Jonathan Austin" userId="cd13f388-6252-4090-aafa-74f64b19ead2" providerId="ADAL" clId="{2F2368C5-20AA-4C60-86E2-19D2E4BC0750}" dt="2024-01-16T13:01:21.496" v="6" actId="478"/>
          <ac:picMkLst>
            <pc:docMk/>
            <pc:sldMk cId="1409490036" sldId="265"/>
            <ac:picMk id="5" creationId="{00000000-0000-0000-0000-000000000000}"/>
          </ac:picMkLst>
        </pc:picChg>
        <pc:picChg chg="add del mod">
          <ac:chgData name="Jonathan Austin" userId="cd13f388-6252-4090-aafa-74f64b19ead2" providerId="ADAL" clId="{2F2368C5-20AA-4C60-86E2-19D2E4BC0750}" dt="2024-01-16T13:03:17.638" v="30" actId="14100"/>
          <ac:picMkLst>
            <pc:docMk/>
            <pc:sldMk cId="1409490036" sldId="265"/>
            <ac:picMk id="9" creationId="{00000000-0000-0000-0000-000000000000}"/>
          </ac:picMkLst>
        </pc:picChg>
        <pc:picChg chg="del">
          <ac:chgData name="Jonathan Austin" userId="cd13f388-6252-4090-aafa-74f64b19ead2" providerId="ADAL" clId="{2F2368C5-20AA-4C60-86E2-19D2E4BC0750}" dt="2024-01-16T13:02:20.297" v="19" actId="478"/>
          <ac:picMkLst>
            <pc:docMk/>
            <pc:sldMk cId="1409490036" sldId="265"/>
            <ac:picMk id="11" creationId="{00000000-0000-0000-0000-000000000000}"/>
          </ac:picMkLst>
        </pc:picChg>
        <pc:picChg chg="del">
          <ac:chgData name="Jonathan Austin" userId="cd13f388-6252-4090-aafa-74f64b19ead2" providerId="ADAL" clId="{2F2368C5-20AA-4C60-86E2-19D2E4BC0750}" dt="2024-01-16T13:02:21.664" v="20" actId="478"/>
          <ac:picMkLst>
            <pc:docMk/>
            <pc:sldMk cId="1409490036" sldId="265"/>
            <ac:picMk id="12" creationId="{00000000-0000-0000-0000-000000000000}"/>
          </ac:picMkLst>
        </pc:picChg>
      </pc:sldChg>
      <pc:sldChg chg="addSp delSp modSp">
        <pc:chgData name="Jonathan Austin" userId="cd13f388-6252-4090-aafa-74f64b19ead2" providerId="ADAL" clId="{2F2368C5-20AA-4C60-86E2-19D2E4BC0750}" dt="2024-01-16T13:08:27.231" v="60" actId="14100"/>
        <pc:sldMkLst>
          <pc:docMk/>
          <pc:sldMk cId="1617342807" sldId="267"/>
        </pc:sldMkLst>
        <pc:picChg chg="mod">
          <ac:chgData name="Jonathan Austin" userId="cd13f388-6252-4090-aafa-74f64b19ead2" providerId="ADAL" clId="{2F2368C5-20AA-4C60-86E2-19D2E4BC0750}" dt="2024-01-16T13:06:02.716" v="42" actId="1076"/>
          <ac:picMkLst>
            <pc:docMk/>
            <pc:sldMk cId="1617342807" sldId="267"/>
            <ac:picMk id="3" creationId="{00000000-0000-0000-0000-000000000000}"/>
          </ac:picMkLst>
        </pc:picChg>
        <pc:picChg chg="add mod modCrop">
          <ac:chgData name="Jonathan Austin" userId="cd13f388-6252-4090-aafa-74f64b19ead2" providerId="ADAL" clId="{2F2368C5-20AA-4C60-86E2-19D2E4BC0750}" dt="2024-01-16T13:06:46.971" v="54" actId="1036"/>
          <ac:picMkLst>
            <pc:docMk/>
            <pc:sldMk cId="1617342807" sldId="267"/>
            <ac:picMk id="12" creationId="{91896D0F-3000-4709-949D-4D1CEB5777EA}"/>
          </ac:picMkLst>
        </pc:picChg>
        <pc:picChg chg="add del">
          <ac:chgData name="Jonathan Austin" userId="cd13f388-6252-4090-aafa-74f64b19ead2" providerId="ADAL" clId="{2F2368C5-20AA-4C60-86E2-19D2E4BC0750}" dt="2024-01-16T13:07:34.161" v="56" actId="478"/>
          <ac:picMkLst>
            <pc:docMk/>
            <pc:sldMk cId="1617342807" sldId="267"/>
            <ac:picMk id="13" creationId="{B558EF96-25D0-4DF7-A036-7186BFC137B4}"/>
          </ac:picMkLst>
        </pc:picChg>
        <pc:picChg chg="del">
          <ac:chgData name="Jonathan Austin" userId="cd13f388-6252-4090-aafa-74f64b19ead2" providerId="ADAL" clId="{2F2368C5-20AA-4C60-86E2-19D2E4BC0750}" dt="2024-01-16T13:05:42.847" v="38" actId="478"/>
          <ac:picMkLst>
            <pc:docMk/>
            <pc:sldMk cId="1617342807" sldId="267"/>
            <ac:picMk id="15" creationId="{00000000-0000-0000-0000-000000000000}"/>
          </ac:picMkLst>
        </pc:picChg>
        <pc:picChg chg="del">
          <ac:chgData name="Jonathan Austin" userId="cd13f388-6252-4090-aafa-74f64b19ead2" providerId="ADAL" clId="{2F2368C5-20AA-4C60-86E2-19D2E4BC0750}" dt="2024-01-16T13:05:49.549" v="39" actId="478"/>
          <ac:picMkLst>
            <pc:docMk/>
            <pc:sldMk cId="1617342807" sldId="267"/>
            <ac:picMk id="16" creationId="{00000000-0000-0000-0000-000000000000}"/>
          </ac:picMkLst>
        </pc:picChg>
        <pc:picChg chg="del">
          <ac:chgData name="Jonathan Austin" userId="cd13f388-6252-4090-aafa-74f64b19ead2" providerId="ADAL" clId="{2F2368C5-20AA-4C60-86E2-19D2E4BC0750}" dt="2024-01-16T13:05:52.117" v="40" actId="478"/>
          <ac:picMkLst>
            <pc:docMk/>
            <pc:sldMk cId="1617342807" sldId="267"/>
            <ac:picMk id="17" creationId="{00000000-0000-0000-0000-000000000000}"/>
          </ac:picMkLst>
        </pc:picChg>
        <pc:picChg chg="add mod">
          <ac:chgData name="Jonathan Austin" userId="cd13f388-6252-4090-aafa-74f64b19ead2" providerId="ADAL" clId="{2F2368C5-20AA-4C60-86E2-19D2E4BC0750}" dt="2024-01-16T13:08:27.231" v="60" actId="14100"/>
          <ac:picMkLst>
            <pc:docMk/>
            <pc:sldMk cId="1617342807" sldId="267"/>
            <ac:picMk id="18" creationId="{B0018D14-8EC6-4685-9722-81402213750D}"/>
          </ac:picMkLst>
        </pc:picChg>
      </pc:sldChg>
      <pc:sldChg chg="addSp delSp modSp">
        <pc:chgData name="Jonathan Austin" userId="cd13f388-6252-4090-aafa-74f64b19ead2" providerId="ADAL" clId="{2F2368C5-20AA-4C60-86E2-19D2E4BC0750}" dt="2024-01-16T13:13:15.376" v="86" actId="14100"/>
        <pc:sldMkLst>
          <pc:docMk/>
          <pc:sldMk cId="889973722" sldId="268"/>
        </pc:sldMkLst>
        <pc:spChg chg="del">
          <ac:chgData name="Jonathan Austin" userId="cd13f388-6252-4090-aafa-74f64b19ead2" providerId="ADAL" clId="{2F2368C5-20AA-4C60-86E2-19D2E4BC0750}" dt="2024-01-16T13:09:53.862" v="69" actId="478"/>
          <ac:spMkLst>
            <pc:docMk/>
            <pc:sldMk cId="889973722" sldId="268"/>
            <ac:spMk id="16" creationId="{00000000-0000-0000-0000-000000000000}"/>
          </ac:spMkLst>
        </pc:spChg>
        <pc:spChg chg="del">
          <ac:chgData name="Jonathan Austin" userId="cd13f388-6252-4090-aafa-74f64b19ead2" providerId="ADAL" clId="{2F2368C5-20AA-4C60-86E2-19D2E4BC0750}" dt="2024-01-16T13:09:50.166" v="67" actId="478"/>
          <ac:spMkLst>
            <pc:docMk/>
            <pc:sldMk cId="889973722" sldId="268"/>
            <ac:spMk id="17" creationId="{00000000-0000-0000-0000-000000000000}"/>
          </ac:spMkLst>
        </pc:spChg>
        <pc:spChg chg="del">
          <ac:chgData name="Jonathan Austin" userId="cd13f388-6252-4090-aafa-74f64b19ead2" providerId="ADAL" clId="{2F2368C5-20AA-4C60-86E2-19D2E4BC0750}" dt="2024-01-16T13:09:51.821" v="68" actId="478"/>
          <ac:spMkLst>
            <pc:docMk/>
            <pc:sldMk cId="889973722" sldId="268"/>
            <ac:spMk id="18" creationId="{00000000-0000-0000-0000-000000000000}"/>
          </ac:spMkLst>
        </pc:spChg>
        <pc:spChg chg="del">
          <ac:chgData name="Jonathan Austin" userId="cd13f388-6252-4090-aafa-74f64b19ead2" providerId="ADAL" clId="{2F2368C5-20AA-4C60-86E2-19D2E4BC0750}" dt="2024-01-16T13:09:58.942" v="71" actId="478"/>
          <ac:spMkLst>
            <pc:docMk/>
            <pc:sldMk cId="889973722" sldId="268"/>
            <ac:spMk id="19" creationId="{00000000-0000-0000-0000-000000000000}"/>
          </ac:spMkLst>
        </pc:spChg>
        <pc:spChg chg="del">
          <ac:chgData name="Jonathan Austin" userId="cd13f388-6252-4090-aafa-74f64b19ead2" providerId="ADAL" clId="{2F2368C5-20AA-4C60-86E2-19D2E4BC0750}" dt="2024-01-16T13:09:49.301" v="66" actId="478"/>
          <ac:spMkLst>
            <pc:docMk/>
            <pc:sldMk cId="889973722" sldId="268"/>
            <ac:spMk id="20" creationId="{00000000-0000-0000-0000-000000000000}"/>
          </ac:spMkLst>
        </pc:spChg>
        <pc:picChg chg="del">
          <ac:chgData name="Jonathan Austin" userId="cd13f388-6252-4090-aafa-74f64b19ead2" providerId="ADAL" clId="{2F2368C5-20AA-4C60-86E2-19D2E4BC0750}" dt="2024-01-16T13:09:35.663" v="61" actId="478"/>
          <ac:picMkLst>
            <pc:docMk/>
            <pc:sldMk cId="889973722" sldId="268"/>
            <ac:picMk id="5" creationId="{00000000-0000-0000-0000-000000000000}"/>
          </ac:picMkLst>
        </pc:picChg>
        <pc:picChg chg="add mod modCrop">
          <ac:chgData name="Jonathan Austin" userId="cd13f388-6252-4090-aafa-74f64b19ead2" providerId="ADAL" clId="{2F2368C5-20AA-4C60-86E2-19D2E4BC0750}" dt="2024-01-16T13:13:15.376" v="86" actId="14100"/>
          <ac:picMkLst>
            <pc:docMk/>
            <pc:sldMk cId="889973722" sldId="268"/>
            <ac:picMk id="7" creationId="{3BCB4782-039B-445D-B149-88749EDB036E}"/>
          </ac:picMkLst>
        </pc:picChg>
        <pc:picChg chg="del">
          <ac:chgData name="Jonathan Austin" userId="cd13f388-6252-4090-aafa-74f64b19ead2" providerId="ADAL" clId="{2F2368C5-20AA-4C60-86E2-19D2E4BC0750}" dt="2024-01-16T13:09:38.560" v="63" actId="478"/>
          <ac:picMkLst>
            <pc:docMk/>
            <pc:sldMk cId="889973722" sldId="268"/>
            <ac:picMk id="8" creationId="{00000000-0000-0000-0000-000000000000}"/>
          </ac:picMkLst>
        </pc:picChg>
        <pc:picChg chg="del">
          <ac:chgData name="Jonathan Austin" userId="cd13f388-6252-4090-aafa-74f64b19ead2" providerId="ADAL" clId="{2F2368C5-20AA-4C60-86E2-19D2E4BC0750}" dt="2024-01-16T13:09:36.582" v="62" actId="478"/>
          <ac:picMkLst>
            <pc:docMk/>
            <pc:sldMk cId="889973722" sldId="268"/>
            <ac:picMk id="9" creationId="{00000000-0000-0000-0000-000000000000}"/>
          </ac:picMkLst>
        </pc:picChg>
        <pc:picChg chg="del">
          <ac:chgData name="Jonathan Austin" userId="cd13f388-6252-4090-aafa-74f64b19ead2" providerId="ADAL" clId="{2F2368C5-20AA-4C60-86E2-19D2E4BC0750}" dt="2024-01-16T13:09:39.517" v="64" actId="478"/>
          <ac:picMkLst>
            <pc:docMk/>
            <pc:sldMk cId="889973722" sldId="268"/>
            <ac:picMk id="11" creationId="{00000000-0000-0000-0000-000000000000}"/>
          </ac:picMkLst>
        </pc:picChg>
        <pc:picChg chg="del">
          <ac:chgData name="Jonathan Austin" userId="cd13f388-6252-4090-aafa-74f64b19ead2" providerId="ADAL" clId="{2F2368C5-20AA-4C60-86E2-19D2E4BC0750}" dt="2024-01-16T13:09:40.566" v="65" actId="478"/>
          <ac:picMkLst>
            <pc:docMk/>
            <pc:sldMk cId="889973722" sldId="268"/>
            <ac:picMk id="12" creationId="{00000000-0000-0000-0000-000000000000}"/>
          </ac:picMkLst>
        </pc:picChg>
        <pc:picChg chg="del">
          <ac:chgData name="Jonathan Austin" userId="cd13f388-6252-4090-aafa-74f64b19ead2" providerId="ADAL" clId="{2F2368C5-20AA-4C60-86E2-19D2E4BC0750}" dt="2024-01-16T13:09:55.959" v="70" actId="478"/>
          <ac:picMkLst>
            <pc:docMk/>
            <pc:sldMk cId="889973722" sldId="268"/>
            <ac:picMk id="15" creationId="{00000000-0000-0000-0000-000000000000}"/>
          </ac:picMkLst>
        </pc:picChg>
        <pc:picChg chg="add del">
          <ac:chgData name="Jonathan Austin" userId="cd13f388-6252-4090-aafa-74f64b19ead2" providerId="ADAL" clId="{2F2368C5-20AA-4C60-86E2-19D2E4BC0750}" dt="2024-01-16T13:11:25.959" v="73" actId="478"/>
          <ac:picMkLst>
            <pc:docMk/>
            <pc:sldMk cId="889973722" sldId="268"/>
            <ac:picMk id="1026" creationId="{CCAED9CC-8954-410C-BB06-19F1C2A99D07}"/>
          </ac:picMkLst>
        </pc:picChg>
      </pc:sldChg>
    </pc:docChg>
  </pc:docChgLst>
  <pc:docChgLst>
    <pc:chgData clId="Web-{B2F36205-C632-939E-2012-8FFED8829B9F}"/>
    <pc:docChg chg="modSld">
      <pc:chgData name="" userId="" providerId="" clId="Web-{B2F36205-C632-939E-2012-8FFED8829B9F}" dt="2024-01-16T12:54:56.238" v="0" actId="20577"/>
      <pc:docMkLst>
        <pc:docMk/>
      </pc:docMkLst>
      <pc:sldChg chg="modSp">
        <pc:chgData name="" userId="" providerId="" clId="Web-{B2F36205-C632-939E-2012-8FFED8829B9F}" dt="2024-01-16T12:54:56.238" v="0" actId="20577"/>
        <pc:sldMkLst>
          <pc:docMk/>
          <pc:sldMk cId="128999145" sldId="269"/>
        </pc:sldMkLst>
        <pc:spChg chg="mod">
          <ac:chgData name="" userId="" providerId="" clId="Web-{B2F36205-C632-939E-2012-8FFED8829B9F}" dt="2024-01-16T12:54:56.238" v="0" actId="20577"/>
          <ac:spMkLst>
            <pc:docMk/>
            <pc:sldMk cId="128999145" sldId="269"/>
            <ac:spMk id="2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9BD914-C310-490B-B462-0F168B961A0C}" type="datetimeFigureOut">
              <a:rPr lang="en-GB" smtClean="0"/>
              <a:t>16/01/2024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3D1721-B35D-4E8C-815B-0918DE890D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5513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3D1721-B35D-4E8C-815B-0918DE890D7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1143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8CC81-B7BD-49D2-8766-2F9714D3CE97}" type="datetimeFigureOut">
              <a:rPr lang="en-GB" smtClean="0"/>
              <a:t>16/01/2024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A594B-4CEB-4BD8-B2F3-1CB73414E0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6635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8CC81-B7BD-49D2-8766-2F9714D3CE97}" type="datetimeFigureOut">
              <a:rPr lang="en-GB" smtClean="0"/>
              <a:t>16/01/2024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A594B-4CEB-4BD8-B2F3-1CB73414E0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4167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8CC81-B7BD-49D2-8766-2F9714D3CE97}" type="datetimeFigureOut">
              <a:rPr lang="en-GB" smtClean="0"/>
              <a:t>16/01/2024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A594B-4CEB-4BD8-B2F3-1CB73414E0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5388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8CC81-B7BD-49D2-8766-2F9714D3CE97}" type="datetimeFigureOut">
              <a:rPr lang="en-GB" smtClean="0"/>
              <a:t>16/01/2024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A594B-4CEB-4BD8-B2F3-1CB73414E0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6938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8CC81-B7BD-49D2-8766-2F9714D3CE97}" type="datetimeFigureOut">
              <a:rPr lang="en-GB" smtClean="0"/>
              <a:t>16/01/2024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A594B-4CEB-4BD8-B2F3-1CB73414E0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5489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8CC81-B7BD-49D2-8766-2F9714D3CE97}" type="datetimeFigureOut">
              <a:rPr lang="en-GB" smtClean="0"/>
              <a:t>16/01/2024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A594B-4CEB-4BD8-B2F3-1CB73414E0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4868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8CC81-B7BD-49D2-8766-2F9714D3CE97}" type="datetimeFigureOut">
              <a:rPr lang="en-GB" smtClean="0"/>
              <a:t>16/01/2024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A594B-4CEB-4BD8-B2F3-1CB73414E0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4218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8CC81-B7BD-49D2-8766-2F9714D3CE97}" type="datetimeFigureOut">
              <a:rPr lang="en-GB" smtClean="0"/>
              <a:t>16/01/2024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A594B-4CEB-4BD8-B2F3-1CB73414E0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1364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8CC81-B7BD-49D2-8766-2F9714D3CE97}" type="datetimeFigureOut">
              <a:rPr lang="en-GB" smtClean="0"/>
              <a:t>16/01/2024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A594B-4CEB-4BD8-B2F3-1CB73414E0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3158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8CC81-B7BD-49D2-8766-2F9714D3CE97}" type="datetimeFigureOut">
              <a:rPr lang="en-GB" smtClean="0"/>
              <a:t>16/01/2024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A594B-4CEB-4BD8-B2F3-1CB73414E0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6723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8CC81-B7BD-49D2-8766-2F9714D3CE97}" type="datetimeFigureOut">
              <a:rPr lang="en-GB" smtClean="0"/>
              <a:t>16/01/2024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A594B-4CEB-4BD8-B2F3-1CB73414E0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5128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8CC81-B7BD-49D2-8766-2F9714D3CE97}" type="datetimeFigureOut">
              <a:rPr lang="en-GB" smtClean="0"/>
              <a:t>16/01/2024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6A594B-4CEB-4BD8-B2F3-1CB73414E0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5031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History Knowledge Organisers 2024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413200"/>
            <a:ext cx="9144000" cy="1655762"/>
          </a:xfrm>
        </p:spPr>
        <p:txBody>
          <a:bodyPr/>
          <a:lstStyle/>
          <a:p>
            <a:r>
              <a:rPr lang="en-GB"/>
              <a:t>Year 8 History </a:t>
            </a:r>
          </a:p>
        </p:txBody>
      </p:sp>
    </p:spTree>
    <p:extLst>
      <p:ext uri="{BB962C8B-B14F-4D97-AF65-F5344CB8AC3E}">
        <p14:creationId xmlns:p14="http://schemas.microsoft.com/office/powerpoint/2010/main" val="128999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8"/>
          <p:cNvSpPr txBox="1">
            <a:spLocks/>
          </p:cNvSpPr>
          <p:nvPr/>
        </p:nvSpPr>
        <p:spPr bwMode="auto">
          <a:xfrm>
            <a:off x="1255127" y="39934"/>
            <a:ext cx="5524496" cy="830997"/>
          </a:xfrm>
          <a:prstGeom prst="rect">
            <a:avLst/>
          </a:prstGeom>
          <a:solidFill>
            <a:srgbClr val="FFFFFF"/>
          </a:solidFill>
          <a:ln w="9528" algn="ctr">
            <a:solidFill>
              <a:srgbClr val="7030A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GB" alt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Year 8 History</a:t>
            </a:r>
            <a:r>
              <a:rPr lang="en-GB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: September - December</a:t>
            </a:r>
            <a:endParaRPr kumimoji="0" lang="en-GB" alt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The Tudors: Government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2" descr="The Oaks Academ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36" y="144663"/>
            <a:ext cx="1024837" cy="574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96936" y="4917863"/>
            <a:ext cx="3979188" cy="1792288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0" i="0" u="sng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stellar" panose="020A0402060406010301" pitchFamily="18" charset="0"/>
              </a:rPr>
              <a:t>Key Quotes</a:t>
            </a:r>
            <a:endParaRPr kumimoji="0" lang="en-GB" altLang="en-US" sz="1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4076124" y="870931"/>
            <a:ext cx="2775146" cy="3789559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400" b="0" i="0" u="sng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Key Skills in this Unit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400">
                <a:solidFill>
                  <a:srgbClr val="000000"/>
                </a:solidFill>
              </a:rPr>
              <a:t>Develop and understanding of the chronology of the Tudor period.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400">
                <a:solidFill>
                  <a:srgbClr val="000000"/>
                </a:solidFill>
              </a:rPr>
              <a:t>Explain Henry VIII’s problems and solutions.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400">
                <a:solidFill>
                  <a:srgbClr val="000000"/>
                </a:solidFill>
              </a:rPr>
              <a:t>Understand the importance of the wider context.</a:t>
            </a:r>
          </a:p>
          <a:p>
            <a:pPr lvl="0" eaLnBrk="0" fontAlgn="base" hangingPunct="0">
              <a:spcBef>
                <a:spcPct val="0"/>
              </a:spcBef>
              <a:spcAft>
                <a:spcPts val="800"/>
              </a:spcAft>
            </a:pPr>
            <a:r>
              <a:rPr lang="en-GB" altLang="en-US" sz="1400">
                <a:solidFill>
                  <a:srgbClr val="000000"/>
                </a:solidFill>
              </a:rPr>
              <a:t>Assess bias in the accounts of Tudor  monarchs and their supporters.</a:t>
            </a:r>
            <a:br>
              <a:rPr lang="en-GB" altLang="en-US" sz="1400">
                <a:solidFill>
                  <a:srgbClr val="000000"/>
                </a:solidFill>
              </a:rPr>
            </a:br>
            <a:r>
              <a:rPr lang="en-GB" altLang="en-US" sz="1400">
                <a:solidFill>
                  <a:srgbClr val="000000"/>
                </a:solidFill>
              </a:rPr>
              <a:t>Make inferences using multiple sources of information.</a:t>
            </a:r>
            <a:br>
              <a:rPr lang="en-GB" altLang="en-US" sz="1400">
                <a:solidFill>
                  <a:srgbClr val="000000"/>
                </a:solidFill>
              </a:rPr>
            </a:br>
            <a:r>
              <a:rPr lang="en-GB" altLang="en-US" sz="1400">
                <a:solidFill>
                  <a:srgbClr val="000000"/>
                </a:solidFill>
              </a:rPr>
              <a:t>Explain, analyse and assess the actions of Henry VIII and other Tudor Monarchs in order to reach a judgement about their political strategy. </a:t>
            </a:r>
            <a:br>
              <a:rPr lang="en-GB" altLang="en-US" sz="1400">
                <a:solidFill>
                  <a:srgbClr val="000000"/>
                </a:solidFill>
              </a:rPr>
            </a:br>
            <a:r>
              <a:rPr lang="en-GB" altLang="en-US" sz="1400" b="1">
                <a:solidFill>
                  <a:srgbClr val="000000"/>
                </a:solidFill>
              </a:rPr>
              <a:t>Dissolution &amp; Monasteries (Below)</a:t>
            </a:r>
          </a:p>
          <a:p>
            <a:pPr lvl="0" eaLnBrk="0" fontAlgn="base" hangingPunct="0">
              <a:spcBef>
                <a:spcPct val="0"/>
              </a:spcBef>
              <a:spcAft>
                <a:spcPts val="800"/>
              </a:spcAft>
            </a:pPr>
            <a:endParaRPr lang="en-GB" altLang="en-US" sz="1400">
              <a:solidFill>
                <a:srgbClr val="000000"/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ts val="800"/>
              </a:spcAft>
            </a:pPr>
            <a:endParaRPr lang="en-GB" altLang="en-US" sz="14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ts val="800"/>
              </a:spcAft>
            </a:pPr>
            <a:endParaRPr lang="en-GB" altLang="en-US" sz="14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ts val="800"/>
              </a:spcAft>
            </a:pPr>
            <a:endParaRPr kumimoji="0" lang="en-GB" altLang="en-US" sz="1400" b="0" i="0" u="sng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ts val="800"/>
              </a:spcAft>
            </a:pPr>
            <a:endParaRPr kumimoji="0" lang="en-GB" altLang="en-US" sz="1400" b="0" i="0" u="sng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400" b="0" i="0" u="sng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8520745"/>
              </p:ext>
            </p:extLst>
          </p:nvPr>
        </p:nvGraphicFramePr>
        <p:xfrm>
          <a:off x="96936" y="1012291"/>
          <a:ext cx="3983420" cy="41616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74664">
                  <a:extLst>
                    <a:ext uri="{9D8B030D-6E8A-4147-A177-3AD203B41FA5}">
                      <a16:colId xmlns:a16="http://schemas.microsoft.com/office/drawing/2014/main" val="1420197802"/>
                    </a:ext>
                  </a:extLst>
                </a:gridCol>
                <a:gridCol w="2708756">
                  <a:extLst>
                    <a:ext uri="{9D8B030D-6E8A-4147-A177-3AD203B41FA5}">
                      <a16:colId xmlns:a16="http://schemas.microsoft.com/office/drawing/2014/main" val="163729929"/>
                    </a:ext>
                  </a:extLst>
                </a:gridCol>
              </a:tblGrid>
              <a:tr h="3007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</a:rPr>
                        <a:t>Key Term</a:t>
                      </a:r>
                      <a:endParaRPr lang="en-GB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19" marR="393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</a:rPr>
                        <a:t>Definition</a:t>
                      </a:r>
                      <a:endParaRPr lang="en-GB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19" marR="393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4607534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Catholic</a:t>
                      </a:r>
                    </a:p>
                  </a:txBody>
                  <a:tcPr marL="39319" marR="393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Christian religion set up by the Romans which included most people in Europe. Still led ed by the Pope from Rome today.</a:t>
                      </a:r>
                    </a:p>
                  </a:txBody>
                  <a:tcPr marL="39319" marR="393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4485931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Protestant</a:t>
                      </a:r>
                    </a:p>
                  </a:txBody>
                  <a:tcPr marL="39319" marR="393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newer type of Christian religion set up by people who protested against the Catholic Church.</a:t>
                      </a:r>
                    </a:p>
                  </a:txBody>
                  <a:tcPr marL="39319" marR="393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8126508"/>
                  </a:ext>
                </a:extLst>
              </a:tr>
              <a:tr h="4754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Dissolution</a:t>
                      </a:r>
                    </a:p>
                  </a:txBody>
                  <a:tcPr marL="39319" marR="393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 dissolve/break up something.</a:t>
                      </a:r>
                    </a:p>
                  </a:txBody>
                  <a:tcPr marL="39319" marR="393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4613026"/>
                  </a:ext>
                </a:extLst>
              </a:tr>
              <a:tr h="3633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Monarch</a:t>
                      </a:r>
                    </a:p>
                  </a:txBody>
                  <a:tcPr marL="39319" marR="393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King or Queen.</a:t>
                      </a:r>
                    </a:p>
                  </a:txBody>
                  <a:tcPr marL="39319" marR="393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7100654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Lord Protector</a:t>
                      </a:r>
                    </a:p>
                  </a:txBody>
                  <a:tcPr marL="39319" marR="393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man who runs the country if the King is too young.</a:t>
                      </a:r>
                    </a:p>
                  </a:txBody>
                  <a:tcPr marL="39319" marR="393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8457883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Tyrant</a:t>
                      </a:r>
                    </a:p>
                  </a:txBody>
                  <a:tcPr marL="39319" marR="393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cruel and oppressive ruler.</a:t>
                      </a:r>
                    </a:p>
                  </a:txBody>
                  <a:tcPr marL="39319" marR="393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40629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3EA458B-B244-4BE8-83C1-7851421BC31A}"/>
              </a:ext>
            </a:extLst>
          </p:cNvPr>
          <p:cNvSpPr txBox="1"/>
          <p:nvPr/>
        </p:nvSpPr>
        <p:spPr>
          <a:xfrm>
            <a:off x="171450" y="5290457"/>
            <a:ext cx="38208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u="sng">
                <a:latin typeface="Arial" panose="020B0604020202020204" pitchFamily="34" charset="0"/>
                <a:cs typeface="Arial" panose="020B0604020202020204" pitchFamily="34" charset="0"/>
              </a:rPr>
              <a:t>KEY QUOTES</a:t>
            </a:r>
          </a:p>
          <a:p>
            <a:endParaRPr lang="en-GB" sz="1200" u="sng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I know I have the body of a weak and feeble woman, but I have the heart and stomach of a king, and of a king of England too.</a:t>
            </a:r>
          </a:p>
          <a:p>
            <a:endParaRPr lang="en-US" sz="1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Elizabeth I</a:t>
            </a:r>
            <a:endParaRPr lang="en-GB" sz="1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1270" y="39934"/>
            <a:ext cx="5229810" cy="30572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0283" y="3138276"/>
            <a:ext cx="5180797" cy="35718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4394" y="4701605"/>
            <a:ext cx="2763386" cy="197384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125137" y="6413842"/>
            <a:ext cx="2135399" cy="2616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GB" sz="1100"/>
              <a:t>Dissolution of the Monasteries </a:t>
            </a:r>
          </a:p>
        </p:txBody>
      </p:sp>
    </p:spTree>
    <p:extLst>
      <p:ext uri="{BB962C8B-B14F-4D97-AF65-F5344CB8AC3E}">
        <p14:creationId xmlns:p14="http://schemas.microsoft.com/office/powerpoint/2010/main" val="1102904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8"/>
          <p:cNvSpPr txBox="1">
            <a:spLocks/>
          </p:cNvSpPr>
          <p:nvPr/>
        </p:nvSpPr>
        <p:spPr bwMode="auto">
          <a:xfrm>
            <a:off x="1255127" y="39934"/>
            <a:ext cx="4965389" cy="830997"/>
          </a:xfrm>
          <a:prstGeom prst="rect">
            <a:avLst/>
          </a:prstGeom>
          <a:solidFill>
            <a:srgbClr val="FFFFFF"/>
          </a:solidFill>
          <a:ln w="9528" algn="ctr">
            <a:solidFill>
              <a:srgbClr val="7030A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GB" alt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Year 8 History</a:t>
            </a:r>
            <a:r>
              <a:rPr lang="en-GB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: January - February</a:t>
            </a:r>
            <a:endParaRPr kumimoji="0" lang="en-GB" alt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The Tudors: Life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2" descr="The Oaks Academ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36" y="144663"/>
            <a:ext cx="1024837" cy="574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3832424" y="1018780"/>
            <a:ext cx="2388092" cy="5656672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400" b="0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Key Skills in this Unit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altLang="en-US" sz="1400" u="sng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ts val="800"/>
              </a:spcAft>
            </a:pPr>
            <a:r>
              <a:rPr lang="en-GB" altLang="en-US" sz="1400" dirty="0">
                <a:solidFill>
                  <a:srgbClr val="000000"/>
                </a:solidFill>
              </a:rPr>
              <a:t>Gain and understanding of the different role held by different people in Tudor England.</a:t>
            </a:r>
          </a:p>
          <a:p>
            <a:pPr lvl="0" eaLnBrk="0" fontAlgn="base" hangingPunct="0">
              <a:spcBef>
                <a:spcPct val="0"/>
              </a:spcBef>
              <a:spcAft>
                <a:spcPts val="800"/>
              </a:spcAft>
            </a:pPr>
            <a:r>
              <a:rPr lang="en-GB" altLang="en-US" sz="1400" dirty="0">
                <a:solidFill>
                  <a:srgbClr val="000000"/>
                </a:solidFill>
              </a:rPr>
              <a:t>Explain the differences between criminal and legitimate activities which were almost identical.</a:t>
            </a:r>
          </a:p>
          <a:p>
            <a:pPr lvl="0" eaLnBrk="0" fontAlgn="base" hangingPunct="0">
              <a:spcBef>
                <a:spcPct val="0"/>
              </a:spcBef>
              <a:spcAft>
                <a:spcPts val="800"/>
              </a:spcAft>
            </a:pPr>
            <a:r>
              <a:rPr lang="en-GB" altLang="en-US" sz="1400" dirty="0">
                <a:solidFill>
                  <a:srgbClr val="000000"/>
                </a:solidFill>
              </a:rPr>
              <a:t>Use evidence to make inferences about guilt in criminal cases.</a:t>
            </a:r>
          </a:p>
          <a:p>
            <a:pPr lvl="0" eaLnBrk="0" fontAlgn="base" hangingPunct="0">
              <a:spcBef>
                <a:spcPct val="0"/>
              </a:spcBef>
              <a:spcAft>
                <a:spcPts val="800"/>
              </a:spcAft>
            </a:pPr>
            <a:r>
              <a:rPr lang="en-GB" altLang="en-US" sz="1400" dirty="0">
                <a:solidFill>
                  <a:srgbClr val="000000"/>
                </a:solidFill>
              </a:rPr>
              <a:t>Assess how fairly the law was applied to different members of society.</a:t>
            </a:r>
          </a:p>
          <a:p>
            <a:pPr eaLnBrk="0" fontAlgn="base" hangingPunct="0">
              <a:spcBef>
                <a:spcPct val="0"/>
              </a:spcBef>
              <a:spcAft>
                <a:spcPts val="800"/>
              </a:spcAft>
            </a:pPr>
            <a:r>
              <a:rPr lang="en-GB" altLang="en-US" sz="1400" dirty="0">
                <a:solidFill>
                  <a:srgbClr val="000000"/>
                </a:solidFill>
              </a:rPr>
              <a:t>Develop contextual knowledge to support analysis of the economic development of England.</a:t>
            </a:r>
          </a:p>
          <a:p>
            <a:pPr lvl="0" eaLnBrk="0" fontAlgn="base" hangingPunct="0">
              <a:spcBef>
                <a:spcPct val="0"/>
              </a:spcBef>
              <a:spcAft>
                <a:spcPts val="800"/>
              </a:spcAft>
            </a:pPr>
            <a:r>
              <a:rPr lang="en-GB" altLang="en-US" sz="1400" dirty="0">
                <a:solidFill>
                  <a:srgbClr val="000000"/>
                </a:solidFill>
              </a:rPr>
              <a:t>Explain the reasons William won the Battle of Hasting</a:t>
            </a:r>
          </a:p>
          <a:p>
            <a:pPr lvl="0" eaLnBrk="0" fontAlgn="base" hangingPunct="0">
              <a:spcBef>
                <a:spcPct val="0"/>
              </a:spcBef>
              <a:spcAft>
                <a:spcPts val="800"/>
              </a:spcAft>
            </a:pPr>
            <a:r>
              <a:rPr lang="en-GB" altLang="en-US" sz="1400" dirty="0">
                <a:solidFill>
                  <a:srgbClr val="000000"/>
                </a:solidFill>
              </a:rPr>
              <a:t>Assess and reach a judgement on the utility of Tudor sports.</a:t>
            </a:r>
          </a:p>
          <a:p>
            <a:pPr lvl="0" eaLnBrk="0" fontAlgn="base" hangingPunct="0">
              <a:spcBef>
                <a:spcPct val="0"/>
              </a:spcBef>
              <a:spcAft>
                <a:spcPts val="800"/>
              </a:spcAft>
            </a:pPr>
            <a:endParaRPr lang="en-GB" altLang="en-US" sz="1400" dirty="0">
              <a:solidFill>
                <a:srgbClr val="000000"/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ts val="800"/>
              </a:spcAft>
            </a:pPr>
            <a:endParaRPr lang="en-GB" altLang="en-US" sz="1400" dirty="0">
              <a:solidFill>
                <a:srgbClr val="000000"/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ts val="800"/>
              </a:spcAft>
            </a:pPr>
            <a:endParaRPr lang="en-GB" altLang="en-US" sz="1400" dirty="0">
              <a:solidFill>
                <a:srgbClr val="000000"/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ts val="800"/>
              </a:spcAft>
            </a:pPr>
            <a:endParaRPr lang="en-GB" altLang="en-US" sz="1400" dirty="0">
              <a:solidFill>
                <a:srgbClr val="000000"/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ts val="800"/>
              </a:spcAft>
            </a:pPr>
            <a:endParaRPr lang="en-GB" altLang="en-US" sz="1400" dirty="0">
              <a:solidFill>
                <a:srgbClr val="000000"/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ts val="800"/>
              </a:spcAft>
            </a:pPr>
            <a:endParaRPr lang="en-GB" altLang="en-US" sz="1400" dirty="0">
              <a:solidFill>
                <a:srgbClr val="000000"/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ts val="800"/>
              </a:spcAft>
            </a:pPr>
            <a:endParaRPr lang="en-GB" altLang="en-US" sz="1400" dirty="0">
              <a:solidFill>
                <a:srgbClr val="000000"/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ts val="800"/>
              </a:spcAft>
            </a:pPr>
            <a:endParaRPr lang="en-GB" altLang="en-US" sz="1400" dirty="0">
              <a:solidFill>
                <a:srgbClr val="000000"/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ts val="800"/>
              </a:spcAft>
            </a:pPr>
            <a:endParaRPr lang="en-GB" altLang="en-US" sz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ts val="800"/>
              </a:spcAft>
            </a:pPr>
            <a:endParaRPr lang="en-GB" altLang="en-US" sz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ts val="800"/>
              </a:spcAft>
            </a:pPr>
            <a:endParaRPr kumimoji="0" lang="en-GB" altLang="en-US" sz="1400" b="0" i="0" u="sng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ts val="800"/>
              </a:spcAft>
            </a:pPr>
            <a:endParaRPr kumimoji="0" lang="en-GB" altLang="en-US" sz="1400" b="0" i="0" u="sng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400" b="0" i="0" u="sng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0914996"/>
              </p:ext>
            </p:extLst>
          </p:nvPr>
        </p:nvGraphicFramePr>
        <p:xfrm>
          <a:off x="96936" y="1012291"/>
          <a:ext cx="3676412" cy="40644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87977">
                  <a:extLst>
                    <a:ext uri="{9D8B030D-6E8A-4147-A177-3AD203B41FA5}">
                      <a16:colId xmlns:a16="http://schemas.microsoft.com/office/drawing/2014/main" val="1420197802"/>
                    </a:ext>
                  </a:extLst>
                </a:gridCol>
                <a:gridCol w="2388435">
                  <a:extLst>
                    <a:ext uri="{9D8B030D-6E8A-4147-A177-3AD203B41FA5}">
                      <a16:colId xmlns:a16="http://schemas.microsoft.com/office/drawing/2014/main" val="163729929"/>
                    </a:ext>
                  </a:extLst>
                </a:gridCol>
              </a:tblGrid>
              <a:tr h="2823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</a:rPr>
                        <a:t>Key Term</a:t>
                      </a:r>
                      <a:endParaRPr lang="en-GB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19" marR="393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</a:rPr>
                        <a:t>Definition</a:t>
                      </a:r>
                      <a:endParaRPr lang="en-GB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19" marR="393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4607534"/>
                  </a:ext>
                </a:extLst>
              </a:tr>
              <a:tr h="4578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Pirate</a:t>
                      </a:r>
                    </a:p>
                  </a:txBody>
                  <a:tcPr marL="39319" marR="393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person who steals from others at sea.</a:t>
                      </a:r>
                    </a:p>
                  </a:txBody>
                  <a:tcPr marL="39319" marR="393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4485931"/>
                  </a:ext>
                </a:extLst>
              </a:tr>
              <a:tr h="4578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Privateer</a:t>
                      </a:r>
                    </a:p>
                  </a:txBody>
                  <a:tcPr marL="39319" marR="393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Same as a pirate but with a licence from the King or Queen.</a:t>
                      </a:r>
                    </a:p>
                  </a:txBody>
                  <a:tcPr marL="39319" marR="393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8126508"/>
                  </a:ext>
                </a:extLst>
              </a:tr>
              <a:tr h="6867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Sturdy Beggar</a:t>
                      </a:r>
                    </a:p>
                  </a:txBody>
                  <a:tcPr marL="39319" marR="393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person who is fit for work but chooses to beg instead.</a:t>
                      </a:r>
                    </a:p>
                  </a:txBody>
                  <a:tcPr marL="39319" marR="393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4613026"/>
                  </a:ext>
                </a:extLst>
              </a:tr>
              <a:tr h="4578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Vagrant</a:t>
                      </a:r>
                    </a:p>
                  </a:txBody>
                  <a:tcPr marL="39319" marR="393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homeless person.</a:t>
                      </a:r>
                    </a:p>
                  </a:txBody>
                  <a:tcPr marL="39319" marR="393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7100654"/>
                  </a:ext>
                </a:extLst>
              </a:tr>
              <a:tr h="6867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Bear Baiting</a:t>
                      </a:r>
                    </a:p>
                  </a:txBody>
                  <a:tcPr marL="39319" marR="393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Setting dogs on to a bear chained to a post for sport.</a:t>
                      </a:r>
                    </a:p>
                  </a:txBody>
                  <a:tcPr marL="39319" marR="393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8457883"/>
                  </a:ext>
                </a:extLst>
              </a:tr>
              <a:tr h="7242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Tudor Football</a:t>
                      </a:r>
                    </a:p>
                  </a:txBody>
                  <a:tcPr marL="39319" marR="393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Football with no rules played over a pitch up to 2 miles long and wide.</a:t>
                      </a:r>
                    </a:p>
                  </a:txBody>
                  <a:tcPr marL="39319" marR="393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406291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3ABDABBE-5DB1-40F9-A238-132C8C634762}"/>
              </a:ext>
            </a:extLst>
          </p:cNvPr>
          <p:cNvSpPr txBox="1"/>
          <p:nvPr/>
        </p:nvSpPr>
        <p:spPr>
          <a:xfrm>
            <a:off x="171450" y="5290457"/>
            <a:ext cx="3601898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u="sng">
                <a:latin typeface="Arial" panose="020B0604020202020204" pitchFamily="34" charset="0"/>
                <a:cs typeface="Arial" panose="020B0604020202020204" pitchFamily="34" charset="0"/>
              </a:rPr>
              <a:t>KEY QUOTES</a:t>
            </a:r>
          </a:p>
          <a:p>
            <a:endParaRPr lang="en-GB" sz="1200" u="sng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“If this is how the English play sport, I would hate to go to war against them.”</a:t>
            </a:r>
          </a:p>
          <a:p>
            <a:endParaRPr lang="en-US" sz="1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An unknown Italian visitor watching Tudor football in the mid 1500s.</a:t>
            </a:r>
            <a:endParaRPr lang="en-GB" sz="1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9593" y="3935392"/>
            <a:ext cx="5740958" cy="27400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28A615C-0A34-4118-8ED4-AB041695D57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011" t="30314" r="33642" b="29712"/>
          <a:stretch/>
        </p:blipFill>
        <p:spPr>
          <a:xfrm>
            <a:off x="6279592" y="-7498"/>
            <a:ext cx="5815472" cy="3942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4900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8"/>
          <p:cNvSpPr txBox="1">
            <a:spLocks/>
          </p:cNvSpPr>
          <p:nvPr/>
        </p:nvSpPr>
        <p:spPr bwMode="auto">
          <a:xfrm>
            <a:off x="1255127" y="39934"/>
            <a:ext cx="5524496" cy="830997"/>
          </a:xfrm>
          <a:prstGeom prst="rect">
            <a:avLst/>
          </a:prstGeom>
          <a:solidFill>
            <a:srgbClr val="FFFFFF"/>
          </a:solidFill>
          <a:ln w="9528" algn="ctr">
            <a:solidFill>
              <a:srgbClr val="7030A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GB" alt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Year  History</a:t>
            </a:r>
            <a:r>
              <a:rPr lang="en-GB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: February - April </a:t>
            </a:r>
            <a:endParaRPr kumimoji="0" lang="en-GB" alt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The English Civil War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2" descr="The Oaks Academ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36" y="144663"/>
            <a:ext cx="1024837" cy="574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4209478" y="946979"/>
            <a:ext cx="2561683" cy="4141216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400" b="0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Key Skills in this Unit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altLang="en-US" sz="1400" u="sng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ts val="800"/>
              </a:spcAft>
            </a:pPr>
            <a:r>
              <a:rPr lang="en-GB" altLang="en-US" sz="1400" dirty="0">
                <a:solidFill>
                  <a:srgbClr val="000000"/>
                </a:solidFill>
              </a:rPr>
              <a:t>Develop a wider knowledge of different political systems and forms of government.</a:t>
            </a:r>
            <a:br>
              <a:rPr lang="en-GB" altLang="en-US" sz="1400" dirty="0">
                <a:solidFill>
                  <a:srgbClr val="000000"/>
                </a:solidFill>
              </a:rPr>
            </a:br>
            <a:r>
              <a:rPr lang="en-GB" altLang="en-US" sz="1400" dirty="0">
                <a:solidFill>
                  <a:srgbClr val="000000"/>
                </a:solidFill>
              </a:rPr>
              <a:t>Explore the different methodologies used to enforce control including civil war and rebellion.</a:t>
            </a:r>
            <a:br>
              <a:rPr lang="en-GB" altLang="en-US" sz="1400" dirty="0">
                <a:solidFill>
                  <a:srgbClr val="000000"/>
                </a:solidFill>
              </a:rPr>
            </a:br>
            <a:r>
              <a:rPr lang="en-GB" altLang="en-US" sz="1400" dirty="0">
                <a:solidFill>
                  <a:srgbClr val="000000"/>
                </a:solidFill>
              </a:rPr>
              <a:t>Assess methods of control using increasing contextual knowledge and understanding of both The King’s and Cromwell’s actions to make judgements.</a:t>
            </a:r>
            <a:br>
              <a:rPr lang="en-GB" altLang="en-US" sz="1400" dirty="0">
                <a:solidFill>
                  <a:srgbClr val="000000"/>
                </a:solidFill>
              </a:rPr>
            </a:br>
            <a:r>
              <a:rPr lang="en-GB" altLang="en-US" sz="1400" dirty="0">
                <a:solidFill>
                  <a:srgbClr val="000000"/>
                </a:solidFill>
              </a:rPr>
              <a:t>Use contextual knowledge with sources reach a judgement on Cromwell and consolidate learning on control and rebellion.</a:t>
            </a:r>
          </a:p>
          <a:p>
            <a:pPr eaLnBrk="0" fontAlgn="base" hangingPunct="0">
              <a:spcBef>
                <a:spcPct val="0"/>
              </a:spcBef>
              <a:spcAft>
                <a:spcPts val="800"/>
              </a:spcAft>
            </a:pPr>
            <a:endParaRPr lang="en-GB" altLang="en-US" sz="1400" dirty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ts val="800"/>
              </a:spcAft>
            </a:pPr>
            <a:endParaRPr lang="en-GB" altLang="en-US" sz="1400" dirty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ts val="800"/>
              </a:spcAft>
            </a:pPr>
            <a:endParaRPr lang="en-GB" altLang="en-US" sz="1400" dirty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ts val="800"/>
              </a:spcAft>
            </a:pPr>
            <a:endParaRPr lang="en-GB" altLang="en-US" sz="1400" dirty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ts val="800"/>
              </a:spcAft>
            </a:pPr>
            <a:endParaRPr lang="en-GB" altLang="en-US" sz="1400" dirty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ts val="800"/>
              </a:spcAft>
            </a:pPr>
            <a:endParaRPr lang="en-GB" altLang="en-US" sz="1400" dirty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ts val="800"/>
              </a:spcAft>
            </a:pPr>
            <a:endParaRPr lang="en-GB" altLang="en-US" sz="1400" dirty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ts val="800"/>
              </a:spcAft>
            </a:pPr>
            <a:endParaRPr lang="en-GB" altLang="en-US" sz="1400" dirty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ts val="800"/>
              </a:spcAft>
            </a:pPr>
            <a:endParaRPr lang="en-GB" altLang="en-US" sz="1400" dirty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ts val="800"/>
              </a:spcAft>
            </a:pPr>
            <a:endParaRPr lang="en-GB" altLang="en-US" sz="1400" dirty="0">
              <a:solidFill>
                <a:srgbClr val="000000"/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ts val="800"/>
              </a:spcAft>
            </a:pPr>
            <a:endParaRPr lang="en-GB" altLang="en-US" sz="1400" dirty="0">
              <a:solidFill>
                <a:srgbClr val="000000"/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ts val="800"/>
              </a:spcAft>
            </a:pPr>
            <a:endParaRPr lang="en-GB" altLang="en-US" sz="1400" dirty="0">
              <a:solidFill>
                <a:srgbClr val="000000"/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ts val="800"/>
              </a:spcAft>
            </a:pPr>
            <a:endParaRPr lang="en-GB" altLang="en-US" sz="1400" dirty="0">
              <a:solidFill>
                <a:srgbClr val="000000"/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ts val="800"/>
              </a:spcAft>
            </a:pPr>
            <a:endParaRPr lang="en-GB" altLang="en-US" sz="1400" dirty="0">
              <a:solidFill>
                <a:srgbClr val="000000"/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ts val="800"/>
              </a:spcAft>
            </a:pPr>
            <a:endParaRPr lang="en-GB" altLang="en-US" sz="1400" dirty="0">
              <a:solidFill>
                <a:srgbClr val="000000"/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ts val="800"/>
              </a:spcAft>
            </a:pPr>
            <a:endParaRPr lang="en-GB" altLang="en-US" sz="1400" dirty="0">
              <a:solidFill>
                <a:srgbClr val="000000"/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ts val="800"/>
              </a:spcAft>
            </a:pPr>
            <a:endParaRPr lang="en-GB" altLang="en-US" sz="1400" dirty="0">
              <a:solidFill>
                <a:srgbClr val="000000"/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ts val="800"/>
              </a:spcAft>
            </a:pPr>
            <a:endParaRPr lang="en-GB" altLang="en-US" sz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ts val="800"/>
              </a:spcAft>
            </a:pPr>
            <a:endParaRPr lang="en-GB" altLang="en-US" sz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ts val="800"/>
              </a:spcAft>
            </a:pPr>
            <a:endParaRPr kumimoji="0" lang="en-GB" altLang="en-US" sz="1400" b="0" i="0" u="sng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ts val="800"/>
              </a:spcAft>
            </a:pPr>
            <a:endParaRPr kumimoji="0" lang="en-GB" altLang="en-US" sz="1400" b="0" i="0" u="sng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400" b="0" i="0" u="sng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9671559"/>
              </p:ext>
            </p:extLst>
          </p:nvPr>
        </p:nvGraphicFramePr>
        <p:xfrm>
          <a:off x="96935" y="946979"/>
          <a:ext cx="4089473" cy="44659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32687">
                  <a:extLst>
                    <a:ext uri="{9D8B030D-6E8A-4147-A177-3AD203B41FA5}">
                      <a16:colId xmlns:a16="http://schemas.microsoft.com/office/drawing/2014/main" val="1420197802"/>
                    </a:ext>
                  </a:extLst>
                </a:gridCol>
                <a:gridCol w="2656786">
                  <a:extLst>
                    <a:ext uri="{9D8B030D-6E8A-4147-A177-3AD203B41FA5}">
                      <a16:colId xmlns:a16="http://schemas.microsoft.com/office/drawing/2014/main" val="163729929"/>
                    </a:ext>
                  </a:extLst>
                </a:gridCol>
              </a:tblGrid>
              <a:tr h="2570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</a:rPr>
                        <a:t>Key Term</a:t>
                      </a:r>
                      <a:endParaRPr lang="en-GB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19" marR="393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</a:rPr>
                        <a:t>Definition</a:t>
                      </a:r>
                      <a:endParaRPr lang="en-GB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19" marR="393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4607534"/>
                  </a:ext>
                </a:extLst>
              </a:tr>
              <a:tr h="7712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Parliament</a:t>
                      </a:r>
                    </a:p>
                  </a:txBody>
                  <a:tcPr marL="39319" marR="393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place and organisation where politicians discuss how to run the country.</a:t>
                      </a:r>
                    </a:p>
                  </a:txBody>
                  <a:tcPr marL="39319" marR="393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4485931"/>
                  </a:ext>
                </a:extLst>
              </a:tr>
              <a:tr h="8912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Government</a:t>
                      </a:r>
                    </a:p>
                  </a:txBody>
                  <a:tcPr marL="39319" marR="393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group of people who help the King to run the country or run it themselves.</a:t>
                      </a:r>
                    </a:p>
                  </a:txBody>
                  <a:tcPr marL="39319" marR="393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8126508"/>
                  </a:ext>
                </a:extLst>
              </a:tr>
              <a:tr h="6714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Divine Right</a:t>
                      </a:r>
                    </a:p>
                  </a:txBody>
                  <a:tcPr marL="39319" marR="393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King’s right to rule which has been given to him by god.</a:t>
                      </a:r>
                    </a:p>
                  </a:txBody>
                  <a:tcPr marL="39319" marR="393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4613026"/>
                  </a:ext>
                </a:extLst>
              </a:tr>
              <a:tr h="5141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Civil War</a:t>
                      </a:r>
                    </a:p>
                  </a:txBody>
                  <a:tcPr marL="39319" marR="393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war between two sides from the same country.</a:t>
                      </a:r>
                    </a:p>
                  </a:txBody>
                  <a:tcPr marL="39319" marR="393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2212410"/>
                  </a:ext>
                </a:extLst>
              </a:tr>
              <a:tr h="5141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Roundheads</a:t>
                      </a:r>
                    </a:p>
                  </a:txBody>
                  <a:tcPr marL="39319" marR="393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Soldiers who fight for Parliament to rule England.</a:t>
                      </a:r>
                    </a:p>
                  </a:txBody>
                  <a:tcPr marL="39319" marR="393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8457883"/>
                  </a:ext>
                </a:extLst>
              </a:tr>
              <a:tr h="8464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Cavillers</a:t>
                      </a:r>
                    </a:p>
                  </a:txBody>
                  <a:tcPr marL="39319" marR="393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Soldiers who fight for the King to rule England.</a:t>
                      </a:r>
                    </a:p>
                  </a:txBody>
                  <a:tcPr marL="39319" marR="393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406291"/>
                  </a:ext>
                </a:extLst>
              </a:tr>
            </a:tbl>
          </a:graphicData>
        </a:graphic>
      </p:graphicFrame>
      <p:grpSp>
        <p:nvGrpSpPr>
          <p:cNvPr id="2" name="Group 1">
            <a:extLst>
              <a:ext uri="{FF2B5EF4-FFF2-40B4-BE49-F238E27FC236}">
                <a16:creationId xmlns:a16="http://schemas.microsoft.com/office/drawing/2014/main" id="{FD615FEC-6B6A-4B66-AF8C-55176FE579F4}"/>
              </a:ext>
            </a:extLst>
          </p:cNvPr>
          <p:cNvGrpSpPr/>
          <p:nvPr/>
        </p:nvGrpSpPr>
        <p:grpSpPr>
          <a:xfrm>
            <a:off x="80011" y="5470102"/>
            <a:ext cx="4129468" cy="1183789"/>
            <a:chOff x="96935" y="5394907"/>
            <a:chExt cx="6691151" cy="1183789"/>
          </a:xfrm>
        </p:grpSpPr>
        <p:sp>
          <p:nvSpPr>
            <p:cNvPr id="8" name="Text Box 12"/>
            <p:cNvSpPr txBox="1">
              <a:spLocks noChangeArrowheads="1"/>
            </p:cNvSpPr>
            <p:nvPr/>
          </p:nvSpPr>
          <p:spPr bwMode="auto">
            <a:xfrm>
              <a:off x="105397" y="5394907"/>
              <a:ext cx="6682689" cy="1183789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1000" b="0" i="0" u="sng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stellar" panose="020A0402060406010301" pitchFamily="18" charset="0"/>
                </a:rPr>
                <a:t>Key Quotes</a:t>
              </a:r>
              <a:endParaRPr kumimoji="0" lang="en-GB" altLang="en-US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altLang="en-US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38048D6-E2E2-4E9C-AF87-3FA743785795}"/>
                </a:ext>
              </a:extLst>
            </p:cNvPr>
            <p:cNvSpPr txBox="1"/>
            <p:nvPr/>
          </p:nvSpPr>
          <p:spPr>
            <a:xfrm>
              <a:off x="96935" y="5622871"/>
              <a:ext cx="6674227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GB" sz="140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“</a:t>
              </a:r>
              <a:r>
                <a:rPr lang="en-US" sz="1400">
                  <a:solidFill>
                    <a:srgbClr val="20212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 tell you we will cut off his head with the crown upon it .”</a:t>
              </a:r>
              <a:endParaRPr lang="en-US" sz="1200">
                <a:solidFill>
                  <a:srgbClr val="20212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defRPr/>
              </a:pPr>
              <a:r>
                <a:rPr lang="en-US" sz="1200" b="1">
                  <a:solidFill>
                    <a:srgbClr val="20212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Cromwell to one of the judges at the trial of King Charles I.1648.</a:t>
              </a:r>
              <a:endParaRPr lang="en-GB" sz="1200" b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b="23675"/>
          <a:stretch/>
        </p:blipFill>
        <p:spPr>
          <a:xfrm>
            <a:off x="6912977" y="39934"/>
            <a:ext cx="4991455" cy="19844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1695" y="5262303"/>
            <a:ext cx="1697247" cy="139008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10676" y="5877005"/>
            <a:ext cx="589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/>
              <a:t>VS!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8251" y="5262303"/>
            <a:ext cx="1452761" cy="128256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1896D0F-3000-4709-949D-4D1CEB5777E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2377" t="49664" r="55444" b="20243"/>
          <a:stretch/>
        </p:blipFill>
        <p:spPr>
          <a:xfrm>
            <a:off x="6794231" y="2126018"/>
            <a:ext cx="5241797" cy="306377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0018D14-8EC6-4685-9722-81402213750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44082" y="4835875"/>
            <a:ext cx="3460350" cy="1984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342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9478" y="4828253"/>
            <a:ext cx="2584752" cy="1952778"/>
          </a:xfrm>
          <a:prstGeom prst="rect">
            <a:avLst/>
          </a:prstGeom>
        </p:spPr>
      </p:pic>
      <p:sp>
        <p:nvSpPr>
          <p:cNvPr id="4" name="Text Box 18"/>
          <p:cNvSpPr txBox="1">
            <a:spLocks/>
          </p:cNvSpPr>
          <p:nvPr/>
        </p:nvSpPr>
        <p:spPr bwMode="auto">
          <a:xfrm>
            <a:off x="1223596" y="39936"/>
            <a:ext cx="5524496" cy="830997"/>
          </a:xfrm>
          <a:prstGeom prst="rect">
            <a:avLst/>
          </a:prstGeom>
          <a:solidFill>
            <a:srgbClr val="FFFFFF"/>
          </a:solidFill>
          <a:ln w="9528" algn="ctr">
            <a:solidFill>
              <a:srgbClr val="7030A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GB" alt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Year 8 History</a:t>
            </a:r>
            <a:r>
              <a:rPr lang="en-GB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: April - July </a:t>
            </a:r>
            <a:endParaRPr kumimoji="0" lang="en-GB" alt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The Industrial Revolution</a:t>
            </a:r>
            <a:endParaRPr lang="en-US" altLang="en-US">
              <a:latin typeface="Arial" panose="020B0604020202020204" pitchFamily="34" charset="0"/>
            </a:endParaRPr>
          </a:p>
        </p:txBody>
      </p:sp>
      <p:pic>
        <p:nvPicPr>
          <p:cNvPr id="6" name="Picture 2" descr="The Oaks Academ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36" y="144663"/>
            <a:ext cx="1024837" cy="574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4209478" y="1012292"/>
            <a:ext cx="2561683" cy="3815961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0" i="0" u="sng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Key Skills in this Unit</a:t>
            </a:r>
            <a:br>
              <a:rPr kumimoji="0" lang="en-GB" altLang="en-US" sz="1200" b="0" i="0" u="sng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endParaRPr lang="en-GB" altLang="en-US" sz="1200" u="sng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ts val="800"/>
              </a:spcAft>
            </a:pPr>
            <a:r>
              <a:rPr lang="en-GB" altLang="en-US" sz="1200">
                <a:solidFill>
                  <a:srgbClr val="000000"/>
                </a:solidFill>
              </a:rPr>
              <a:t>Investigate and enquire into life in industrial towns to develop contextual knowledge.</a:t>
            </a:r>
            <a:br>
              <a:rPr lang="en-GB" altLang="en-US" sz="1200">
                <a:solidFill>
                  <a:srgbClr val="000000"/>
                </a:solidFill>
              </a:rPr>
            </a:br>
            <a:r>
              <a:rPr lang="en-GB" altLang="en-US" sz="1200">
                <a:solidFill>
                  <a:srgbClr val="000000"/>
                </a:solidFill>
              </a:rPr>
              <a:t>Evaluate the reasons were forced to migrate to industrial towns. </a:t>
            </a:r>
            <a:br>
              <a:rPr lang="en-GB" altLang="en-US" sz="1200">
                <a:solidFill>
                  <a:srgbClr val="000000"/>
                </a:solidFill>
              </a:rPr>
            </a:br>
            <a:r>
              <a:rPr lang="en-GB" altLang="en-US" sz="1200">
                <a:solidFill>
                  <a:srgbClr val="000000"/>
                </a:solidFill>
              </a:rPr>
              <a:t>Explore the living and working conditions in the industrial towns.</a:t>
            </a:r>
            <a:br>
              <a:rPr lang="en-GB" altLang="en-US" sz="1200">
                <a:solidFill>
                  <a:srgbClr val="000000"/>
                </a:solidFill>
              </a:rPr>
            </a:br>
            <a:r>
              <a:rPr lang="en-GB" altLang="en-US" sz="1200">
                <a:solidFill>
                  <a:srgbClr val="000000"/>
                </a:solidFill>
              </a:rPr>
              <a:t>Understand the impact of problems such as disease, poverty, crime and poor sanitation on the population</a:t>
            </a:r>
            <a:br>
              <a:rPr lang="en-GB" altLang="en-US" sz="1200">
                <a:solidFill>
                  <a:srgbClr val="000000"/>
                </a:solidFill>
              </a:rPr>
            </a:br>
            <a:r>
              <a:rPr lang="en-GB" altLang="en-US" sz="1200">
                <a:solidFill>
                  <a:srgbClr val="000000"/>
                </a:solidFill>
              </a:rPr>
              <a:t>Explain why the police were set up and how effective they were in dealing with complex crimes like the murders of Jack the Ripper.</a:t>
            </a:r>
            <a:br>
              <a:rPr lang="en-GB" altLang="en-US" sz="1200">
                <a:solidFill>
                  <a:srgbClr val="000000"/>
                </a:solidFill>
              </a:rPr>
            </a:br>
            <a:r>
              <a:rPr lang="en-GB" altLang="en-US" sz="1200">
                <a:solidFill>
                  <a:srgbClr val="000000"/>
                </a:solidFill>
              </a:rPr>
              <a:t>Compare and assess arguments which assess the impact of industrial revolution today and reach a sustained judgement.</a:t>
            </a:r>
          </a:p>
          <a:p>
            <a:pPr lvl="0" eaLnBrk="0" fontAlgn="base" hangingPunct="0">
              <a:spcBef>
                <a:spcPct val="0"/>
              </a:spcBef>
              <a:spcAft>
                <a:spcPts val="800"/>
              </a:spcAft>
            </a:pPr>
            <a:endParaRPr lang="en-GB" altLang="en-US" sz="1400">
              <a:solidFill>
                <a:srgbClr val="000000"/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ts val="800"/>
              </a:spcAft>
            </a:pPr>
            <a:endParaRPr lang="en-GB" altLang="en-US" sz="1400">
              <a:solidFill>
                <a:srgbClr val="000000"/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ts val="800"/>
              </a:spcAft>
            </a:pPr>
            <a:endParaRPr lang="en-GB" altLang="en-US" sz="1400">
              <a:solidFill>
                <a:srgbClr val="000000"/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ts val="800"/>
              </a:spcAft>
            </a:pPr>
            <a:endParaRPr lang="en-GB" altLang="en-US" sz="1400">
              <a:solidFill>
                <a:srgbClr val="000000"/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ts val="800"/>
              </a:spcAft>
            </a:pPr>
            <a:endParaRPr lang="en-GB" altLang="en-US" sz="1400">
              <a:solidFill>
                <a:srgbClr val="000000"/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ts val="800"/>
              </a:spcAft>
            </a:pPr>
            <a:endParaRPr lang="en-GB" altLang="en-US" sz="14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ts val="800"/>
              </a:spcAft>
            </a:pPr>
            <a:endParaRPr lang="en-GB" altLang="en-US" sz="14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ts val="800"/>
              </a:spcAft>
            </a:pPr>
            <a:endParaRPr kumimoji="0" lang="en-GB" altLang="en-US" sz="1400" b="0" i="0" u="sng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ts val="800"/>
              </a:spcAft>
            </a:pPr>
            <a:endParaRPr kumimoji="0" lang="en-GB" altLang="en-US" sz="1400" b="0" i="0" u="sng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400" b="0" i="0" u="sng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4857088"/>
              </p:ext>
            </p:extLst>
          </p:nvPr>
        </p:nvGraphicFramePr>
        <p:xfrm>
          <a:off x="53328" y="1026709"/>
          <a:ext cx="4089473" cy="43331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32687">
                  <a:extLst>
                    <a:ext uri="{9D8B030D-6E8A-4147-A177-3AD203B41FA5}">
                      <a16:colId xmlns:a16="http://schemas.microsoft.com/office/drawing/2014/main" val="1420197802"/>
                    </a:ext>
                  </a:extLst>
                </a:gridCol>
                <a:gridCol w="2656786">
                  <a:extLst>
                    <a:ext uri="{9D8B030D-6E8A-4147-A177-3AD203B41FA5}">
                      <a16:colId xmlns:a16="http://schemas.microsoft.com/office/drawing/2014/main" val="163729929"/>
                    </a:ext>
                  </a:extLst>
                </a:gridCol>
              </a:tblGrid>
              <a:tr h="3073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</a:rPr>
                        <a:t>Key Term</a:t>
                      </a:r>
                      <a:endParaRPr lang="en-GB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19" marR="393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</a:rPr>
                        <a:t>Definition</a:t>
                      </a:r>
                      <a:endParaRPr lang="en-GB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19" marR="393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4607534"/>
                  </a:ext>
                </a:extLst>
              </a:tr>
              <a:tr h="5180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Agricultural</a:t>
                      </a:r>
                    </a:p>
                  </a:txBody>
                  <a:tcPr marL="39319" marR="393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Anything to do with farming.</a:t>
                      </a:r>
                    </a:p>
                  </a:txBody>
                  <a:tcPr marL="39319" marR="393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4485931"/>
                  </a:ext>
                </a:extLst>
              </a:tr>
              <a:tr h="5331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Industrial</a:t>
                      </a:r>
                    </a:p>
                  </a:txBody>
                  <a:tcPr marL="39319" marR="393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Anything to do with industry factories and mines.</a:t>
                      </a:r>
                    </a:p>
                  </a:txBody>
                  <a:tcPr marL="39319" marR="393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8126508"/>
                  </a:ext>
                </a:extLst>
              </a:tr>
              <a:tr h="5331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Revolution</a:t>
                      </a:r>
                    </a:p>
                  </a:txBody>
                  <a:tcPr marL="39319" marR="393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change in the way things are done. </a:t>
                      </a:r>
                    </a:p>
                  </a:txBody>
                  <a:tcPr marL="39319" marR="393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4613026"/>
                  </a:ext>
                </a:extLst>
              </a:tr>
              <a:tr h="7996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Migration</a:t>
                      </a:r>
                    </a:p>
                  </a:txBody>
                  <a:tcPr marL="39319" marR="393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People moving from one place to another for work or better living conditions.</a:t>
                      </a:r>
                    </a:p>
                  </a:txBody>
                  <a:tcPr marL="39319" marR="393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8457883"/>
                  </a:ext>
                </a:extLst>
              </a:tr>
              <a:tr h="7996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Cholera</a:t>
                      </a:r>
                    </a:p>
                  </a:txBody>
                  <a:tcPr marL="39319" marR="393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deadly water born disease which is caught from drinking dirty water.</a:t>
                      </a:r>
                    </a:p>
                  </a:txBody>
                  <a:tcPr marL="39319" marR="393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406291"/>
                  </a:ext>
                </a:extLst>
              </a:tr>
              <a:tr h="2841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Sewage</a:t>
                      </a:r>
                    </a:p>
                  </a:txBody>
                  <a:tcPr marL="39319" marR="393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Human toilet waste.</a:t>
                      </a:r>
                    </a:p>
                  </a:txBody>
                  <a:tcPr marL="39319" marR="393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7073851"/>
                  </a:ext>
                </a:extLst>
              </a:tr>
              <a:tr h="5579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Thames</a:t>
                      </a:r>
                    </a:p>
                  </a:txBody>
                  <a:tcPr marL="39319" marR="393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large river that runs through London.</a:t>
                      </a:r>
                    </a:p>
                  </a:txBody>
                  <a:tcPr marL="39319" marR="393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7961904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44478" y="5494625"/>
            <a:ext cx="39071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>
                <a:latin typeface="Arial" panose="020B0604020202020204" pitchFamily="34" charset="0"/>
                <a:cs typeface="Arial" panose="020B0604020202020204" pitchFamily="34" charset="0"/>
              </a:rPr>
              <a:t>Key Quotes:</a:t>
            </a:r>
          </a:p>
          <a:p>
            <a:r>
              <a:rPr lang="en-GB" sz="140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Shine forth upon our clouded hills? </a:t>
            </a:r>
          </a:p>
          <a:p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And was Jerusalem </a:t>
            </a:r>
            <a:r>
              <a:rPr lang="en-US" sz="1400" err="1">
                <a:latin typeface="Arial" panose="020B0604020202020204" pitchFamily="34" charset="0"/>
                <a:cs typeface="Arial" panose="020B0604020202020204" pitchFamily="34" charset="0"/>
              </a:rPr>
              <a:t>builded</a:t>
            </a:r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 here,</a:t>
            </a:r>
          </a:p>
          <a:p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Among these dark Satanic Mills?”’</a:t>
            </a:r>
            <a:endParaRPr lang="en-US" sz="1200" i="1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Jerusalem by William Blake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6F25F7-5CA8-4791-9EA5-51573C092D10}"/>
              </a:ext>
            </a:extLst>
          </p:cNvPr>
          <p:cNvSpPr txBox="1"/>
          <p:nvPr/>
        </p:nvSpPr>
        <p:spPr>
          <a:xfrm>
            <a:off x="53328" y="5408546"/>
            <a:ext cx="4045865" cy="13724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4998961" y="6456483"/>
            <a:ext cx="1774173" cy="2616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GB" sz="1100"/>
              <a:t>Cholera Epidemic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BCB4782-039B-445D-B149-88749EDB036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3332" t="23540" r="42079" b="9152"/>
          <a:stretch/>
        </p:blipFill>
        <p:spPr>
          <a:xfrm>
            <a:off x="7010400" y="144662"/>
            <a:ext cx="4752621" cy="6436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9737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E98CCD0FBA27E4D9E0E89AA042F1EC9" ma:contentTypeVersion="15" ma:contentTypeDescription="Create a new document." ma:contentTypeScope="" ma:versionID="87ad42cf114df5d79d43f210da1d5b0a">
  <xsd:schema xmlns:xsd="http://www.w3.org/2001/XMLSchema" xmlns:xs="http://www.w3.org/2001/XMLSchema" xmlns:p="http://schemas.microsoft.com/office/2006/metadata/properties" xmlns:ns2="dc0bc8c4-a75d-415d-96ea-cd24337c12ed" xmlns:ns3="0e13a264-7465-4452-bc5c-02dfe0376e2b" targetNamespace="http://schemas.microsoft.com/office/2006/metadata/properties" ma:root="true" ma:fieldsID="91be83512b16dd643e883333fb239d66" ns2:_="" ns3:_="">
    <xsd:import namespace="dc0bc8c4-a75d-415d-96ea-cd24337c12ed"/>
    <xsd:import namespace="0e13a264-7465-4452-bc5c-02dfe0376e2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0bc8c4-a75d-415d-96ea-cd24337c12e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0f6e5aec-3c4a-4236-a63d-c20d042b3d4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13a264-7465-4452-bc5c-02dfe0376e2b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0a133df4-fe9f-4d77-9360-da99ca86f740}" ma:internalName="TaxCatchAll" ma:showField="CatchAllData" ma:web="0e13a264-7465-4452-bc5c-02dfe0376e2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e13a264-7465-4452-bc5c-02dfe0376e2b" xsi:nil="true"/>
    <lcf76f155ced4ddcb4097134ff3c332f xmlns="dc0bc8c4-a75d-415d-96ea-cd24337c12e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E52102B-E11C-4CCE-9665-F37F7F7377A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A91F64C-85AF-4B72-AC46-235C384A49A3}"/>
</file>

<file path=customXml/itemProps3.xml><?xml version="1.0" encoding="utf-8"?>
<ds:datastoreItem xmlns:ds="http://schemas.openxmlformats.org/officeDocument/2006/customXml" ds:itemID="{E9E1E450-B197-4FF8-83F5-41D12E67E398}">
  <ds:schemaRefs>
    <ds:schemaRef ds:uri="dc0bc8c4-a75d-415d-96ea-cd24337c12ed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0e13a264-7465-4452-bc5c-02dfe0376e2b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868</Words>
  <Application>Microsoft Office PowerPoint</Application>
  <PresentationFormat>Widescreen</PresentationFormat>
  <Paragraphs>157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Castellar</vt:lpstr>
      <vt:lpstr>Times New Roman</vt:lpstr>
      <vt:lpstr>Office Theme</vt:lpstr>
      <vt:lpstr>History Knowledge Organisers 2024</vt:lpstr>
      <vt:lpstr>PowerPoint Presentation</vt:lpstr>
      <vt:lpstr>PowerPoint Presentation</vt:lpstr>
      <vt:lpstr>PowerPoint Presentation</vt:lpstr>
      <vt:lpstr>PowerPoint Presentation</vt:lpstr>
    </vt:vector>
  </TitlesOfParts>
  <Company>The Oaks Academy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Religious Studies Knowledge Organisers 2020</dc:title>
  <dc:creator>Kevin Street</dc:creator>
  <cp:lastModifiedBy>Jonathan Austin</cp:lastModifiedBy>
  <cp:revision>1</cp:revision>
  <cp:lastPrinted>2020-06-23T11:00:44Z</cp:lastPrinted>
  <dcterms:created xsi:type="dcterms:W3CDTF">2020-06-23T09:46:42Z</dcterms:created>
  <dcterms:modified xsi:type="dcterms:W3CDTF">2024-01-16T13:13:23Z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0x0101005E98CCD0FBA27E4D9E0E89AA042F1EC9</vt:lpwstr>
  </property>
  <property fmtid="{D5CDD505-2E9C-101B-9397-08002B2CF9AE}" pid="3" name="MediaServiceImageTags">
    <vt:lpwstr/>
  </property>
</Properties>
</file>