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065D2-20BD-1A83-0FD0-CF42681B9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61E15-A7F7-D0F6-3FAC-D3105014C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6DF0E-7DDE-6D27-EF67-B765AD99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3E2A-457B-8564-AF66-B638E817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0D65E-5AB4-2BED-F276-9B69C9BF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06A3-6C96-0291-ED98-F350CE1D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65394-5263-4A58-BF2B-8A5F4E927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6E4A6-8DE6-FB32-3B74-9647E207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8B15C-EF12-AC03-713B-31888C20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61A17-78FE-359C-94DD-F451D01E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2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275D1B-268C-01F0-3B4A-7BBF75C46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D436F-94C9-9F98-C82A-F4BDCAC63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A15D-4115-0D02-4946-3C677218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B9619-AD5A-8A85-193F-EC5513C9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F030C-D53B-424B-2780-FD443050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1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EDF2-518E-6DAD-3604-D9105E13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57B04-E4E8-9B7E-6E6F-B560328C7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C3054-38D4-91C3-9830-C8AA2FA7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A160D-4BF7-4CAD-1048-4FF8F59D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7CFA0-70D0-AE4B-5365-93D9AC84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0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C1A5-E691-D6EC-EFCE-39ADCD0B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0BF73-6F44-479F-6E6E-895899E98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69247-7AF9-D308-F5CA-FC1C4485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2D278-EBCA-60F6-00DF-4599D3C1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C3A5D-CAC3-CAA0-1C15-E22D9322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7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1457-6D7E-BECC-50D4-CA8D8EC1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8994-2CFD-C31D-6022-1DE29F23A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71218-4777-FA83-9356-E38C44EE7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7839C-C3F5-24CC-9FD4-397E7FFE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9CDA1-3838-8215-1C8E-0294F6D6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90268-AD97-8403-2B22-853C27FD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2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7112-4129-B165-0459-BACDD994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98638-6F12-B4CE-DF79-4EF56A47C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78FD7-1610-D88A-C05F-4AF3722FA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54C9B-464E-BB61-EDAE-102B9DB59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841DF-A344-25D8-5DAB-1283A0842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DED7A-D99C-7D46-4D50-250E3B9C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4FCD9-F69D-D521-42EC-794DE7CB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2AF82-0886-5AAE-6164-C012E3D7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2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F1FD-1DD9-FF70-B9BC-63A88283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19F6E-5AC2-18F0-D617-4470E295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F7420-6004-417F-F78F-1B6E7FCD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5917C-C130-261B-7C7B-9176408F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9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7C8A9-C233-C67B-9776-855C41C1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A6C77-3669-4A3C-7520-8A367111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EE283-3258-F40E-EA4D-5A09B065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6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B503-E675-134C-170E-636CB68F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EF1D-9632-0678-1DA9-3907303CC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9A9D4-B46A-35AA-421B-12CA13071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59C33-A12D-CB29-6CC5-FCCCB782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30C87-CB4E-9A0C-888F-C6B29DAB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E86EF-D6A8-D441-9900-9CCA6399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1417-193B-358C-2AA9-B7CCC0A5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DB20A-43B4-3514-E7FE-964F0575E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C8C75-7FAF-0470-5D73-BD0B3CAC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F009F-9A8F-B42F-0ACB-6B3BAC1C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8E3A4-A12E-254C-C50F-F503DFF5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A844A-843A-FF8A-9C13-7E8059B3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3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1BEDC-79EC-4F69-98BA-BA4FBB25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F437D-B306-1C79-FFC8-AC4F0D03D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EBC7A-DE61-1206-77A0-A41928347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78EA7D-17AF-4E7B-B590-28E108AF57C4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C6B89-DFFB-98DE-90B2-AEFAD785F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F8E0-4150-E8FA-A4ED-C639B1D77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937A-32E7-4BE5-ADAC-E63D50C0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17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30DCF74-B1B1-4197-AF83-7FF05E60F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841" y="118784"/>
            <a:ext cx="7823200" cy="461665"/>
          </a:xfrm>
          <a:prstGeom prst="rect">
            <a:avLst/>
          </a:prstGeom>
          <a:solidFill>
            <a:srgbClr val="FFFFFF"/>
          </a:solidFill>
          <a:ln w="9528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Year 9 Geography Weather &amp; Climate May - </a:t>
            </a:r>
            <a:r>
              <a:rPr lang="en-US" alt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44AF44B-FBC1-4F4E-9DE6-3342D469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292" y="80961"/>
            <a:ext cx="3146425" cy="415925"/>
          </a:xfrm>
          <a:prstGeom prst="rect">
            <a:avLst/>
          </a:prstGeom>
          <a:solidFill>
            <a:srgbClr val="FFFFFF"/>
          </a:solidFill>
          <a:ln w="634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Key new Knowledge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4BCCA6D-6594-4B3E-8EFC-1EF0733FA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" y="5590848"/>
            <a:ext cx="4866085" cy="11484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Dig Deeper Questions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What social/ economic and environmental impacts can the weather have? </a:t>
            </a:r>
            <a:endParaRPr kumimoji="0" lang="en-US" altLang="en-US" sz="12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Extended Learning Opportunity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Investigate an example of extreme weather you are familiar with/ have heard about.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057" name="Picture 3">
            <a:extLst>
              <a:ext uri="{FF2B5EF4-FFF2-40B4-BE49-F238E27FC236}">
                <a16:creationId xmlns:a16="http://schemas.microsoft.com/office/drawing/2014/main" id="{4B91EBFC-FF90-475C-9D49-FCA4642DD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50"/>
          <a:stretch>
            <a:fillRect/>
          </a:stretch>
        </p:blipFill>
        <p:spPr bwMode="auto">
          <a:xfrm>
            <a:off x="187450" y="45890"/>
            <a:ext cx="733425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865124F5-F143-4A0A-9DC2-B154F5B3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5A5C2C-366E-4289-B601-CAB2524C5F1F}"/>
              </a:ext>
            </a:extLst>
          </p:cNvPr>
          <p:cNvGraphicFramePr>
            <a:graphicFrameLocks noGrp="1"/>
          </p:cNvGraphicFramePr>
          <p:nvPr/>
        </p:nvGraphicFramePr>
        <p:xfrm>
          <a:off x="67278" y="671695"/>
          <a:ext cx="4841328" cy="4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1365">
                  <a:extLst>
                    <a:ext uri="{9D8B030D-6E8A-4147-A177-3AD203B41FA5}">
                      <a16:colId xmlns:a16="http://schemas.microsoft.com/office/drawing/2014/main" val="3730136120"/>
                    </a:ext>
                  </a:extLst>
                </a:gridCol>
                <a:gridCol w="3509963">
                  <a:extLst>
                    <a:ext uri="{9D8B030D-6E8A-4147-A177-3AD203B41FA5}">
                      <a16:colId xmlns:a16="http://schemas.microsoft.com/office/drawing/2014/main" val="3277000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Keyword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13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The condition of the atmosphere, It might be sunny, hot, windy or cloudy, raining or snowing.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7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Climate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The average weather conditions in a particular location based on the average weather experienced there over 30 years or more.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57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Anticyclone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A high pressure weather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4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A low pressure weather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59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Convectional Rainfall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Air rises due to intense heat and as it cools it forms clouds and rain follows.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Frontal Rainfall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A mass of warm air meets a body of cold air. The warm air is forced over the cooler air which leads to clouds and rain.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0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Relief Rainfall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Air is forced over higher land e.g. mountains. Condensation occurs and rain follows.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66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Tropical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very powerful low-pressure weather system. It has strong winds and heavy rainfall that can be disruptive and dangerous.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90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Climate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Long-term, large-scale change in the planet's average temperatures and weather patterns.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80828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8DEF963-5274-4276-A21C-58105DB7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565" y="593217"/>
            <a:ext cx="4029999" cy="3690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29098-AAB6-4C2E-AFFC-2349DA759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874" y="2943888"/>
            <a:ext cx="2850529" cy="2137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6BEDB1-474D-480F-A951-62C4CC03A5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409" t="41348" r="2609" b="18461"/>
          <a:stretch/>
        </p:blipFill>
        <p:spPr>
          <a:xfrm>
            <a:off x="4973198" y="723201"/>
            <a:ext cx="2931378" cy="2137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D37AA9-BDD0-41ED-A447-7EB876EE6860}"/>
              </a:ext>
            </a:extLst>
          </p:cNvPr>
          <p:cNvSpPr txBox="1"/>
          <p:nvPr/>
        </p:nvSpPr>
        <p:spPr>
          <a:xfrm>
            <a:off x="5287617" y="536911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Britain’s Climate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0D4D51-3126-450D-B103-1570C47ADB29}"/>
              </a:ext>
            </a:extLst>
          </p:cNvPr>
          <p:cNvSpPr txBox="1"/>
          <p:nvPr/>
        </p:nvSpPr>
        <p:spPr>
          <a:xfrm>
            <a:off x="5290203" y="2785988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High and Low Pressure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3A7A8B-A9F7-4BF2-A3DB-D6F3FF3251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609"/>
          <a:stretch/>
        </p:blipFill>
        <p:spPr>
          <a:xfrm>
            <a:off x="8229531" y="4353868"/>
            <a:ext cx="3671471" cy="24474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D26764-E974-4D27-85BF-6D4BB8C630ED}"/>
              </a:ext>
            </a:extLst>
          </p:cNvPr>
          <p:cNvSpPr txBox="1"/>
          <p:nvPr/>
        </p:nvSpPr>
        <p:spPr>
          <a:xfrm>
            <a:off x="9779087" y="6536353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Depressions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AAAD5D-AE1A-4CD5-BEA1-E2BDA005AE1D}"/>
              </a:ext>
            </a:extLst>
          </p:cNvPr>
          <p:cNvSpPr txBox="1"/>
          <p:nvPr/>
        </p:nvSpPr>
        <p:spPr>
          <a:xfrm>
            <a:off x="4973198" y="5081785"/>
            <a:ext cx="3231576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2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Is weather becoming more extreme?</a:t>
            </a:r>
          </a:p>
          <a:p>
            <a:r>
              <a:rPr lang="en-GB" sz="120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Many scientists believe that the UK's weather is becoming more extreme. Some examples of extreme weather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heavy rain/ heavy snowfall</a:t>
            </a:r>
            <a:r>
              <a:rPr lang="en-GB" sz="120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/ flooding</a:t>
            </a:r>
            <a:endParaRPr lang="en-GB" sz="120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Gales/ tornadoes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heat waves/drought</a:t>
            </a:r>
          </a:p>
          <a:p>
            <a:r>
              <a:rPr lang="en-GB" sz="120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Climate change can increase the </a:t>
            </a:r>
            <a:r>
              <a:rPr lang="en-GB" sz="1200" b="1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frequency</a:t>
            </a:r>
            <a:r>
              <a:rPr lang="en-GB" sz="120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and </a:t>
            </a:r>
            <a:r>
              <a:rPr lang="en-GB" sz="1200" b="1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intensity</a:t>
            </a:r>
            <a:r>
              <a:rPr lang="en-GB" sz="120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of extreme weather events.</a:t>
            </a:r>
          </a:p>
        </p:txBody>
      </p:sp>
    </p:spTree>
    <p:extLst>
      <p:ext uri="{BB962C8B-B14F-4D97-AF65-F5344CB8AC3E}">
        <p14:creationId xmlns:p14="http://schemas.microsoft.com/office/powerpoint/2010/main" val="3930855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5" ma:contentTypeDescription="Create a new document." ma:contentTypeScope="" ma:versionID="87ad42cf114df5d79d43f210da1d5b0a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91be83512b16dd643e883333fb239d6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13CA69-1E1F-4108-9318-15639E8DB5FF}"/>
</file>

<file path=customXml/itemProps2.xml><?xml version="1.0" encoding="utf-8"?>
<ds:datastoreItem xmlns:ds="http://schemas.openxmlformats.org/officeDocument/2006/customXml" ds:itemID="{7098DCCF-5487-45B9-B82D-C9E61FBE314F}"/>
</file>

<file path=customXml/itemProps3.xml><?xml version="1.0" encoding="utf-8"?>
<ds:datastoreItem xmlns:ds="http://schemas.openxmlformats.org/officeDocument/2006/customXml" ds:itemID="{DBA4521A-7D07-4C22-AA15-EDBA53FA6C9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Liane Roberts</dc:creator>
  <cp:lastModifiedBy>Liane Roberts</cp:lastModifiedBy>
  <cp:revision>1</cp:revision>
  <dcterms:created xsi:type="dcterms:W3CDTF">2024-01-19T14:40:48Z</dcterms:created>
  <dcterms:modified xsi:type="dcterms:W3CDTF">2024-01-19T14:41:47Z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