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77470"/>
            <a:ext cx="2719705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 dirty="0">
                <a:latin typeface="Arial"/>
                <a:cs typeface="Arial"/>
              </a:rPr>
              <a:t>GCSE </a:t>
            </a:r>
            <a:r>
              <a:rPr sz="800" spc="-5" dirty="0">
                <a:latin typeface="Arial"/>
                <a:cs typeface="Arial"/>
              </a:rPr>
              <a:t>Module </a:t>
            </a:r>
            <a:r>
              <a:rPr sz="800" dirty="0">
                <a:latin typeface="Arial"/>
                <a:cs typeface="Arial"/>
              </a:rPr>
              <a:t>1 </a:t>
            </a:r>
            <a:r>
              <a:rPr sz="800" spc="-5" dirty="0">
                <a:latin typeface="Arial"/>
                <a:cs typeface="Arial"/>
              </a:rPr>
              <a:t>“</a:t>
            </a:r>
            <a:r>
              <a:rPr lang="en-GB" sz="800" spc="-5" dirty="0">
                <a:latin typeface="Arial"/>
                <a:cs typeface="Arial"/>
              </a:rPr>
              <a:t>¡</a:t>
            </a:r>
            <a:r>
              <a:rPr lang="en-GB" sz="800" spc="-5" dirty="0" err="1">
                <a:latin typeface="Arial"/>
                <a:cs typeface="Arial"/>
              </a:rPr>
              <a:t>Diviértete</a:t>
            </a:r>
            <a:r>
              <a:rPr lang="en-GB" sz="800" spc="-5" dirty="0">
                <a:latin typeface="Arial"/>
                <a:cs typeface="Arial"/>
              </a:rPr>
              <a:t>!</a:t>
            </a:r>
            <a:r>
              <a:rPr sz="800" spc="-5" dirty="0">
                <a:latin typeface="Arial"/>
                <a:cs typeface="Arial"/>
              </a:rPr>
              <a:t>” Knowledge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organiser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62795D0-F84A-00AA-8F10-007D46188009}"/>
              </a:ext>
            </a:extLst>
          </p:cNvPr>
          <p:cNvGrpSpPr/>
          <p:nvPr/>
        </p:nvGrpSpPr>
        <p:grpSpPr>
          <a:xfrm>
            <a:off x="103203" y="345093"/>
            <a:ext cx="5502404" cy="6392486"/>
            <a:chOff x="99427" y="365102"/>
            <a:chExt cx="4854781" cy="5640103"/>
          </a:xfrm>
        </p:grpSpPr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03BE4AE-4794-FC71-DF1B-0691E00FB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72" y="365102"/>
              <a:ext cx="4781098" cy="2840403"/>
            </a:xfrm>
            <a:prstGeom prst="rect">
              <a:avLst/>
            </a:prstGeom>
          </p:spPr>
        </p:pic>
        <p:pic>
          <p:nvPicPr>
            <p:cNvPr id="17" name="Picture 16" descr="A green and white page with black text&#10;&#10;AI-generated content may be incorrect.">
              <a:extLst>
                <a:ext uri="{FF2B5EF4-FFF2-40B4-BE49-F238E27FC236}">
                  <a16:creationId xmlns:a16="http://schemas.microsoft.com/office/drawing/2014/main" id="{57B8059B-61D3-57D4-AEEB-559B23EB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7" y="3276275"/>
              <a:ext cx="4854781" cy="272893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9340A2-19D1-2DC8-556A-112FA35CB53D}"/>
              </a:ext>
            </a:extLst>
          </p:cNvPr>
          <p:cNvGrpSpPr/>
          <p:nvPr/>
        </p:nvGrpSpPr>
        <p:grpSpPr>
          <a:xfrm>
            <a:off x="5581649" y="21419"/>
            <a:ext cx="5615739" cy="6810340"/>
            <a:chOff x="6210299" y="73603"/>
            <a:chExt cx="5615739" cy="6810340"/>
          </a:xfrm>
        </p:grpSpPr>
        <p:pic>
          <p:nvPicPr>
            <p:cNvPr id="19" name="Picture 18" descr="A close-up of a computer screen&#10;&#10;AI-generated content may be incorrect.">
              <a:extLst>
                <a:ext uri="{FF2B5EF4-FFF2-40B4-BE49-F238E27FC236}">
                  <a16:creationId xmlns:a16="http://schemas.microsoft.com/office/drawing/2014/main" id="{A4D94EA4-66B0-2167-33EC-9EDCE2B1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299" y="73603"/>
              <a:ext cx="5615739" cy="2447663"/>
            </a:xfrm>
            <a:prstGeom prst="rect">
              <a:avLst/>
            </a:prstGeom>
          </p:spPr>
        </p:pic>
        <p:pic>
          <p:nvPicPr>
            <p:cNvPr id="21" name="Picture 20" descr="A close-up of a text&#10;&#10;AI-generated content may be incorrect.">
              <a:extLst>
                <a:ext uri="{FF2B5EF4-FFF2-40B4-BE49-F238E27FC236}">
                  <a16:creationId xmlns:a16="http://schemas.microsoft.com/office/drawing/2014/main" id="{34A719F9-64DB-D85D-EB1F-B4784E80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23" y="2511012"/>
              <a:ext cx="5224374" cy="2062252"/>
            </a:xfrm>
            <a:prstGeom prst="rect">
              <a:avLst/>
            </a:prstGeom>
          </p:spPr>
        </p:pic>
        <p:pic>
          <p:nvPicPr>
            <p:cNvPr id="23" name="Picture 2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6459EF5-2A72-44CF-91D1-C726EB0E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550" y="4611363"/>
              <a:ext cx="5023184" cy="2272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24A6DD-E24B-4641-B983-DBD6478888A2}"/>
</file>

<file path=customXml/itemProps2.xml><?xml version="1.0" encoding="utf-8"?>
<ds:datastoreItem xmlns:ds="http://schemas.openxmlformats.org/officeDocument/2006/customXml" ds:itemID="{F38E747B-86A9-42E0-B170-FDE99F0CE5C8}"/>
</file>

<file path=customXml/itemProps3.xml><?xml version="1.0" encoding="utf-8"?>
<ds:datastoreItem xmlns:ds="http://schemas.openxmlformats.org/officeDocument/2006/customXml" ds:itemID="{035F0500-24DC-49CD-A2A4-1F8FB8A672FB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Roberts</dc:creator>
  <cp:lastModifiedBy>Hayley Archer</cp:lastModifiedBy>
  <cp:revision>4</cp:revision>
  <cp:lastPrinted>2025-06-05T10:08:19Z</cp:lastPrinted>
  <dcterms:created xsi:type="dcterms:W3CDTF">2021-07-05T19:54:11Z</dcterms:created>
  <dcterms:modified xsi:type="dcterms:W3CDTF">2025-06-05T10:08:41Z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