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77470"/>
            <a:ext cx="2719705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>
                <a:latin typeface="Arial"/>
                <a:cs typeface="Arial"/>
              </a:rPr>
              <a:t>GCSE Module 2</a:t>
            </a:r>
            <a:r>
              <a:rPr lang="en-GB" sz="800">
                <a:latin typeface="Arial"/>
                <a:cs typeface="Arial"/>
              </a:rPr>
              <a:t> </a:t>
            </a:r>
            <a:r>
              <a:rPr lang="en-GB" sz="800" spc="-5">
                <a:latin typeface="Arial"/>
                <a:cs typeface="Arial"/>
              </a:rPr>
              <a:t>“Viajes” Knowledge</a:t>
            </a:r>
            <a:r>
              <a:rPr lang="en-GB" sz="800" spc="20">
                <a:latin typeface="Arial"/>
                <a:cs typeface="Arial"/>
              </a:rPr>
              <a:t> </a:t>
            </a:r>
            <a:r>
              <a:rPr lang="en-GB" sz="800" spc="-5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24CF71D-E009-7EC2-28DB-3F387313E76D}"/>
              </a:ext>
            </a:extLst>
          </p:cNvPr>
          <p:cNvGrpSpPr/>
          <p:nvPr/>
        </p:nvGrpSpPr>
        <p:grpSpPr>
          <a:xfrm>
            <a:off x="71119" y="408407"/>
            <a:ext cx="5069073" cy="6372123"/>
            <a:chOff x="71119" y="408407"/>
            <a:chExt cx="4705599" cy="5915214"/>
          </a:xfrm>
        </p:grpSpPr>
        <p:pic>
          <p:nvPicPr>
            <p:cNvPr id="6" name="Picture 5" descr="A blue page with black text&#10;&#10;AI-generated content may be incorrect.">
              <a:extLst>
                <a:ext uri="{FF2B5EF4-FFF2-40B4-BE49-F238E27FC236}">
                  <a16:creationId xmlns:a16="http://schemas.microsoft.com/office/drawing/2014/main" id="{35DF2E9B-5265-F9E5-79C2-96D5FDD0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" y="408407"/>
              <a:ext cx="4705598" cy="2125945"/>
            </a:xfrm>
            <a:prstGeom prst="rect">
              <a:avLst/>
            </a:prstGeom>
          </p:spPr>
        </p:pic>
        <p:pic>
          <p:nvPicPr>
            <p:cNvPr id="8" name="Picture 7" descr="A close-up of a blue page&#10;&#10;AI-generated content may be incorrect.">
              <a:extLst>
                <a:ext uri="{FF2B5EF4-FFF2-40B4-BE49-F238E27FC236}">
                  <a16:creationId xmlns:a16="http://schemas.microsoft.com/office/drawing/2014/main" id="{92C5C692-E236-D254-A948-D935F3AC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2602592"/>
              <a:ext cx="4671738" cy="2380913"/>
            </a:xfrm>
            <a:prstGeom prst="rect">
              <a:avLst/>
            </a:prstGeom>
          </p:spPr>
        </p:pic>
        <p:pic>
          <p:nvPicPr>
            <p:cNvPr id="10" name="Picture 9" descr="A close-up of a blue card&#10;&#10;AI-generated content may be incorrect.">
              <a:extLst>
                <a:ext uri="{FF2B5EF4-FFF2-40B4-BE49-F238E27FC236}">
                  <a16:creationId xmlns:a16="http://schemas.microsoft.com/office/drawing/2014/main" id="{6D7EB4DE-BD37-03E5-F807-7D6BB8B6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0" y="5079490"/>
              <a:ext cx="4631406" cy="124413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9E4B2E-4A7E-F08F-2BE9-9C7A3B6F26CB}"/>
              </a:ext>
            </a:extLst>
          </p:cNvPr>
          <p:cNvGrpSpPr/>
          <p:nvPr/>
        </p:nvGrpSpPr>
        <p:grpSpPr>
          <a:xfrm>
            <a:off x="5617444" y="68789"/>
            <a:ext cx="5583602" cy="6626593"/>
            <a:chOff x="5617444" y="68789"/>
            <a:chExt cx="5583602" cy="6626593"/>
          </a:xfrm>
        </p:grpSpPr>
        <p:pic>
          <p:nvPicPr>
            <p:cNvPr id="12" name="Picture 11" descr="A close-up of a blue card&#10;&#10;AI-generated content may be incorrect.">
              <a:extLst>
                <a:ext uri="{FF2B5EF4-FFF2-40B4-BE49-F238E27FC236}">
                  <a16:creationId xmlns:a16="http://schemas.microsoft.com/office/drawing/2014/main" id="{1B3F6A8F-4A5E-6B88-1242-9495DAA8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44" y="68789"/>
              <a:ext cx="5583602" cy="936605"/>
            </a:xfrm>
            <a:prstGeom prst="rect">
              <a:avLst/>
            </a:prstGeom>
          </p:spPr>
        </p:pic>
        <p:pic>
          <p:nvPicPr>
            <p:cNvPr id="14" name="Picture 13" descr="A close-up of a blue page&#10;&#10;AI-generated content may be incorrect.">
              <a:extLst>
                <a:ext uri="{FF2B5EF4-FFF2-40B4-BE49-F238E27FC236}">
                  <a16:creationId xmlns:a16="http://schemas.microsoft.com/office/drawing/2014/main" id="{A0CE8C52-4F5B-1D38-0A4E-F9541F8D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44" y="1028559"/>
              <a:ext cx="5192153" cy="21427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CFEF39-DC1F-347F-9252-60615773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44" y="3171276"/>
              <a:ext cx="5295058" cy="2016701"/>
            </a:xfrm>
            <a:prstGeom prst="rect">
              <a:avLst/>
            </a:prstGeom>
          </p:spPr>
        </p:pic>
        <p:pic>
          <p:nvPicPr>
            <p:cNvPr id="20" name="Picture 19" descr="A close-up of a blue paper&#10;&#10;AI-generated content may be incorrect.">
              <a:extLst>
                <a:ext uri="{FF2B5EF4-FFF2-40B4-BE49-F238E27FC236}">
                  <a16:creationId xmlns:a16="http://schemas.microsoft.com/office/drawing/2014/main" id="{A6E59F68-9F2A-5569-30BE-448B33F54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44" y="5187977"/>
              <a:ext cx="5517000" cy="1507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67D6DC-337C-42BD-B758-C53B26AA331F}"/>
</file>

<file path=customXml/itemProps2.xml><?xml version="1.0" encoding="utf-8"?>
<ds:datastoreItem xmlns:ds="http://schemas.openxmlformats.org/officeDocument/2006/customXml" ds:itemID="{357A48B7-5809-4AAB-9E10-BA518EF9293C}"/>
</file>

<file path=customXml/itemProps3.xml><?xml version="1.0" encoding="utf-8"?>
<ds:datastoreItem xmlns:ds="http://schemas.openxmlformats.org/officeDocument/2006/customXml" ds:itemID="{2BE29EC0-5D31-464A-9E16-50EE5B6512AE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6</cp:revision>
  <cp:lastPrinted>2025-06-05T10:08:19Z</cp:lastPrinted>
  <dcterms:created xsi:type="dcterms:W3CDTF">2021-07-05T19:54:11Z</dcterms:created>
  <dcterms:modified xsi:type="dcterms:W3CDTF">2025-06-05T12:06:54Z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