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109733"/>
            <a:ext cx="2876797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 dirty="0">
                <a:latin typeface="Arial"/>
                <a:cs typeface="Arial"/>
              </a:rPr>
              <a:t>GCSE Module 3</a:t>
            </a:r>
            <a:r>
              <a:rPr lang="en-GB" sz="80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“Mi </a:t>
            </a:r>
            <a:r>
              <a:rPr lang="en-GB" sz="800" spc="-5" dirty="0" err="1">
                <a:latin typeface="Arial"/>
                <a:cs typeface="Arial"/>
              </a:rPr>
              <a:t>gente</a:t>
            </a:r>
            <a:r>
              <a:rPr lang="en-GB" sz="800" spc="-5" dirty="0">
                <a:latin typeface="Arial"/>
                <a:cs typeface="Arial"/>
              </a:rPr>
              <a:t> mi </a:t>
            </a:r>
            <a:r>
              <a:rPr lang="en-GB" sz="800" spc="-5" dirty="0" err="1">
                <a:latin typeface="Arial"/>
                <a:cs typeface="Arial"/>
              </a:rPr>
              <a:t>mundo</a:t>
            </a:r>
            <a:r>
              <a:rPr lang="en-GB" sz="800" spc="-5" dirty="0">
                <a:latin typeface="Arial"/>
                <a:cs typeface="Arial"/>
              </a:rPr>
              <a:t>” Knowledge</a:t>
            </a:r>
            <a:r>
              <a:rPr lang="en-GB" sz="800" spc="20" dirty="0">
                <a:latin typeface="Arial"/>
                <a:cs typeface="Arial"/>
              </a:rPr>
              <a:t> </a:t>
            </a:r>
            <a:r>
              <a:rPr lang="en-GB" sz="800" spc="-5" dirty="0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C723038-C087-1663-AED2-DD980D885223}"/>
              </a:ext>
            </a:extLst>
          </p:cNvPr>
          <p:cNvGrpSpPr/>
          <p:nvPr/>
        </p:nvGrpSpPr>
        <p:grpSpPr>
          <a:xfrm>
            <a:off x="141759" y="352403"/>
            <a:ext cx="5115028" cy="6343720"/>
            <a:chOff x="16529" y="487642"/>
            <a:chExt cx="5115028" cy="6343720"/>
          </a:xfrm>
        </p:grpSpPr>
        <p:pic>
          <p:nvPicPr>
            <p:cNvPr id="29" name="Picture 28" descr="A close-up of a pink card&#10;&#10;AI-generated content may be incorrect.">
              <a:extLst>
                <a:ext uri="{FF2B5EF4-FFF2-40B4-BE49-F238E27FC236}">
                  <a16:creationId xmlns:a16="http://schemas.microsoft.com/office/drawing/2014/main" id="{E8E809EC-C779-3BDA-530B-FDD794F6B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8" y="487642"/>
              <a:ext cx="5033143" cy="1052047"/>
            </a:xfrm>
            <a:prstGeom prst="rect">
              <a:avLst/>
            </a:prstGeom>
          </p:spPr>
        </p:pic>
        <p:pic>
          <p:nvPicPr>
            <p:cNvPr id="31" name="Picture 30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E8BF0F2D-C2D5-DDD4-6601-E3991CD56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9" y="1590296"/>
              <a:ext cx="5087734" cy="2767808"/>
            </a:xfrm>
            <a:prstGeom prst="rect">
              <a:avLst/>
            </a:prstGeom>
          </p:spPr>
        </p:pic>
        <p:pic>
          <p:nvPicPr>
            <p:cNvPr id="33" name="Picture 32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5A8460B9-F511-4188-15C9-BECB505A2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8" y="4408711"/>
              <a:ext cx="5060439" cy="242265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02A77E-4110-8811-A1F7-2EDE0CD2E7F4}"/>
              </a:ext>
            </a:extLst>
          </p:cNvPr>
          <p:cNvGrpSpPr/>
          <p:nvPr/>
        </p:nvGrpSpPr>
        <p:grpSpPr>
          <a:xfrm>
            <a:off x="5611629" y="72070"/>
            <a:ext cx="5388467" cy="6649407"/>
            <a:chOff x="5611629" y="72070"/>
            <a:chExt cx="5388467" cy="6649407"/>
          </a:xfrm>
        </p:grpSpPr>
        <p:pic>
          <p:nvPicPr>
            <p:cNvPr id="36" name="Picture 35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366C40B3-02C0-B20F-6233-61893758C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629" y="72070"/>
              <a:ext cx="5033143" cy="2525806"/>
            </a:xfrm>
            <a:prstGeom prst="rect">
              <a:avLst/>
            </a:prstGeom>
          </p:spPr>
        </p:pic>
        <p:pic>
          <p:nvPicPr>
            <p:cNvPr id="38" name="Picture 37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67DCBA8B-60AE-FCD3-E245-DF133C9B9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629" y="2611524"/>
              <a:ext cx="5054154" cy="2422652"/>
            </a:xfrm>
            <a:prstGeom prst="rect">
              <a:avLst/>
            </a:prstGeom>
          </p:spPr>
        </p:pic>
        <p:pic>
          <p:nvPicPr>
            <p:cNvPr id="40" name="Picture 39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42C97B69-1800-5289-A5EB-A0CEDBCC3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629" y="5047824"/>
              <a:ext cx="5388467" cy="1673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C67615-BF0C-4DF8-9C1D-0EA40935365E}"/>
</file>

<file path=customXml/itemProps2.xml><?xml version="1.0" encoding="utf-8"?>
<ds:datastoreItem xmlns:ds="http://schemas.openxmlformats.org/officeDocument/2006/customXml" ds:itemID="{F24D31CE-338F-4C10-95B8-52FB568BFB50}"/>
</file>

<file path=customXml/itemProps3.xml><?xml version="1.0" encoding="utf-8"?>
<ds:datastoreItem xmlns:ds="http://schemas.openxmlformats.org/officeDocument/2006/customXml" ds:itemID="{96CF0AC0-86EC-4E0F-A1A3-9008D9065027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8</cp:revision>
  <cp:lastPrinted>2025-06-05T10:08:19Z</cp:lastPrinted>
  <dcterms:created xsi:type="dcterms:W3CDTF">2021-07-05T19:54:11Z</dcterms:created>
  <dcterms:modified xsi:type="dcterms:W3CDTF">2025-06-05T12:13:14Z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