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5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2D231-B278-4AEA-9A22-CA2B159E8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A289A4-7D50-4E05-9314-EA38138A5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B9997-D8EB-493D-84CC-AFD48BB72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1E5C3-726F-4262-8653-3DD386E00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F1C48-C864-4AF8-B1C7-844B39CA7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250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BC294-2E6C-4759-80A7-513E30A06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455E77-B0F7-4BF0-812C-B6701DC22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FDF9B-08B3-4785-AE5C-2A78B3BFE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601C8-B333-4CFC-BA62-1BCAA89D9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26F94-5C21-40DD-8718-FC852BC2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55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33CBF1-5594-4705-9770-8FA6F6C85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E89AD7-2EDB-4180-B58D-AEB56C927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6FFCE-F64B-4BAB-A56B-CC37DB941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434D4-3C1E-45C3-B40A-FAF1D49B3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B35CE-2CDA-431F-AED6-B22EA6E25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50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729CE-68E6-43B8-9897-3645C3620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DAD64-1042-4B58-B606-6AFE92269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08471-E06B-4113-9876-A18F58F97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32382-834C-4D2A-AC1F-DBAABB196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7C48D-3D70-45E8-B1EA-A78B5C5F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008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26B4D-64B9-417B-9360-12A58183B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2504B-DC6E-406B-AAFC-3F3FFD9CD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4F13B-4005-411A-B1EA-DBC3994EC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A2EB6-BEAD-4758-8F7B-9341650E7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64F4D-2285-42AC-B8E4-D3D9E19A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225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4FE25-78E1-4DE4-8425-7F6DD5E53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F1D5A-9DAB-43AC-A54E-3D8931FF2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E6F358-F223-4346-9ABF-D309AB533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2D431-99A2-4C04-8951-B6E89DDE3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4AD37-5C7E-4934-BAF0-E0292731F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D7441-7F2F-4E87-93A6-F1A060CD9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59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75EE4-FF92-401A-B60C-161321061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66954-D190-4293-8545-4E9C3B32A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5BF8B-26A1-4838-BD67-E936E4070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DAC96A-DD10-4940-B9B5-560A016555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599B3B-B0D8-4ADE-BA1F-A99904F049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CCBCD6-0021-4CA0-9CFF-044F835D3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E3FDBB-BE9F-4DD7-966A-677A4F6CD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6FBDEE-A634-4FE4-9A1A-802445B81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844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9CE4B-3685-4B12-A6CA-4E1938C2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0A7249-827A-4EBD-BE7B-963071E99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F33089-B15F-4751-B6D9-31528F03B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B90215-C98F-4361-85DF-1029AA00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078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5AF3C9-1A6A-4D2D-A25C-496A363C0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50049C-F901-48DC-910C-A21F19870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FE05F-AB4C-4DA1-869F-8C09257B0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603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182BF-2374-49E4-8E9B-D940DB881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1A7A7-F95F-49BC-8C74-9C14A12A6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C00865-A3A0-4041-A4BB-94569758A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32CA3-7DB9-4A22-BED1-94F492789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30115-9AF0-4BA2-8E0F-F23774A67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B07A2-F9C2-48F2-A539-3E482C16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59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05574-14AF-4A90-89EA-EE7BD573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3AE347-1A8C-4601-82B8-C46B64538F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E3203-9CEF-48EC-8156-21B93D573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41FDF-A46B-4905-8E12-EF43894D9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667A5-B139-4030-90B8-BCDA295A5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29476-A0F5-4A00-A888-D02C1B123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92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DFB6CD-AA1B-4045-8678-C462BA08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FCB34-1AA5-455A-8558-D669E457D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F6500-26E0-4595-8753-129FA998E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A5EDA-EF06-4862-BE83-2DA5A9860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223A3-BD73-4A12-8C90-65D912D8A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65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3" Type="http://schemas.openxmlformats.org/officeDocument/2006/relationships/image" Target="../media/image2.tmp"/><Relationship Id="rId7" Type="http://schemas.openxmlformats.org/officeDocument/2006/relationships/image" Target="../media/image6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D78B54FB-B4BC-4901-8353-EC08772B9FAE}"/>
              </a:ext>
            </a:extLst>
          </p:cNvPr>
          <p:cNvSpPr txBox="1"/>
          <p:nvPr/>
        </p:nvSpPr>
        <p:spPr>
          <a:xfrm>
            <a:off x="71119" y="109733"/>
            <a:ext cx="2876797" cy="166712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340"/>
              </a:spcBef>
            </a:pPr>
            <a:r>
              <a:rPr lang="en-GB" sz="800" spc="-5">
                <a:latin typeface="Arial"/>
                <a:cs typeface="Arial"/>
              </a:rPr>
              <a:t>GCSE Module 4</a:t>
            </a:r>
            <a:r>
              <a:rPr lang="en-GB" sz="800">
                <a:latin typeface="Arial"/>
                <a:cs typeface="Arial"/>
              </a:rPr>
              <a:t> </a:t>
            </a:r>
            <a:r>
              <a:rPr lang="en-GB" sz="800" spc="-5">
                <a:latin typeface="Arial"/>
                <a:cs typeface="Arial"/>
              </a:rPr>
              <a:t>“Mi estilo de vida” Knowledge</a:t>
            </a:r>
            <a:r>
              <a:rPr lang="en-GB" sz="800" spc="20">
                <a:latin typeface="Arial"/>
                <a:cs typeface="Arial"/>
              </a:rPr>
              <a:t> </a:t>
            </a:r>
            <a:r>
              <a:rPr lang="en-GB" sz="800" spc="-5">
                <a:latin typeface="Arial"/>
                <a:cs typeface="Arial"/>
              </a:rPr>
              <a:t>organiser</a:t>
            </a:r>
            <a:endParaRPr lang="en-GB" sz="800" dirty="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D6B974-9E87-47DB-9C0B-832778FFE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3182" y="109733"/>
            <a:ext cx="467059" cy="334474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DAA1D160-ECA8-20DD-395C-2560A65EAEB0}"/>
              </a:ext>
            </a:extLst>
          </p:cNvPr>
          <p:cNvGrpSpPr/>
          <p:nvPr/>
        </p:nvGrpSpPr>
        <p:grpSpPr>
          <a:xfrm>
            <a:off x="141759" y="354096"/>
            <a:ext cx="5165255" cy="6394170"/>
            <a:chOff x="141759" y="354096"/>
            <a:chExt cx="5165255" cy="6394170"/>
          </a:xfrm>
        </p:grpSpPr>
        <p:pic>
          <p:nvPicPr>
            <p:cNvPr id="43" name="Picture 42" descr="A pink and black text&#10;&#10;AI-generated content may be incorrect.">
              <a:extLst>
                <a:ext uri="{FF2B5EF4-FFF2-40B4-BE49-F238E27FC236}">
                  <a16:creationId xmlns:a16="http://schemas.microsoft.com/office/drawing/2014/main" id="{2CA11EA9-9444-9D08-D417-233F3A06A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759" y="354096"/>
              <a:ext cx="5117910" cy="2225178"/>
            </a:xfrm>
            <a:prstGeom prst="rect">
              <a:avLst/>
            </a:prstGeom>
          </p:spPr>
        </p:pic>
        <p:pic>
          <p:nvPicPr>
            <p:cNvPr id="45" name="Picture 44" descr="A close-up of a book&#10;&#10;AI-generated content may be incorrect.">
              <a:extLst>
                <a:ext uri="{FF2B5EF4-FFF2-40B4-BE49-F238E27FC236}">
                  <a16:creationId xmlns:a16="http://schemas.microsoft.com/office/drawing/2014/main" id="{E098B5A4-E2A3-5D39-30AE-F24834465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759" y="2620218"/>
              <a:ext cx="5165255" cy="2225179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D355DA19-9F35-63C4-A088-051B99B4E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760" y="4898306"/>
              <a:ext cx="5117910" cy="184996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9CD7C70-8121-2559-62C3-0F31E502A543}"/>
              </a:ext>
            </a:extLst>
          </p:cNvPr>
          <p:cNvGrpSpPr/>
          <p:nvPr/>
        </p:nvGrpSpPr>
        <p:grpSpPr>
          <a:xfrm>
            <a:off x="5714283" y="1"/>
            <a:ext cx="5192551" cy="6775561"/>
            <a:chOff x="5714283" y="1"/>
            <a:chExt cx="5192551" cy="6775561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45EAD3EF-3F3E-37F0-8C93-81BCF87B4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1579" y="1"/>
              <a:ext cx="5165255" cy="3178178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8960CE3-C953-DB5D-23D9-E9ECE7474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1579" y="3225389"/>
              <a:ext cx="5117910" cy="1954626"/>
            </a:xfrm>
            <a:prstGeom prst="rect">
              <a:avLst/>
            </a:prstGeom>
          </p:spPr>
        </p:pic>
        <p:pic>
          <p:nvPicPr>
            <p:cNvPr id="54" name="Picture 53" descr="A close-up of a paper&#10;&#10;AI-generated content may be incorrect.">
              <a:extLst>
                <a:ext uri="{FF2B5EF4-FFF2-40B4-BE49-F238E27FC236}">
                  <a16:creationId xmlns:a16="http://schemas.microsoft.com/office/drawing/2014/main" id="{1AB9C0F9-0818-E9F9-25CA-57A4AA3CB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4283" y="5207311"/>
              <a:ext cx="5142735" cy="15682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0742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98CCD0FBA27E4D9E0E89AA042F1EC9" ma:contentTypeVersion="16" ma:contentTypeDescription="Create a new document." ma:contentTypeScope="" ma:versionID="e43754d4213f9bb600dc013e9c921c40">
  <xsd:schema xmlns:xsd="http://www.w3.org/2001/XMLSchema" xmlns:xs="http://www.w3.org/2001/XMLSchema" xmlns:p="http://schemas.microsoft.com/office/2006/metadata/properties" xmlns:ns2="dc0bc8c4-a75d-415d-96ea-cd24337c12ed" xmlns:ns3="0e13a264-7465-4452-bc5c-02dfe0376e2b" targetNamespace="http://schemas.microsoft.com/office/2006/metadata/properties" ma:root="true" ma:fieldsID="827c3ac6c8b83da74d921485e32abcc6" ns2:_="" ns3:_="">
    <xsd:import namespace="dc0bc8c4-a75d-415d-96ea-cd24337c12ed"/>
    <xsd:import namespace="0e13a264-7465-4452-bc5c-02dfe0376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0bc8c4-a75d-415d-96ea-cd24337c12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f6e5aec-3c4a-4236-a63d-c20d042b3d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13a264-7465-4452-bc5c-02dfe0376e2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a133df4-fe9f-4d77-9360-da99ca86f740}" ma:internalName="TaxCatchAll" ma:showField="CatchAllData" ma:web="0e13a264-7465-4452-bc5c-02dfe0376e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13a264-7465-4452-bc5c-02dfe0376e2b" xsi:nil="true"/>
    <lcf76f155ced4ddcb4097134ff3c332f xmlns="dc0bc8c4-a75d-415d-96ea-cd24337c12e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AB023E-353C-4DBD-A8C2-6263FDF5339B}"/>
</file>

<file path=customXml/itemProps2.xml><?xml version="1.0" encoding="utf-8"?>
<ds:datastoreItem xmlns:ds="http://schemas.openxmlformats.org/officeDocument/2006/customXml" ds:itemID="{BDB0B6AE-0FA5-4B2A-A876-46C389B659BE}"/>
</file>

<file path=customXml/itemProps3.xml><?xml version="1.0" encoding="utf-8"?>
<ds:datastoreItem xmlns:ds="http://schemas.openxmlformats.org/officeDocument/2006/customXml" ds:itemID="{21EBDA29-BF22-4787-B0EF-BEA58A61E54C}"/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11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Hayley Archer</dc:creator>
  <cp:lastModifiedBy>Hayley Archer</cp:lastModifiedBy>
  <cp:revision>9</cp:revision>
  <cp:lastPrinted>2025-06-05T10:08:19Z</cp:lastPrinted>
  <dcterms:created xsi:type="dcterms:W3CDTF">2021-07-05T19:54:11Z</dcterms:created>
  <dcterms:modified xsi:type="dcterms:W3CDTF">2025-06-05T12:18:15Z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0x0101005E98CCD0FBA27E4D9E0E89AA042F1EC9</vt:lpwstr>
  </property>
</Properties>
</file>