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61607"/>
            <a:ext cx="2876797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 dirty="0">
                <a:latin typeface="Arial"/>
                <a:cs typeface="Arial"/>
              </a:rPr>
              <a:t>GCSE Module 5</a:t>
            </a:r>
            <a:r>
              <a:rPr lang="en-GB" sz="80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“A </a:t>
            </a:r>
            <a:r>
              <a:rPr lang="en-GB" sz="800" spc="-5" dirty="0" err="1">
                <a:latin typeface="Arial"/>
                <a:cs typeface="Arial"/>
              </a:rPr>
              <a:t>clase</a:t>
            </a:r>
            <a:r>
              <a:rPr lang="en-GB" sz="800" spc="-5" dirty="0">
                <a:latin typeface="Arial"/>
                <a:cs typeface="Arial"/>
              </a:rPr>
              <a:t>” Knowledge</a:t>
            </a:r>
            <a:r>
              <a:rPr lang="en-GB" sz="800" spc="2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organiser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F138523-919A-DA98-8817-2EA05733B396}"/>
              </a:ext>
            </a:extLst>
          </p:cNvPr>
          <p:cNvGrpSpPr/>
          <p:nvPr/>
        </p:nvGrpSpPr>
        <p:grpSpPr>
          <a:xfrm>
            <a:off x="71119" y="283787"/>
            <a:ext cx="5270902" cy="6494002"/>
            <a:chOff x="71119" y="331913"/>
            <a:chExt cx="5270902" cy="6494002"/>
          </a:xfrm>
        </p:grpSpPr>
        <p:pic>
          <p:nvPicPr>
            <p:cNvPr id="58" name="Picture 57" descr="A pink page with black text&#10;&#10;AI-generated content may be incorrect.">
              <a:extLst>
                <a:ext uri="{FF2B5EF4-FFF2-40B4-BE49-F238E27FC236}">
                  <a16:creationId xmlns:a16="http://schemas.microsoft.com/office/drawing/2014/main" id="{A9A84AF3-8F32-AD37-ED5C-8713F93F9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" y="331913"/>
              <a:ext cx="5270902" cy="2175293"/>
            </a:xfrm>
            <a:prstGeom prst="rect">
              <a:avLst/>
            </a:prstGeom>
          </p:spPr>
        </p:pic>
        <p:pic>
          <p:nvPicPr>
            <p:cNvPr id="63" name="Picture 62" descr="A close-up of a questionnaire&#10;&#10;AI-generated content may be incorrect.">
              <a:extLst>
                <a:ext uri="{FF2B5EF4-FFF2-40B4-BE49-F238E27FC236}">
                  <a16:creationId xmlns:a16="http://schemas.microsoft.com/office/drawing/2014/main" id="{7B976189-6C69-844D-90D6-BD95D487A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4" y="2524822"/>
              <a:ext cx="5235245" cy="3010266"/>
            </a:xfrm>
            <a:prstGeom prst="rect">
              <a:avLst/>
            </a:prstGeom>
          </p:spPr>
        </p:pic>
        <p:pic>
          <p:nvPicPr>
            <p:cNvPr id="65" name="Picture 64" descr="A close-up of a pink card&#10;&#10;AI-generated content may be incorrect.">
              <a:extLst>
                <a:ext uri="{FF2B5EF4-FFF2-40B4-BE49-F238E27FC236}">
                  <a16:creationId xmlns:a16="http://schemas.microsoft.com/office/drawing/2014/main" id="{3946B678-F64F-DF8B-5144-5E1819F1F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1" y="5509846"/>
              <a:ext cx="5235245" cy="1316069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889CEFB-AEAC-7D84-B255-E67F773AE88A}"/>
              </a:ext>
            </a:extLst>
          </p:cNvPr>
          <p:cNvGrpSpPr/>
          <p:nvPr/>
        </p:nvGrpSpPr>
        <p:grpSpPr>
          <a:xfrm>
            <a:off x="5842548" y="56170"/>
            <a:ext cx="5302883" cy="6799657"/>
            <a:chOff x="5842548" y="56170"/>
            <a:chExt cx="5302883" cy="6799657"/>
          </a:xfrm>
        </p:grpSpPr>
        <p:pic>
          <p:nvPicPr>
            <p:cNvPr id="68" name="Picture 67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2BEDD0C3-97A4-DAC6-04F1-D1DED44DA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548" y="56170"/>
              <a:ext cx="5302883" cy="1080217"/>
            </a:xfrm>
            <a:prstGeom prst="rect">
              <a:avLst/>
            </a:prstGeom>
          </p:spPr>
        </p:pic>
        <p:pic>
          <p:nvPicPr>
            <p:cNvPr id="70" name="Picture 69" descr="A close-up of a page&#10;&#10;AI-generated content may be incorrect.">
              <a:extLst>
                <a:ext uri="{FF2B5EF4-FFF2-40B4-BE49-F238E27FC236}">
                  <a16:creationId xmlns:a16="http://schemas.microsoft.com/office/drawing/2014/main" id="{7856319C-FC4F-7113-22CD-3FBA1CEB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549" y="1149232"/>
              <a:ext cx="5235245" cy="2321425"/>
            </a:xfrm>
            <a:prstGeom prst="rect">
              <a:avLst/>
            </a:prstGeom>
          </p:spPr>
        </p:pic>
        <p:pic>
          <p:nvPicPr>
            <p:cNvPr id="72" name="Picture 71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5141A2DF-029E-9694-B326-45C35FF23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103" y="3439127"/>
              <a:ext cx="5167608" cy="2247408"/>
            </a:xfrm>
            <a:prstGeom prst="rect">
              <a:avLst/>
            </a:prstGeom>
          </p:spPr>
        </p:pic>
        <p:pic>
          <p:nvPicPr>
            <p:cNvPr id="74" name="Picture 73" descr="A close-up of a pink card&#10;&#10;AI-generated content may be incorrect.">
              <a:extLst>
                <a:ext uri="{FF2B5EF4-FFF2-40B4-BE49-F238E27FC236}">
                  <a16:creationId xmlns:a16="http://schemas.microsoft.com/office/drawing/2014/main" id="{61820171-C212-15BE-D4AE-2AA2CD6B0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144" y="5696192"/>
              <a:ext cx="5135525" cy="1159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6C1AB6-FAFB-4640-AF7F-FC727E6F19A4}"/>
</file>

<file path=customXml/itemProps2.xml><?xml version="1.0" encoding="utf-8"?>
<ds:datastoreItem xmlns:ds="http://schemas.openxmlformats.org/officeDocument/2006/customXml" ds:itemID="{1C698B14-558C-4A78-BC4C-88A680AFB9C2}"/>
</file>

<file path=customXml/itemProps3.xml><?xml version="1.0" encoding="utf-8"?>
<ds:datastoreItem xmlns:ds="http://schemas.openxmlformats.org/officeDocument/2006/customXml" ds:itemID="{CE88F42A-30E0-46BC-8E7C-85AD9AC0372D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Archer</dc:creator>
  <cp:lastModifiedBy>Hayley Archer</cp:lastModifiedBy>
  <cp:revision>10</cp:revision>
  <cp:lastPrinted>2025-06-05T10:08:19Z</cp:lastPrinted>
  <dcterms:created xsi:type="dcterms:W3CDTF">2021-07-05T19:54:11Z</dcterms:created>
  <dcterms:modified xsi:type="dcterms:W3CDTF">2025-06-05T12:23:27Z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