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1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D231-B278-4AEA-9A22-CA2B159E8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289A4-7D50-4E05-9314-EA38138A5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9997-D8EB-493D-84CC-AFD48BB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E5C3-726F-4262-8653-3DD386E0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1C48-C864-4AF8-B1C7-844B39CA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294-2E6C-4759-80A7-513E30A0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55E77-B0F7-4BF0-812C-B6701DC2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FDF9B-08B3-4785-AE5C-2A78B3BF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01C8-B333-4CFC-BA62-1BCAA89D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6F94-5C21-40DD-8718-FC852BC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3CBF1-5594-4705-9770-8FA6F6C8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89AD7-2EDB-4180-B58D-AEB56C927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FFCE-F64B-4BAB-A56B-CC37DB94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34D4-3C1E-45C3-B40A-FAF1D49B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35CE-2CDA-431F-AED6-B22EA6E2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29CE-68E6-43B8-9897-3645C362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AD64-1042-4B58-B606-6AFE9226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08471-E06B-4113-9876-A18F58F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2382-834C-4D2A-AC1F-DBAABB19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C48D-3D70-45E8-B1EA-A78B5C5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6B4D-64B9-417B-9360-12A58183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504B-DC6E-406B-AAFC-3F3FFD9C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F13B-4005-411A-B1EA-DBC3994E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2EB6-BEAD-4758-8F7B-9341650E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4F4D-2285-42AC-B8E4-D3D9E19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2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FE25-78E1-4DE4-8425-7F6DD5E5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1D5A-9DAB-43AC-A54E-3D8931FF2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6F358-F223-4346-9ABF-D309AB533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D431-99A2-4C04-8951-B6E89DDE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4AD37-5C7E-4934-BAF0-E0292731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D7441-7F2F-4E87-93A6-F1A060CD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5EE4-FF92-401A-B60C-16132106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66954-D190-4293-8545-4E9C3B32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5BF8B-26A1-4838-BD67-E936E407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C96A-DD10-4940-B9B5-560A0165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99B3B-B0D8-4ADE-BA1F-A99904F0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CBCD6-0021-4CA0-9CFF-044F835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3FDBB-BE9F-4DD7-966A-677A4F6C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FBDEE-A634-4FE4-9A1A-802445B8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CE4B-3685-4B12-A6CA-4E1938C2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A7249-827A-4EBD-BE7B-963071E9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33089-B15F-4751-B6D9-31528F03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90215-C98F-4361-85DF-1029AA00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AF3C9-1A6A-4D2D-A25C-496A363C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0049C-F901-48DC-910C-A21F1987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E05F-AB4C-4DA1-869F-8C09257B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0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82BF-2374-49E4-8E9B-D940DB88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A7A7-F95F-49BC-8C74-9C14A12A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00865-A3A0-4041-A4BB-94569758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2CA3-7DB9-4A22-BED1-94F49278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0115-9AF0-4BA2-8E0F-F23774A6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B07A2-F9C2-48F2-A539-3E482C16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574-14AF-4A90-89EA-EE7BD57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AE347-1A8C-4601-82B8-C46B64538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3203-9CEF-48EC-8156-21B93D57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1FDF-A46B-4905-8E12-EF43894D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67A5-B139-4030-90B8-BCDA295A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29476-A0F5-4A00-A888-D02C1B12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FB6CD-AA1B-4045-8678-C462BA08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FCB34-1AA5-455A-8558-D669E457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6500-26E0-4595-8753-129FA998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5EDA-EF06-4862-BE83-2DA5A986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23A3-BD73-4A12-8C90-65D912D8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78B54FB-B4BC-4901-8353-EC08772B9FAE}"/>
              </a:ext>
            </a:extLst>
          </p:cNvPr>
          <p:cNvSpPr txBox="1"/>
          <p:nvPr/>
        </p:nvSpPr>
        <p:spPr>
          <a:xfrm>
            <a:off x="71119" y="61607"/>
            <a:ext cx="2876797" cy="1667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40"/>
              </a:spcBef>
            </a:pPr>
            <a:r>
              <a:rPr lang="en-GB" sz="800" spc="-5" dirty="0">
                <a:latin typeface="Arial"/>
                <a:cs typeface="Arial"/>
              </a:rPr>
              <a:t>GCSE Module 6</a:t>
            </a:r>
            <a:r>
              <a:rPr lang="en-GB" sz="800" dirty="0">
                <a:latin typeface="Arial"/>
                <a:cs typeface="Arial"/>
              </a:rPr>
              <a:t> </a:t>
            </a:r>
            <a:r>
              <a:rPr lang="en-GB" sz="800" spc="-5" dirty="0">
                <a:latin typeface="Arial"/>
                <a:cs typeface="Arial"/>
              </a:rPr>
              <a:t>“Mi barrio y </a:t>
            </a:r>
            <a:r>
              <a:rPr lang="en-GB" sz="800" spc="-5" dirty="0" err="1">
                <a:latin typeface="Arial"/>
                <a:cs typeface="Arial"/>
              </a:rPr>
              <a:t>yo</a:t>
            </a:r>
            <a:r>
              <a:rPr lang="en-GB" sz="800" spc="-5" dirty="0">
                <a:latin typeface="Arial"/>
                <a:cs typeface="Arial"/>
              </a:rPr>
              <a:t>” Knowledge</a:t>
            </a:r>
            <a:r>
              <a:rPr lang="en-GB" sz="800" spc="20" dirty="0">
                <a:latin typeface="Arial"/>
                <a:cs typeface="Arial"/>
              </a:rPr>
              <a:t> </a:t>
            </a:r>
            <a:r>
              <a:rPr lang="en-GB" sz="800" spc="-5" dirty="0">
                <a:latin typeface="Arial"/>
                <a:cs typeface="Arial"/>
              </a:rPr>
              <a:t>organiser</a:t>
            </a:r>
            <a:endParaRPr lang="en-GB" sz="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974-9E87-47DB-9C0B-832778FF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82" y="109733"/>
            <a:ext cx="467059" cy="334474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C70F91D0-1660-B6EB-C7F5-BDFB168D0FC2}"/>
              </a:ext>
            </a:extLst>
          </p:cNvPr>
          <p:cNvGrpSpPr/>
          <p:nvPr/>
        </p:nvGrpSpPr>
        <p:grpSpPr>
          <a:xfrm>
            <a:off x="0" y="299829"/>
            <a:ext cx="5422233" cy="6477961"/>
            <a:chOff x="0" y="299829"/>
            <a:chExt cx="5422233" cy="6477961"/>
          </a:xfrm>
        </p:grpSpPr>
        <p:pic>
          <p:nvPicPr>
            <p:cNvPr id="77" name="Picture 76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ED8D8270-2D1A-939A-7CA9-7F2E1E2B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7" y="299829"/>
              <a:ext cx="5374106" cy="1270603"/>
            </a:xfrm>
            <a:prstGeom prst="rect">
              <a:avLst/>
            </a:prstGeom>
          </p:spPr>
        </p:pic>
        <p:pic>
          <p:nvPicPr>
            <p:cNvPr id="79" name="Picture 78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5C14A381-1952-C212-A8B0-08A67A089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8" y="1577774"/>
              <a:ext cx="5361895" cy="2003941"/>
            </a:xfrm>
            <a:prstGeom prst="rect">
              <a:avLst/>
            </a:prstGeom>
          </p:spPr>
        </p:pic>
        <p:pic>
          <p:nvPicPr>
            <p:cNvPr id="81" name="Picture 80" descr="A close-up of a page&#10;&#10;AI-generated content may be incorrect.">
              <a:extLst>
                <a:ext uri="{FF2B5EF4-FFF2-40B4-BE49-F238E27FC236}">
                  <a16:creationId xmlns:a16="http://schemas.microsoft.com/office/drawing/2014/main" id="{5F260B42-AC24-0AAB-D8FD-02F54611E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39014"/>
              <a:ext cx="5336229" cy="2216513"/>
            </a:xfrm>
            <a:prstGeom prst="rect">
              <a:avLst/>
            </a:prstGeom>
          </p:spPr>
        </p:pic>
        <p:pic>
          <p:nvPicPr>
            <p:cNvPr id="83" name="Picture 82" descr="A close-up of a card&#10;&#10;AI-generated content may be incorrect.">
              <a:extLst>
                <a:ext uri="{FF2B5EF4-FFF2-40B4-BE49-F238E27FC236}">
                  <a16:creationId xmlns:a16="http://schemas.microsoft.com/office/drawing/2014/main" id="{7FD240A9-2945-00C2-AA57-334600AF7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5" y="5803561"/>
              <a:ext cx="5336229" cy="974229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66AD076-967E-9E71-EECC-24D4316E54B3}"/>
              </a:ext>
            </a:extLst>
          </p:cNvPr>
          <p:cNvGrpSpPr/>
          <p:nvPr/>
        </p:nvGrpSpPr>
        <p:grpSpPr>
          <a:xfrm>
            <a:off x="5743979" y="96838"/>
            <a:ext cx="5336230" cy="6690513"/>
            <a:chOff x="5743979" y="32670"/>
            <a:chExt cx="5336230" cy="6690513"/>
          </a:xfrm>
        </p:grpSpPr>
        <p:pic>
          <p:nvPicPr>
            <p:cNvPr id="85" name="Picture 84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18DCF1A5-A39F-3C69-0CF1-37FAFC7E0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980" y="32670"/>
              <a:ext cx="5336229" cy="1897760"/>
            </a:xfrm>
            <a:prstGeom prst="rect">
              <a:avLst/>
            </a:prstGeom>
          </p:spPr>
        </p:pic>
        <p:pic>
          <p:nvPicPr>
            <p:cNvPr id="87" name="Picture 86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2FE2F566-23E7-5382-4537-F0A233B14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980" y="1914670"/>
              <a:ext cx="5336229" cy="2524353"/>
            </a:xfrm>
            <a:prstGeom prst="rect">
              <a:avLst/>
            </a:prstGeom>
          </p:spPr>
        </p:pic>
        <p:pic>
          <p:nvPicPr>
            <p:cNvPr id="89" name="Picture 88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19B30D5B-BB6F-8D1D-4771-397F2A873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979" y="4439023"/>
              <a:ext cx="5336229" cy="2284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74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6" ma:contentTypeDescription="Create a new document." ma:contentTypeScope="" ma:versionID="e43754d4213f9bb600dc013e9c921c40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827c3ac6c8b83da74d921485e32abcc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0C8CA8-5662-42AE-8275-45670A37193F}"/>
</file>

<file path=customXml/itemProps2.xml><?xml version="1.0" encoding="utf-8"?>
<ds:datastoreItem xmlns:ds="http://schemas.openxmlformats.org/officeDocument/2006/customXml" ds:itemID="{F265AD9C-5890-4311-8C54-BE3CA802A113}"/>
</file>

<file path=customXml/itemProps3.xml><?xml version="1.0" encoding="utf-8"?>
<ds:datastoreItem xmlns:ds="http://schemas.openxmlformats.org/officeDocument/2006/customXml" ds:itemID="{B0CD04D8-344B-4E3A-A8AF-22108933D796}"/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Archer</dc:creator>
  <cp:lastModifiedBy>Hayley Archer</cp:lastModifiedBy>
  <cp:revision>11</cp:revision>
  <cp:lastPrinted>2025-06-05T10:08:19Z</cp:lastPrinted>
  <dcterms:created xsi:type="dcterms:W3CDTF">2021-07-05T19:54:11Z</dcterms:created>
  <dcterms:modified xsi:type="dcterms:W3CDTF">2025-06-05T12:28:32Z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