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D231-B278-4AEA-9A22-CA2B159E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289A4-7D50-4E05-9314-EA38138A5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9997-D8EB-493D-84CC-AFD48BB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1E5C3-726F-4262-8653-3DD386E0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F1C48-C864-4AF8-B1C7-844B39C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C294-2E6C-4759-80A7-513E30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55E77-B0F7-4BF0-812C-B6701DC2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FDF9B-08B3-4785-AE5C-2A78B3BF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601C8-B333-4CFC-BA62-1BCAA89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6F94-5C21-40DD-8718-FC852BC2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3CBF1-5594-4705-9770-8FA6F6C8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89AD7-2EDB-4180-B58D-AEB56C927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FCE-F64B-4BAB-A56B-CC37DB94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34D4-3C1E-45C3-B40A-FAF1D49B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35CE-2CDA-431F-AED6-B22EA6E2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29CE-68E6-43B8-9897-3645C36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AD64-1042-4B58-B606-6AFE9226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08471-E06B-4113-9876-A18F58F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32382-834C-4D2A-AC1F-DBAABB19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C48D-3D70-45E8-B1EA-A78B5C5F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0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6B4D-64B9-417B-9360-12A58183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504B-DC6E-406B-AAFC-3F3FFD9CD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F13B-4005-411A-B1EA-DBC3994E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A2EB6-BEAD-4758-8F7B-9341650E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4F4D-2285-42AC-B8E4-D3D9E19A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2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FE25-78E1-4DE4-8425-7F6DD5E5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1D5A-9DAB-43AC-A54E-3D8931FF2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6F358-F223-4346-9ABF-D309AB533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D431-99A2-4C04-8951-B6E89DDE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4AD37-5C7E-4934-BAF0-E0292731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D7441-7F2F-4E87-93A6-F1A060CD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5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5EE4-FF92-401A-B60C-16132106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66954-D190-4293-8545-4E9C3B32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5BF8B-26A1-4838-BD67-E936E407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AC96A-DD10-4940-B9B5-560A0165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99B3B-B0D8-4ADE-BA1F-A99904F0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CBCD6-0021-4CA0-9CFF-044F835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3FDBB-BE9F-4DD7-966A-677A4F6C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FBDEE-A634-4FE4-9A1A-802445B8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CE4B-3685-4B12-A6CA-4E1938C2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A7249-827A-4EBD-BE7B-963071E9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33089-B15F-4751-B6D9-31528F03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0215-C98F-4361-85DF-1029AA0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7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AF3C9-1A6A-4D2D-A25C-496A363C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0049C-F901-48DC-910C-A21F1987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E05F-AB4C-4DA1-869F-8C09257B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60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182BF-2374-49E4-8E9B-D940DB8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7A7-F95F-49BC-8C74-9C14A12A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00865-A3A0-4041-A4BB-94569758A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2CA3-7DB9-4A22-BED1-94F49278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0115-9AF0-4BA2-8E0F-F23774A6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07A2-F9C2-48F2-A539-3E482C16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574-14AF-4A90-89EA-EE7BD573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AE347-1A8C-4601-82B8-C46B64538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3203-9CEF-48EC-8156-21B93D573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41FDF-A46B-4905-8E12-EF43894D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667A5-B139-4030-90B8-BCDA295A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29476-A0F5-4A00-A888-D02C1B12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FB6CD-AA1B-4045-8678-C462BA08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FCB34-1AA5-455A-8558-D669E457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6500-26E0-4595-8753-129FA998E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8C5-64BA-4378-AAC6-C5BC865D907D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5EDA-EF06-4862-BE83-2DA5A9860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223A3-BD73-4A12-8C90-65D912D8A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356E-E573-41FA-A318-10AF54F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78B54FB-B4BC-4901-8353-EC08772B9FAE}"/>
              </a:ext>
            </a:extLst>
          </p:cNvPr>
          <p:cNvSpPr txBox="1"/>
          <p:nvPr/>
        </p:nvSpPr>
        <p:spPr>
          <a:xfrm>
            <a:off x="71119" y="61607"/>
            <a:ext cx="3327401" cy="1667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40"/>
              </a:spcBef>
            </a:pPr>
            <a:r>
              <a:rPr lang="en-GB" sz="800" spc="-5">
                <a:latin typeface="Arial"/>
                <a:cs typeface="Arial"/>
              </a:rPr>
              <a:t>GCSE Module 7 “Un mundo mejor para todos” Knowledge</a:t>
            </a:r>
            <a:r>
              <a:rPr lang="en-GB" sz="800" spc="20">
                <a:latin typeface="Arial"/>
                <a:cs typeface="Arial"/>
              </a:rPr>
              <a:t> </a:t>
            </a:r>
            <a:r>
              <a:rPr lang="en-GB" sz="800" spc="-5">
                <a:latin typeface="Arial"/>
                <a:cs typeface="Arial"/>
              </a:rPr>
              <a:t>organiser</a:t>
            </a:r>
            <a:endParaRPr lang="en-GB" sz="8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974-9E87-47DB-9C0B-832778FF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182" y="109733"/>
            <a:ext cx="467059" cy="33447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934803D-C32E-D248-AFBA-9B837E0D233C}"/>
              </a:ext>
            </a:extLst>
          </p:cNvPr>
          <p:cNvGrpSpPr/>
          <p:nvPr/>
        </p:nvGrpSpPr>
        <p:grpSpPr>
          <a:xfrm>
            <a:off x="0" y="276970"/>
            <a:ext cx="5394960" cy="6473580"/>
            <a:chOff x="0" y="276970"/>
            <a:chExt cx="5394960" cy="6473580"/>
          </a:xfrm>
        </p:grpSpPr>
        <p:pic>
          <p:nvPicPr>
            <p:cNvPr id="3" name="Picture 2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84118822-4A9C-5E3B-D510-188333464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6970"/>
              <a:ext cx="5357667" cy="148411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BBB80D-2FD5-9D41-EC98-3BF188CBB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3" y="1771608"/>
              <a:ext cx="5357667" cy="2575801"/>
            </a:xfrm>
            <a:prstGeom prst="rect">
              <a:avLst/>
            </a:prstGeom>
          </p:spPr>
        </p:pic>
        <p:pic>
          <p:nvPicPr>
            <p:cNvPr id="9" name="Picture 8" descr="A close-up of a page&#10;&#10;AI-generated content may be incorrect.">
              <a:extLst>
                <a:ext uri="{FF2B5EF4-FFF2-40B4-BE49-F238E27FC236}">
                  <a16:creationId xmlns:a16="http://schemas.microsoft.com/office/drawing/2014/main" id="{BDE42330-C5E2-951D-789E-7DC7A2661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9" y="4342475"/>
              <a:ext cx="5154845" cy="1632842"/>
            </a:xfrm>
            <a:prstGeom prst="rect">
              <a:avLst/>
            </a:prstGeom>
          </p:spPr>
        </p:pic>
        <p:pic>
          <p:nvPicPr>
            <p:cNvPr id="11" name="Picture 10" descr="A close up of a white background&#10;&#10;AI-generated content may be incorrect.">
              <a:extLst>
                <a:ext uri="{FF2B5EF4-FFF2-40B4-BE49-F238E27FC236}">
                  <a16:creationId xmlns:a16="http://schemas.microsoft.com/office/drawing/2014/main" id="{01D366F3-E2D2-A4E2-8F0E-0E483BE82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9" y="5968795"/>
              <a:ext cx="5154845" cy="78175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49E3A2-DAA5-F814-3F56-553630EE015D}"/>
              </a:ext>
            </a:extLst>
          </p:cNvPr>
          <p:cNvGrpSpPr/>
          <p:nvPr/>
        </p:nvGrpSpPr>
        <p:grpSpPr>
          <a:xfrm>
            <a:off x="5467961" y="1"/>
            <a:ext cx="5267695" cy="6766402"/>
            <a:chOff x="5467961" y="1"/>
            <a:chExt cx="5267695" cy="6766402"/>
          </a:xfrm>
        </p:grpSpPr>
        <p:pic>
          <p:nvPicPr>
            <p:cNvPr id="15" name="Picture 14" descr="A close-up of a paper&#10;&#10;AI-generated content may be incorrect.">
              <a:extLst>
                <a:ext uri="{FF2B5EF4-FFF2-40B4-BE49-F238E27FC236}">
                  <a16:creationId xmlns:a16="http://schemas.microsoft.com/office/drawing/2014/main" id="{C1BAE6E0-0713-8AFB-B07B-8881E8D08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961" y="1"/>
              <a:ext cx="5025160" cy="2280792"/>
            </a:xfrm>
            <a:prstGeom prst="rect">
              <a:avLst/>
            </a:prstGeom>
          </p:spPr>
        </p:pic>
        <p:pic>
          <p:nvPicPr>
            <p:cNvPr id="18" name="Picture 17" descr="A close-up of a page&#10;&#10;AI-generated content may be incorrect.">
              <a:extLst>
                <a:ext uri="{FF2B5EF4-FFF2-40B4-BE49-F238E27FC236}">
                  <a16:creationId xmlns:a16="http://schemas.microsoft.com/office/drawing/2014/main" id="{1405FA3F-FA44-B50B-3FE7-C5FC066A4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7"/>
            <a:stretch/>
          </p:blipFill>
          <p:spPr>
            <a:xfrm>
              <a:off x="5507008" y="2334403"/>
              <a:ext cx="5025160" cy="2189195"/>
            </a:xfrm>
            <a:prstGeom prst="rect">
              <a:avLst/>
            </a:prstGeom>
          </p:spPr>
        </p:pic>
        <p:pic>
          <p:nvPicPr>
            <p:cNvPr id="20" name="Picture 19" descr="A page of a computer&#10;&#10;AI-generated content may be incorrect.">
              <a:extLst>
                <a:ext uri="{FF2B5EF4-FFF2-40B4-BE49-F238E27FC236}">
                  <a16:creationId xmlns:a16="http://schemas.microsoft.com/office/drawing/2014/main" id="{DECD4E9F-0136-8646-79C6-40070F7B9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577208"/>
              <a:ext cx="5249256" cy="2189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7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98CCD0FBA27E4D9E0E89AA042F1EC9" ma:contentTypeVersion="16" ma:contentTypeDescription="Create a new document." ma:contentTypeScope="" ma:versionID="e43754d4213f9bb600dc013e9c921c40">
  <xsd:schema xmlns:xsd="http://www.w3.org/2001/XMLSchema" xmlns:xs="http://www.w3.org/2001/XMLSchema" xmlns:p="http://schemas.microsoft.com/office/2006/metadata/properties" xmlns:ns2="dc0bc8c4-a75d-415d-96ea-cd24337c12ed" xmlns:ns3="0e13a264-7465-4452-bc5c-02dfe0376e2b" targetNamespace="http://schemas.microsoft.com/office/2006/metadata/properties" ma:root="true" ma:fieldsID="827c3ac6c8b83da74d921485e32abcc6" ns2:_="" ns3:_="">
    <xsd:import namespace="dc0bc8c4-a75d-415d-96ea-cd24337c12ed"/>
    <xsd:import namespace="0e13a264-7465-4452-bc5c-02dfe0376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bc8c4-a75d-415d-96ea-cd24337c12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6e5aec-3c4a-4236-a63d-c20d042b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3a264-7465-4452-bc5c-02dfe0376e2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a133df4-fe9f-4d77-9360-da99ca86f740}" ma:internalName="TaxCatchAll" ma:showField="CatchAllData" ma:web="0e13a264-7465-4452-bc5c-02dfe0376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13a264-7465-4452-bc5c-02dfe0376e2b" xsi:nil="true"/>
    <lcf76f155ced4ddcb4097134ff3c332f xmlns="dc0bc8c4-a75d-415d-96ea-cd24337c12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2A7AC-845A-41AE-BB72-A65E43DAEFB2}"/>
</file>

<file path=customXml/itemProps2.xml><?xml version="1.0" encoding="utf-8"?>
<ds:datastoreItem xmlns:ds="http://schemas.openxmlformats.org/officeDocument/2006/customXml" ds:itemID="{36E22B01-38D5-4A23-880A-15882AC74655}"/>
</file>

<file path=customXml/itemProps3.xml><?xml version="1.0" encoding="utf-8"?>
<ds:datastoreItem xmlns:ds="http://schemas.openxmlformats.org/officeDocument/2006/customXml" ds:itemID="{163DE0DD-4C50-417A-90C0-E5EC014640BE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Archer</dc:creator>
  <cp:lastModifiedBy>Hayley Archer</cp:lastModifiedBy>
  <cp:revision>13</cp:revision>
  <cp:lastPrinted>2025-06-05T10:08:19Z</cp:lastPrinted>
  <dcterms:created xsi:type="dcterms:W3CDTF">2021-07-05T19:54:11Z</dcterms:created>
  <dcterms:modified xsi:type="dcterms:W3CDTF">2025-06-05T12:48:39Z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0x0101005E98CCD0FBA27E4D9E0E89AA042F1EC9</vt:lpwstr>
  </property>
</Properties>
</file>