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10" Type="http://schemas.openxmlformats.org/officeDocument/2006/relationships/image" Target="../media/image9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61607"/>
            <a:ext cx="3320667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 dirty="0">
                <a:latin typeface="Arial"/>
                <a:cs typeface="Arial"/>
              </a:rPr>
              <a:t>GCSE Module 8</a:t>
            </a:r>
            <a:r>
              <a:rPr lang="en-GB" sz="80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“El </a:t>
            </a:r>
            <a:r>
              <a:rPr lang="en-GB" sz="800" spc="-5" dirty="0" err="1">
                <a:latin typeface="Arial"/>
                <a:cs typeface="Arial"/>
              </a:rPr>
              <a:t>futuro</a:t>
            </a:r>
            <a:r>
              <a:rPr lang="en-GB" sz="800" spc="-5" dirty="0">
                <a:latin typeface="Arial"/>
                <a:cs typeface="Arial"/>
              </a:rPr>
              <a:t> </a:t>
            </a:r>
            <a:r>
              <a:rPr lang="en-GB" sz="800" spc="-5" dirty="0" err="1">
                <a:latin typeface="Arial"/>
                <a:cs typeface="Arial"/>
              </a:rPr>
              <a:t>te</a:t>
            </a:r>
            <a:r>
              <a:rPr lang="en-GB" sz="800" spc="-5" dirty="0">
                <a:latin typeface="Arial"/>
                <a:cs typeface="Arial"/>
              </a:rPr>
              <a:t> </a:t>
            </a:r>
            <a:r>
              <a:rPr lang="en-GB" sz="800" spc="-5" dirty="0" err="1">
                <a:latin typeface="Arial"/>
                <a:cs typeface="Arial"/>
              </a:rPr>
              <a:t>espera</a:t>
            </a:r>
            <a:r>
              <a:rPr lang="en-GB" sz="800" spc="-5" dirty="0">
                <a:latin typeface="Arial"/>
                <a:cs typeface="Arial"/>
              </a:rPr>
              <a:t>” Knowledge</a:t>
            </a:r>
            <a:r>
              <a:rPr lang="en-GB" sz="800" spc="2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organiser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ADE6B7-0B6F-1560-9019-3EAE2F3A58BE}"/>
              </a:ext>
            </a:extLst>
          </p:cNvPr>
          <p:cNvGrpSpPr/>
          <p:nvPr/>
        </p:nvGrpSpPr>
        <p:grpSpPr>
          <a:xfrm>
            <a:off x="32084" y="345975"/>
            <a:ext cx="5235575" cy="6466662"/>
            <a:chOff x="32084" y="345975"/>
            <a:chExt cx="5235575" cy="6466662"/>
          </a:xfrm>
        </p:grpSpPr>
        <p:pic>
          <p:nvPicPr>
            <p:cNvPr id="109" name="Picture 108" descr="A close-up of a computer screen&#10;&#10;AI-generated content may be incorrect.">
              <a:extLst>
                <a:ext uri="{FF2B5EF4-FFF2-40B4-BE49-F238E27FC236}">
                  <a16:creationId xmlns:a16="http://schemas.microsoft.com/office/drawing/2014/main" id="{FFC8BBB7-89D5-995E-801F-F55A64005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" y="345975"/>
              <a:ext cx="5125491" cy="958387"/>
            </a:xfrm>
            <a:prstGeom prst="rect">
              <a:avLst/>
            </a:prstGeom>
          </p:spPr>
        </p:pic>
        <p:pic>
          <p:nvPicPr>
            <p:cNvPr id="111" name="Picture 110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45D30257-9351-85D4-183D-125C34B23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6" y="1293681"/>
              <a:ext cx="5219533" cy="1877495"/>
            </a:xfrm>
            <a:prstGeom prst="rect">
              <a:avLst/>
            </a:prstGeom>
          </p:spPr>
        </p:pic>
        <p:pic>
          <p:nvPicPr>
            <p:cNvPr id="113" name="Picture 112" descr="A close-up of a blue and white page&#10;&#10;AI-generated content may be incorrect.">
              <a:extLst>
                <a:ext uri="{FF2B5EF4-FFF2-40B4-BE49-F238E27FC236}">
                  <a16:creationId xmlns:a16="http://schemas.microsoft.com/office/drawing/2014/main" id="{8AD69B50-5643-9251-6CE0-ED012CD67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" y="3204412"/>
              <a:ext cx="5190692" cy="2695449"/>
            </a:xfrm>
            <a:prstGeom prst="rect">
              <a:avLst/>
            </a:prstGeom>
          </p:spPr>
        </p:pic>
        <p:pic>
          <p:nvPicPr>
            <p:cNvPr id="115" name="Picture 114" descr="A close up of a message&#10;&#10;AI-generated content may be incorrect.">
              <a:extLst>
                <a:ext uri="{FF2B5EF4-FFF2-40B4-BE49-F238E27FC236}">
                  <a16:creationId xmlns:a16="http://schemas.microsoft.com/office/drawing/2014/main" id="{CA89BB9A-D791-E63C-88E2-7A861F5F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4" y="5926689"/>
              <a:ext cx="5196610" cy="885948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590A37-143D-9080-EB80-6A8EFB058CEE}"/>
              </a:ext>
            </a:extLst>
          </p:cNvPr>
          <p:cNvGrpSpPr/>
          <p:nvPr/>
        </p:nvGrpSpPr>
        <p:grpSpPr>
          <a:xfrm>
            <a:off x="5712194" y="13481"/>
            <a:ext cx="5491654" cy="6813369"/>
            <a:chOff x="5712194" y="13481"/>
            <a:chExt cx="5491654" cy="6813369"/>
          </a:xfrm>
        </p:grpSpPr>
        <p:pic>
          <p:nvPicPr>
            <p:cNvPr id="118" name="Picture 117" descr="A close-up of a computer screen&#10;&#10;AI-generated content may be incorrect.">
              <a:extLst>
                <a:ext uri="{FF2B5EF4-FFF2-40B4-BE49-F238E27FC236}">
                  <a16:creationId xmlns:a16="http://schemas.microsoft.com/office/drawing/2014/main" id="{2E47F995-E74E-CF68-62DA-301F4CC0A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042" y="13481"/>
              <a:ext cx="5485806" cy="2062824"/>
            </a:xfrm>
            <a:prstGeom prst="rect">
              <a:avLst/>
            </a:prstGeom>
          </p:spPr>
        </p:pic>
        <p:pic>
          <p:nvPicPr>
            <p:cNvPr id="120" name="Picture 119" descr="A close-up of a blue page&#10;&#10;AI-generated content may be incorrect.">
              <a:extLst>
                <a:ext uri="{FF2B5EF4-FFF2-40B4-BE49-F238E27FC236}">
                  <a16:creationId xmlns:a16="http://schemas.microsoft.com/office/drawing/2014/main" id="{CAE2E430-FFD9-B0B6-B2B4-3F02B4B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194" y="2072296"/>
              <a:ext cx="5219533" cy="2528659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BA35FFE-CC49-B41F-545B-33BF2E12B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194" y="4600955"/>
              <a:ext cx="5485806" cy="399060"/>
            </a:xfrm>
            <a:prstGeom prst="rect">
              <a:avLst/>
            </a:prstGeom>
          </p:spPr>
        </p:pic>
        <p:pic>
          <p:nvPicPr>
            <p:cNvPr id="124" name="Picture 123" descr="A close-up of a blue and black page&#10;&#10;AI-generated content may be incorrect.">
              <a:extLst>
                <a:ext uri="{FF2B5EF4-FFF2-40B4-BE49-F238E27FC236}">
                  <a16:creationId xmlns:a16="http://schemas.microsoft.com/office/drawing/2014/main" id="{3F7CDC44-FC37-A1A3-CBF3-34B11009E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717" y="5009563"/>
              <a:ext cx="5056800" cy="18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3F5BB3-456C-41C5-B036-41A2A4FD228D}"/>
</file>

<file path=customXml/itemProps2.xml><?xml version="1.0" encoding="utf-8"?>
<ds:datastoreItem xmlns:ds="http://schemas.openxmlformats.org/officeDocument/2006/customXml" ds:itemID="{01272160-602B-4B4A-B089-5DA7E1C77742}"/>
</file>

<file path=customXml/itemProps3.xml><?xml version="1.0" encoding="utf-8"?>
<ds:datastoreItem xmlns:ds="http://schemas.openxmlformats.org/officeDocument/2006/customXml" ds:itemID="{1ADE8846-C44B-473E-AB7E-3D887E985721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Archer</dc:creator>
  <cp:lastModifiedBy>Hayley Archer</cp:lastModifiedBy>
  <cp:revision>14</cp:revision>
  <cp:lastPrinted>2025-06-05T10:08:19Z</cp:lastPrinted>
  <dcterms:created xsi:type="dcterms:W3CDTF">2021-07-05T19:54:11Z</dcterms:created>
  <dcterms:modified xsi:type="dcterms:W3CDTF">2025-06-05T12:43:47Z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