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2" r:id="rId2"/>
    <p:sldId id="360" r:id="rId3"/>
    <p:sldId id="364" r:id="rId4"/>
    <p:sldId id="365" r:id="rId5"/>
    <p:sldId id="366" r:id="rId6"/>
    <p:sldId id="363" r:id="rId7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04526"/>
    <a:srgbClr val="2B5796"/>
    <a:srgbClr val="008000"/>
    <a:srgbClr val="ADBFCE"/>
    <a:srgbClr val="7E3878"/>
    <a:srgbClr val="1E7145"/>
    <a:srgbClr val="0A736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00" autoAdjust="0"/>
  </p:normalViewPr>
  <p:slideViewPr>
    <p:cSldViewPr>
      <p:cViewPr varScale="1">
        <p:scale>
          <a:sx n="108" d="100"/>
          <a:sy n="108" d="100"/>
        </p:scale>
        <p:origin x="10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132" y="102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3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BDA3-BD09-4993-83D1-8EF48CA339D4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8647-502F-4518-BF5F-9CEA510D7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4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B8647-502F-4518-BF5F-9CEA510D72D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../slides/slide2.xm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 l="1618"/>
          <a:stretch>
            <a:fillRect/>
          </a:stretch>
        </p:blipFill>
        <p:spPr bwMode="auto">
          <a:xfrm>
            <a:off x="3643306" y="0"/>
            <a:ext cx="5500694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" name="Rectangle 168"/>
          <p:cNvSpPr/>
          <p:nvPr userDrawn="1"/>
        </p:nvSpPr>
        <p:spPr>
          <a:xfrm>
            <a:off x="1619672" y="1"/>
            <a:ext cx="2448272" cy="6857999"/>
          </a:xfrm>
          <a:prstGeom prst="rect">
            <a:avLst/>
          </a:prstGeom>
          <a:solidFill>
            <a:srgbClr val="ADBFC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3587290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ctr">
              <a:defRPr>
                <a:ln w="19050" cmpd="sng">
                  <a:solidFill>
                    <a:schemeClr val="tx1"/>
                  </a:solidFill>
                  <a:prstDash val="solid"/>
                </a:ln>
                <a:latin typeface="Berlin Sans FB Demi" panose="020E0802020502020306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3463" y="-32346"/>
            <a:ext cx="1259632" cy="1473695"/>
            <a:chOff x="9309101" y="-119628"/>
            <a:chExt cx="1708150" cy="1998433"/>
          </a:xfrm>
        </p:grpSpPr>
        <p:grpSp>
          <p:nvGrpSpPr>
            <p:cNvPr id="18" name="Group 19"/>
            <p:cNvGrpSpPr>
              <a:grpSpLocks noChangeAspect="1"/>
            </p:cNvGrpSpPr>
            <p:nvPr/>
          </p:nvGrpSpPr>
          <p:grpSpPr bwMode="auto">
            <a:xfrm>
              <a:off x="9309101" y="54768"/>
              <a:ext cx="1708150" cy="1824037"/>
              <a:chOff x="5818" y="103"/>
              <a:chExt cx="1076" cy="1149"/>
            </a:xfrm>
          </p:grpSpPr>
          <p:sp>
            <p:nvSpPr>
              <p:cNvPr id="44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5818" y="103"/>
                <a:ext cx="1076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1"/>
              <p:cNvSpPr>
                <a:spLocks/>
              </p:cNvSpPr>
              <p:nvPr/>
            </p:nvSpPr>
            <p:spPr bwMode="auto">
              <a:xfrm>
                <a:off x="5834" y="673"/>
                <a:ext cx="1020" cy="561"/>
              </a:xfrm>
              <a:custGeom>
                <a:avLst/>
                <a:gdLst>
                  <a:gd name="T0" fmla="*/ 712 w 2039"/>
                  <a:gd name="T1" fmla="*/ 0 h 1121"/>
                  <a:gd name="T2" fmla="*/ 0 w 2039"/>
                  <a:gd name="T3" fmla="*/ 444 h 1121"/>
                  <a:gd name="T4" fmla="*/ 0 w 2039"/>
                  <a:gd name="T5" fmla="*/ 609 h 1121"/>
                  <a:gd name="T6" fmla="*/ 1346 w 2039"/>
                  <a:gd name="T7" fmla="*/ 1121 h 1121"/>
                  <a:gd name="T8" fmla="*/ 2039 w 2039"/>
                  <a:gd name="T9" fmla="*/ 400 h 1121"/>
                  <a:gd name="T10" fmla="*/ 2039 w 2039"/>
                  <a:gd name="T11" fmla="*/ 246 h 1121"/>
                  <a:gd name="T12" fmla="*/ 712 w 2039"/>
                  <a:gd name="T13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9" h="1121">
                    <a:moveTo>
                      <a:pt x="712" y="0"/>
                    </a:moveTo>
                    <a:lnTo>
                      <a:pt x="0" y="444"/>
                    </a:lnTo>
                    <a:lnTo>
                      <a:pt x="0" y="609"/>
                    </a:lnTo>
                    <a:lnTo>
                      <a:pt x="1346" y="1121"/>
                    </a:lnTo>
                    <a:lnTo>
                      <a:pt x="2039" y="400"/>
                    </a:lnTo>
                    <a:lnTo>
                      <a:pt x="2039" y="246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22"/>
              <p:cNvSpPr>
                <a:spLocks/>
              </p:cNvSpPr>
              <p:nvPr/>
            </p:nvSpPr>
            <p:spPr bwMode="auto">
              <a:xfrm>
                <a:off x="5857" y="690"/>
                <a:ext cx="972" cy="438"/>
              </a:xfrm>
              <a:custGeom>
                <a:avLst/>
                <a:gdLst>
                  <a:gd name="T0" fmla="*/ 673 w 1945"/>
                  <a:gd name="T1" fmla="*/ 0 h 875"/>
                  <a:gd name="T2" fmla="*/ 1945 w 1945"/>
                  <a:gd name="T3" fmla="*/ 235 h 875"/>
                  <a:gd name="T4" fmla="*/ 1279 w 1945"/>
                  <a:gd name="T5" fmla="*/ 875 h 875"/>
                  <a:gd name="T6" fmla="*/ 0 w 1945"/>
                  <a:gd name="T7" fmla="*/ 419 h 875"/>
                  <a:gd name="T8" fmla="*/ 673 w 1945"/>
                  <a:gd name="T9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875">
                    <a:moveTo>
                      <a:pt x="673" y="0"/>
                    </a:moveTo>
                    <a:lnTo>
                      <a:pt x="1945" y="235"/>
                    </a:lnTo>
                    <a:lnTo>
                      <a:pt x="1279" y="875"/>
                    </a:lnTo>
                    <a:lnTo>
                      <a:pt x="0" y="41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AD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>
                <a:off x="6160" y="897"/>
                <a:ext cx="221" cy="102"/>
              </a:xfrm>
              <a:custGeom>
                <a:avLst/>
                <a:gdLst>
                  <a:gd name="T0" fmla="*/ 220 w 442"/>
                  <a:gd name="T1" fmla="*/ 185 h 204"/>
                  <a:gd name="T2" fmla="*/ 264 w 442"/>
                  <a:gd name="T3" fmla="*/ 195 h 204"/>
                  <a:gd name="T4" fmla="*/ 306 w 442"/>
                  <a:gd name="T5" fmla="*/ 201 h 204"/>
                  <a:gd name="T6" fmla="*/ 342 w 442"/>
                  <a:gd name="T7" fmla="*/ 204 h 204"/>
                  <a:gd name="T8" fmla="*/ 376 w 442"/>
                  <a:gd name="T9" fmla="*/ 203 h 204"/>
                  <a:gd name="T10" fmla="*/ 404 w 442"/>
                  <a:gd name="T11" fmla="*/ 198 h 204"/>
                  <a:gd name="T12" fmla="*/ 424 w 442"/>
                  <a:gd name="T13" fmla="*/ 189 h 204"/>
                  <a:gd name="T14" fmla="*/ 437 w 442"/>
                  <a:gd name="T15" fmla="*/ 178 h 204"/>
                  <a:gd name="T16" fmla="*/ 442 w 442"/>
                  <a:gd name="T17" fmla="*/ 162 h 204"/>
                  <a:gd name="T18" fmla="*/ 437 w 442"/>
                  <a:gd name="T19" fmla="*/ 144 h 204"/>
                  <a:gd name="T20" fmla="*/ 425 w 442"/>
                  <a:gd name="T21" fmla="*/ 126 h 204"/>
                  <a:gd name="T22" fmla="*/ 405 w 442"/>
                  <a:gd name="T23" fmla="*/ 106 h 204"/>
                  <a:gd name="T24" fmla="*/ 378 w 442"/>
                  <a:gd name="T25" fmla="*/ 87 h 204"/>
                  <a:gd name="T26" fmla="*/ 346 w 442"/>
                  <a:gd name="T27" fmla="*/ 68 h 204"/>
                  <a:gd name="T28" fmla="*/ 309 w 442"/>
                  <a:gd name="T29" fmla="*/ 50 h 204"/>
                  <a:gd name="T30" fmla="*/ 266 w 442"/>
                  <a:gd name="T31" fmla="*/ 34 h 204"/>
                  <a:gd name="T32" fmla="*/ 221 w 442"/>
                  <a:gd name="T33" fmla="*/ 20 h 204"/>
                  <a:gd name="T34" fmla="*/ 178 w 442"/>
                  <a:gd name="T35" fmla="*/ 10 h 204"/>
                  <a:gd name="T36" fmla="*/ 136 w 442"/>
                  <a:gd name="T37" fmla="*/ 4 h 204"/>
                  <a:gd name="T38" fmla="*/ 99 w 442"/>
                  <a:gd name="T39" fmla="*/ 0 h 204"/>
                  <a:gd name="T40" fmla="*/ 66 w 442"/>
                  <a:gd name="T41" fmla="*/ 1 h 204"/>
                  <a:gd name="T42" fmla="*/ 38 w 442"/>
                  <a:gd name="T43" fmla="*/ 6 h 204"/>
                  <a:gd name="T44" fmla="*/ 18 w 442"/>
                  <a:gd name="T45" fmla="*/ 15 h 204"/>
                  <a:gd name="T46" fmla="*/ 5 w 442"/>
                  <a:gd name="T47" fmla="*/ 27 h 204"/>
                  <a:gd name="T48" fmla="*/ 0 w 442"/>
                  <a:gd name="T49" fmla="*/ 43 h 204"/>
                  <a:gd name="T50" fmla="*/ 4 w 442"/>
                  <a:gd name="T51" fmla="*/ 60 h 204"/>
                  <a:gd name="T52" fmla="*/ 16 w 442"/>
                  <a:gd name="T53" fmla="*/ 79 h 204"/>
                  <a:gd name="T54" fmla="*/ 36 w 442"/>
                  <a:gd name="T55" fmla="*/ 98 h 204"/>
                  <a:gd name="T56" fmla="*/ 63 w 442"/>
                  <a:gd name="T57" fmla="*/ 118 h 204"/>
                  <a:gd name="T58" fmla="*/ 96 w 442"/>
                  <a:gd name="T59" fmla="*/ 136 h 204"/>
                  <a:gd name="T60" fmla="*/ 133 w 442"/>
                  <a:gd name="T61" fmla="*/ 155 h 204"/>
                  <a:gd name="T62" fmla="*/ 175 w 442"/>
                  <a:gd name="T63" fmla="*/ 17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2" h="204">
                    <a:moveTo>
                      <a:pt x="197" y="178"/>
                    </a:moveTo>
                    <a:lnTo>
                      <a:pt x="220" y="185"/>
                    </a:lnTo>
                    <a:lnTo>
                      <a:pt x="242" y="190"/>
                    </a:lnTo>
                    <a:lnTo>
                      <a:pt x="264" y="195"/>
                    </a:lnTo>
                    <a:lnTo>
                      <a:pt x="285" y="198"/>
                    </a:lnTo>
                    <a:lnTo>
                      <a:pt x="306" y="201"/>
                    </a:lnTo>
                    <a:lnTo>
                      <a:pt x="324" y="203"/>
                    </a:lnTo>
                    <a:lnTo>
                      <a:pt x="342" y="204"/>
                    </a:lnTo>
                    <a:lnTo>
                      <a:pt x="360" y="204"/>
                    </a:lnTo>
                    <a:lnTo>
                      <a:pt x="376" y="203"/>
                    </a:lnTo>
                    <a:lnTo>
                      <a:pt x="390" y="201"/>
                    </a:lnTo>
                    <a:lnTo>
                      <a:pt x="404" y="198"/>
                    </a:lnTo>
                    <a:lnTo>
                      <a:pt x="414" y="194"/>
                    </a:lnTo>
                    <a:lnTo>
                      <a:pt x="424" y="189"/>
                    </a:lnTo>
                    <a:lnTo>
                      <a:pt x="431" y="183"/>
                    </a:lnTo>
                    <a:lnTo>
                      <a:pt x="437" y="178"/>
                    </a:lnTo>
                    <a:lnTo>
                      <a:pt x="440" y="170"/>
                    </a:lnTo>
                    <a:lnTo>
                      <a:pt x="442" y="162"/>
                    </a:lnTo>
                    <a:lnTo>
                      <a:pt x="440" y="153"/>
                    </a:lnTo>
                    <a:lnTo>
                      <a:pt x="437" y="144"/>
                    </a:lnTo>
                    <a:lnTo>
                      <a:pt x="432" y="135"/>
                    </a:lnTo>
                    <a:lnTo>
                      <a:pt x="425" y="126"/>
                    </a:lnTo>
                    <a:lnTo>
                      <a:pt x="416" y="115"/>
                    </a:lnTo>
                    <a:lnTo>
                      <a:pt x="405" y="106"/>
                    </a:lnTo>
                    <a:lnTo>
                      <a:pt x="393" y="96"/>
                    </a:lnTo>
                    <a:lnTo>
                      <a:pt x="378" y="87"/>
                    </a:lnTo>
                    <a:lnTo>
                      <a:pt x="363" y="77"/>
                    </a:lnTo>
                    <a:lnTo>
                      <a:pt x="346" y="68"/>
                    </a:lnTo>
                    <a:lnTo>
                      <a:pt x="327" y="59"/>
                    </a:lnTo>
                    <a:lnTo>
                      <a:pt x="309" y="50"/>
                    </a:lnTo>
                    <a:lnTo>
                      <a:pt x="288" y="42"/>
                    </a:lnTo>
                    <a:lnTo>
                      <a:pt x="266" y="34"/>
                    </a:lnTo>
                    <a:lnTo>
                      <a:pt x="245" y="27"/>
                    </a:lnTo>
                    <a:lnTo>
                      <a:pt x="221" y="20"/>
                    </a:lnTo>
                    <a:lnTo>
                      <a:pt x="200" y="14"/>
                    </a:lnTo>
                    <a:lnTo>
                      <a:pt x="178" y="10"/>
                    </a:lnTo>
                    <a:lnTo>
                      <a:pt x="157" y="6"/>
                    </a:lnTo>
                    <a:lnTo>
                      <a:pt x="136" y="4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2" y="0"/>
                    </a:lnTo>
                    <a:lnTo>
                      <a:pt x="66" y="1"/>
                    </a:lnTo>
                    <a:lnTo>
                      <a:pt x="52" y="4"/>
                    </a:lnTo>
                    <a:lnTo>
                      <a:pt x="38" y="6"/>
                    </a:lnTo>
                    <a:lnTo>
                      <a:pt x="28" y="11"/>
                    </a:lnTo>
                    <a:lnTo>
                      <a:pt x="18" y="15"/>
                    </a:lnTo>
                    <a:lnTo>
                      <a:pt x="11" y="21"/>
                    </a:lnTo>
                    <a:lnTo>
                      <a:pt x="5" y="27"/>
                    </a:lnTo>
                    <a:lnTo>
                      <a:pt x="1" y="35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4" y="60"/>
                    </a:lnTo>
                    <a:lnTo>
                      <a:pt x="10" y="69"/>
                    </a:lnTo>
                    <a:lnTo>
                      <a:pt x="16" y="79"/>
                    </a:lnTo>
                    <a:lnTo>
                      <a:pt x="26" y="89"/>
                    </a:lnTo>
                    <a:lnTo>
                      <a:pt x="36" y="98"/>
                    </a:lnTo>
                    <a:lnTo>
                      <a:pt x="49" y="107"/>
                    </a:lnTo>
                    <a:lnTo>
                      <a:pt x="63" y="118"/>
                    </a:lnTo>
                    <a:lnTo>
                      <a:pt x="79" y="127"/>
                    </a:lnTo>
                    <a:lnTo>
                      <a:pt x="96" y="136"/>
                    </a:lnTo>
                    <a:lnTo>
                      <a:pt x="113" y="145"/>
                    </a:lnTo>
                    <a:lnTo>
                      <a:pt x="133" y="155"/>
                    </a:lnTo>
                    <a:lnTo>
                      <a:pt x="154" y="163"/>
                    </a:lnTo>
                    <a:lnTo>
                      <a:pt x="175" y="171"/>
                    </a:lnTo>
                    <a:lnTo>
                      <a:pt x="197" y="178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5857" y="690"/>
                <a:ext cx="653" cy="438"/>
              </a:xfrm>
              <a:custGeom>
                <a:avLst/>
                <a:gdLst>
                  <a:gd name="T0" fmla="*/ 69 w 1307"/>
                  <a:gd name="T1" fmla="*/ 409 h 875"/>
                  <a:gd name="T2" fmla="*/ 713 w 1307"/>
                  <a:gd name="T3" fmla="*/ 8 h 875"/>
                  <a:gd name="T4" fmla="*/ 673 w 1307"/>
                  <a:gd name="T5" fmla="*/ 0 h 875"/>
                  <a:gd name="T6" fmla="*/ 0 w 1307"/>
                  <a:gd name="T7" fmla="*/ 419 h 875"/>
                  <a:gd name="T8" fmla="*/ 1279 w 1307"/>
                  <a:gd name="T9" fmla="*/ 875 h 875"/>
                  <a:gd name="T10" fmla="*/ 1307 w 1307"/>
                  <a:gd name="T11" fmla="*/ 850 h 875"/>
                  <a:gd name="T12" fmla="*/ 69 w 1307"/>
                  <a:gd name="T13" fmla="*/ 409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7" h="875">
                    <a:moveTo>
                      <a:pt x="69" y="409"/>
                    </a:moveTo>
                    <a:lnTo>
                      <a:pt x="713" y="8"/>
                    </a:lnTo>
                    <a:lnTo>
                      <a:pt x="673" y="0"/>
                    </a:lnTo>
                    <a:lnTo>
                      <a:pt x="0" y="419"/>
                    </a:lnTo>
                    <a:lnTo>
                      <a:pt x="1279" y="875"/>
                    </a:lnTo>
                    <a:lnTo>
                      <a:pt x="1307" y="850"/>
                    </a:lnTo>
                    <a:lnTo>
                      <a:pt x="69" y="4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5850" y="914"/>
                <a:ext cx="644" cy="297"/>
              </a:xfrm>
              <a:custGeom>
                <a:avLst/>
                <a:gdLst>
                  <a:gd name="T0" fmla="*/ 1286 w 1286"/>
                  <a:gd name="T1" fmla="*/ 594 h 594"/>
                  <a:gd name="T2" fmla="*/ 0 w 1286"/>
                  <a:gd name="T3" fmla="*/ 105 h 594"/>
                  <a:gd name="T4" fmla="*/ 0 w 1286"/>
                  <a:gd name="T5" fmla="*/ 0 h 594"/>
                  <a:gd name="T6" fmla="*/ 1286 w 1286"/>
                  <a:gd name="T7" fmla="*/ 459 h 594"/>
                  <a:gd name="T8" fmla="*/ 1286 w 1286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594">
                    <a:moveTo>
                      <a:pt x="1286" y="594"/>
                    </a:moveTo>
                    <a:lnTo>
                      <a:pt x="0" y="105"/>
                    </a:lnTo>
                    <a:lnTo>
                      <a:pt x="0" y="0"/>
                    </a:lnTo>
                    <a:lnTo>
                      <a:pt x="1286" y="459"/>
                    </a:lnTo>
                    <a:lnTo>
                      <a:pt x="1286" y="594"/>
                    </a:lnTo>
                    <a:close/>
                  </a:path>
                </a:pathLst>
              </a:custGeom>
              <a:solidFill>
                <a:srgbClr val="CED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6510" y="821"/>
                <a:ext cx="328" cy="387"/>
              </a:xfrm>
              <a:custGeom>
                <a:avLst/>
                <a:gdLst>
                  <a:gd name="T0" fmla="*/ 0 w 655"/>
                  <a:gd name="T1" fmla="*/ 773 h 773"/>
                  <a:gd name="T2" fmla="*/ 0 w 655"/>
                  <a:gd name="T3" fmla="*/ 632 h 773"/>
                  <a:gd name="T4" fmla="*/ 655 w 655"/>
                  <a:gd name="T5" fmla="*/ 0 h 773"/>
                  <a:gd name="T6" fmla="*/ 655 w 655"/>
                  <a:gd name="T7" fmla="*/ 91 h 773"/>
                  <a:gd name="T8" fmla="*/ 0 w 655"/>
                  <a:gd name="T9" fmla="*/ 77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773">
                    <a:moveTo>
                      <a:pt x="0" y="773"/>
                    </a:moveTo>
                    <a:lnTo>
                      <a:pt x="0" y="632"/>
                    </a:lnTo>
                    <a:lnTo>
                      <a:pt x="655" y="0"/>
                    </a:lnTo>
                    <a:lnTo>
                      <a:pt x="655" y="91"/>
                    </a:lnTo>
                    <a:lnTo>
                      <a:pt x="0" y="773"/>
                    </a:lnTo>
                    <a:close/>
                  </a:path>
                </a:pathLst>
              </a:custGeom>
              <a:solidFill>
                <a:srgbClr val="385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6128" y="119"/>
                <a:ext cx="750" cy="710"/>
              </a:xfrm>
              <a:custGeom>
                <a:avLst/>
                <a:gdLst>
                  <a:gd name="T0" fmla="*/ 1383 w 1500"/>
                  <a:gd name="T1" fmla="*/ 0 h 1421"/>
                  <a:gd name="T2" fmla="*/ 0 w 1500"/>
                  <a:gd name="T3" fmla="*/ 85 h 1421"/>
                  <a:gd name="T4" fmla="*/ 0 w 1500"/>
                  <a:gd name="T5" fmla="*/ 1113 h 1421"/>
                  <a:gd name="T6" fmla="*/ 1387 w 1500"/>
                  <a:gd name="T7" fmla="*/ 1421 h 1421"/>
                  <a:gd name="T8" fmla="*/ 1387 w 1500"/>
                  <a:gd name="T9" fmla="*/ 1403 h 1421"/>
                  <a:gd name="T10" fmla="*/ 1396 w 1500"/>
                  <a:gd name="T11" fmla="*/ 1415 h 1421"/>
                  <a:gd name="T12" fmla="*/ 1500 w 1500"/>
                  <a:gd name="T13" fmla="*/ 1331 h 1421"/>
                  <a:gd name="T14" fmla="*/ 1500 w 1500"/>
                  <a:gd name="T15" fmla="*/ 98 h 1421"/>
                  <a:gd name="T16" fmla="*/ 1383 w 1500"/>
                  <a:gd name="T17" fmla="*/ 0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0" h="1421">
                    <a:moveTo>
                      <a:pt x="1383" y="0"/>
                    </a:moveTo>
                    <a:lnTo>
                      <a:pt x="0" y="85"/>
                    </a:lnTo>
                    <a:lnTo>
                      <a:pt x="0" y="1113"/>
                    </a:lnTo>
                    <a:lnTo>
                      <a:pt x="1387" y="1421"/>
                    </a:lnTo>
                    <a:lnTo>
                      <a:pt x="1387" y="1403"/>
                    </a:lnTo>
                    <a:lnTo>
                      <a:pt x="1396" y="1415"/>
                    </a:lnTo>
                    <a:lnTo>
                      <a:pt x="1500" y="1331"/>
                    </a:lnTo>
                    <a:lnTo>
                      <a:pt x="1500" y="98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6144" y="136"/>
                <a:ext cx="661" cy="673"/>
              </a:xfrm>
              <a:custGeom>
                <a:avLst/>
                <a:gdLst>
                  <a:gd name="T0" fmla="*/ 1323 w 1323"/>
                  <a:gd name="T1" fmla="*/ 1346 h 1346"/>
                  <a:gd name="T2" fmla="*/ 0 w 1323"/>
                  <a:gd name="T3" fmla="*/ 1054 h 1346"/>
                  <a:gd name="T4" fmla="*/ 0 w 1323"/>
                  <a:gd name="T5" fmla="*/ 81 h 1346"/>
                  <a:gd name="T6" fmla="*/ 1323 w 1323"/>
                  <a:gd name="T7" fmla="*/ 0 h 1346"/>
                  <a:gd name="T8" fmla="*/ 1323 w 1323"/>
                  <a:gd name="T9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46">
                    <a:moveTo>
                      <a:pt x="1323" y="1346"/>
                    </a:moveTo>
                    <a:lnTo>
                      <a:pt x="0" y="1054"/>
                    </a:lnTo>
                    <a:lnTo>
                      <a:pt x="0" y="81"/>
                    </a:lnTo>
                    <a:lnTo>
                      <a:pt x="1323" y="0"/>
                    </a:lnTo>
                    <a:lnTo>
                      <a:pt x="1323" y="1346"/>
                    </a:lnTo>
                    <a:close/>
                  </a:path>
                </a:pathLst>
              </a:custGeom>
              <a:solidFill>
                <a:srgbClr val="AD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32"/>
              <p:cNvSpPr>
                <a:spLocks/>
              </p:cNvSpPr>
              <p:nvPr/>
            </p:nvSpPr>
            <p:spPr bwMode="auto">
              <a:xfrm>
                <a:off x="6144" y="136"/>
                <a:ext cx="661" cy="530"/>
              </a:xfrm>
              <a:custGeom>
                <a:avLst/>
                <a:gdLst>
                  <a:gd name="T0" fmla="*/ 27 w 1323"/>
                  <a:gd name="T1" fmla="*/ 103 h 1059"/>
                  <a:gd name="T2" fmla="*/ 1323 w 1323"/>
                  <a:gd name="T3" fmla="*/ 23 h 1059"/>
                  <a:gd name="T4" fmla="*/ 1323 w 1323"/>
                  <a:gd name="T5" fmla="*/ 0 h 1059"/>
                  <a:gd name="T6" fmla="*/ 0 w 1323"/>
                  <a:gd name="T7" fmla="*/ 81 h 1059"/>
                  <a:gd name="T8" fmla="*/ 0 w 1323"/>
                  <a:gd name="T9" fmla="*/ 1054 h 1059"/>
                  <a:gd name="T10" fmla="*/ 27 w 1323"/>
                  <a:gd name="T11" fmla="*/ 1059 h 1059"/>
                  <a:gd name="T12" fmla="*/ 27 w 1323"/>
                  <a:gd name="T13" fmla="*/ 103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3" h="1059">
                    <a:moveTo>
                      <a:pt x="27" y="103"/>
                    </a:moveTo>
                    <a:lnTo>
                      <a:pt x="1323" y="23"/>
                    </a:lnTo>
                    <a:lnTo>
                      <a:pt x="1323" y="0"/>
                    </a:lnTo>
                    <a:lnTo>
                      <a:pt x="0" y="81"/>
                    </a:lnTo>
                    <a:lnTo>
                      <a:pt x="0" y="1054"/>
                    </a:lnTo>
                    <a:lnTo>
                      <a:pt x="27" y="1059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33"/>
              <p:cNvSpPr>
                <a:spLocks/>
              </p:cNvSpPr>
              <p:nvPr/>
            </p:nvSpPr>
            <p:spPr bwMode="auto">
              <a:xfrm>
                <a:off x="6821" y="142"/>
                <a:ext cx="41" cy="667"/>
              </a:xfrm>
              <a:custGeom>
                <a:avLst/>
                <a:gdLst>
                  <a:gd name="T0" fmla="*/ 0 w 80"/>
                  <a:gd name="T1" fmla="*/ 1335 h 1335"/>
                  <a:gd name="T2" fmla="*/ 0 w 80"/>
                  <a:gd name="T3" fmla="*/ 0 h 1335"/>
                  <a:gd name="T4" fmla="*/ 80 w 80"/>
                  <a:gd name="T5" fmla="*/ 68 h 1335"/>
                  <a:gd name="T6" fmla="*/ 80 w 80"/>
                  <a:gd name="T7" fmla="*/ 1271 h 1335"/>
                  <a:gd name="T8" fmla="*/ 0 w 80"/>
                  <a:gd name="T9" fmla="*/ 1335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335">
                    <a:moveTo>
                      <a:pt x="0" y="1335"/>
                    </a:moveTo>
                    <a:lnTo>
                      <a:pt x="0" y="0"/>
                    </a:lnTo>
                    <a:lnTo>
                      <a:pt x="80" y="68"/>
                    </a:lnTo>
                    <a:lnTo>
                      <a:pt x="80" y="1271"/>
                    </a:lnTo>
                    <a:lnTo>
                      <a:pt x="0" y="1335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34"/>
              <p:cNvSpPr>
                <a:spLocks/>
              </p:cNvSpPr>
              <p:nvPr/>
            </p:nvSpPr>
            <p:spPr bwMode="auto">
              <a:xfrm>
                <a:off x="6198" y="217"/>
                <a:ext cx="543" cy="490"/>
              </a:xfrm>
              <a:custGeom>
                <a:avLst/>
                <a:gdLst>
                  <a:gd name="T0" fmla="*/ 1087 w 1087"/>
                  <a:gd name="T1" fmla="*/ 979 h 979"/>
                  <a:gd name="T2" fmla="*/ 0 w 1087"/>
                  <a:gd name="T3" fmla="*/ 797 h 979"/>
                  <a:gd name="T4" fmla="*/ 0 w 1087"/>
                  <a:gd name="T5" fmla="*/ 31 h 979"/>
                  <a:gd name="T6" fmla="*/ 1087 w 1087"/>
                  <a:gd name="T7" fmla="*/ 0 h 979"/>
                  <a:gd name="T8" fmla="*/ 1087 w 1087"/>
                  <a:gd name="T9" fmla="*/ 979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7" h="979">
                    <a:moveTo>
                      <a:pt x="1087" y="979"/>
                    </a:moveTo>
                    <a:lnTo>
                      <a:pt x="0" y="797"/>
                    </a:lnTo>
                    <a:lnTo>
                      <a:pt x="0" y="31"/>
                    </a:lnTo>
                    <a:lnTo>
                      <a:pt x="1087" y="0"/>
                    </a:lnTo>
                    <a:lnTo>
                      <a:pt x="1087" y="979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35"/>
              <p:cNvSpPr>
                <a:spLocks/>
              </p:cNvSpPr>
              <p:nvPr/>
            </p:nvSpPr>
            <p:spPr bwMode="auto">
              <a:xfrm>
                <a:off x="6103" y="885"/>
                <a:ext cx="241" cy="114"/>
              </a:xfrm>
              <a:custGeom>
                <a:avLst/>
                <a:gdLst>
                  <a:gd name="T0" fmla="*/ 235 w 483"/>
                  <a:gd name="T1" fmla="*/ 206 h 227"/>
                  <a:gd name="T2" fmla="*/ 273 w 483"/>
                  <a:gd name="T3" fmla="*/ 215 h 227"/>
                  <a:gd name="T4" fmla="*/ 309 w 483"/>
                  <a:gd name="T5" fmla="*/ 221 h 227"/>
                  <a:gd name="T6" fmla="*/ 342 w 483"/>
                  <a:gd name="T7" fmla="*/ 225 h 227"/>
                  <a:gd name="T8" fmla="*/ 375 w 483"/>
                  <a:gd name="T9" fmla="*/ 227 h 227"/>
                  <a:gd name="T10" fmla="*/ 402 w 483"/>
                  <a:gd name="T11" fmla="*/ 226 h 227"/>
                  <a:gd name="T12" fmla="*/ 428 w 483"/>
                  <a:gd name="T13" fmla="*/ 223 h 227"/>
                  <a:gd name="T14" fmla="*/ 448 w 483"/>
                  <a:gd name="T15" fmla="*/ 216 h 227"/>
                  <a:gd name="T16" fmla="*/ 466 w 483"/>
                  <a:gd name="T17" fmla="*/ 206 h 227"/>
                  <a:gd name="T18" fmla="*/ 477 w 483"/>
                  <a:gd name="T19" fmla="*/ 193 h 227"/>
                  <a:gd name="T20" fmla="*/ 483 w 483"/>
                  <a:gd name="T21" fmla="*/ 174 h 227"/>
                  <a:gd name="T22" fmla="*/ 477 w 483"/>
                  <a:gd name="T23" fmla="*/ 151 h 227"/>
                  <a:gd name="T24" fmla="*/ 462 w 483"/>
                  <a:gd name="T25" fmla="*/ 129 h 227"/>
                  <a:gd name="T26" fmla="*/ 439 w 483"/>
                  <a:gd name="T27" fmla="*/ 107 h 227"/>
                  <a:gd name="T28" fmla="*/ 409 w 483"/>
                  <a:gd name="T29" fmla="*/ 87 h 227"/>
                  <a:gd name="T30" fmla="*/ 374 w 483"/>
                  <a:gd name="T31" fmla="*/ 67 h 227"/>
                  <a:gd name="T32" fmla="*/ 333 w 483"/>
                  <a:gd name="T33" fmla="*/ 49 h 227"/>
                  <a:gd name="T34" fmla="*/ 289 w 483"/>
                  <a:gd name="T35" fmla="*/ 34 h 227"/>
                  <a:gd name="T36" fmla="*/ 246 w 483"/>
                  <a:gd name="T37" fmla="*/ 21 h 227"/>
                  <a:gd name="T38" fmla="*/ 201 w 483"/>
                  <a:gd name="T39" fmla="*/ 11 h 227"/>
                  <a:gd name="T40" fmla="*/ 157 w 483"/>
                  <a:gd name="T41" fmla="*/ 4 h 227"/>
                  <a:gd name="T42" fmla="*/ 115 w 483"/>
                  <a:gd name="T43" fmla="*/ 0 h 227"/>
                  <a:gd name="T44" fmla="*/ 79 w 483"/>
                  <a:gd name="T45" fmla="*/ 1 h 227"/>
                  <a:gd name="T46" fmla="*/ 47 w 483"/>
                  <a:gd name="T47" fmla="*/ 7 h 227"/>
                  <a:gd name="T48" fmla="*/ 23 w 483"/>
                  <a:gd name="T49" fmla="*/ 18 h 227"/>
                  <a:gd name="T50" fmla="*/ 7 w 483"/>
                  <a:gd name="T51" fmla="*/ 34 h 227"/>
                  <a:gd name="T52" fmla="*/ 0 w 483"/>
                  <a:gd name="T53" fmla="*/ 54 h 227"/>
                  <a:gd name="T54" fmla="*/ 6 w 483"/>
                  <a:gd name="T55" fmla="*/ 76 h 227"/>
                  <a:gd name="T56" fmla="*/ 21 w 483"/>
                  <a:gd name="T57" fmla="*/ 98 h 227"/>
                  <a:gd name="T58" fmla="*/ 44 w 483"/>
                  <a:gd name="T59" fmla="*/ 120 h 227"/>
                  <a:gd name="T60" fmla="*/ 74 w 483"/>
                  <a:gd name="T61" fmla="*/ 141 h 227"/>
                  <a:gd name="T62" fmla="*/ 110 w 483"/>
                  <a:gd name="T63" fmla="*/ 160 h 227"/>
                  <a:gd name="T64" fmla="*/ 150 w 483"/>
                  <a:gd name="T65" fmla="*/ 179 h 227"/>
                  <a:gd name="T66" fmla="*/ 194 w 483"/>
                  <a:gd name="T67" fmla="*/ 19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3" h="227">
                    <a:moveTo>
                      <a:pt x="216" y="201"/>
                    </a:moveTo>
                    <a:lnTo>
                      <a:pt x="235" y="206"/>
                    </a:lnTo>
                    <a:lnTo>
                      <a:pt x="254" y="211"/>
                    </a:lnTo>
                    <a:lnTo>
                      <a:pt x="273" y="215"/>
                    </a:lnTo>
                    <a:lnTo>
                      <a:pt x="291" y="218"/>
                    </a:lnTo>
                    <a:lnTo>
                      <a:pt x="309" y="221"/>
                    </a:lnTo>
                    <a:lnTo>
                      <a:pt x="326" y="224"/>
                    </a:lnTo>
                    <a:lnTo>
                      <a:pt x="342" y="225"/>
                    </a:lnTo>
                    <a:lnTo>
                      <a:pt x="359" y="226"/>
                    </a:lnTo>
                    <a:lnTo>
                      <a:pt x="375" y="227"/>
                    </a:lnTo>
                    <a:lnTo>
                      <a:pt x="388" y="226"/>
                    </a:lnTo>
                    <a:lnTo>
                      <a:pt x="402" y="226"/>
                    </a:lnTo>
                    <a:lnTo>
                      <a:pt x="415" y="225"/>
                    </a:lnTo>
                    <a:lnTo>
                      <a:pt x="428" y="223"/>
                    </a:lnTo>
                    <a:lnTo>
                      <a:pt x="438" y="219"/>
                    </a:lnTo>
                    <a:lnTo>
                      <a:pt x="448" y="216"/>
                    </a:lnTo>
                    <a:lnTo>
                      <a:pt x="456" y="212"/>
                    </a:lnTo>
                    <a:lnTo>
                      <a:pt x="466" y="206"/>
                    </a:lnTo>
                    <a:lnTo>
                      <a:pt x="473" y="200"/>
                    </a:lnTo>
                    <a:lnTo>
                      <a:pt x="477" y="193"/>
                    </a:lnTo>
                    <a:lnTo>
                      <a:pt x="481" y="185"/>
                    </a:lnTo>
                    <a:lnTo>
                      <a:pt x="483" y="174"/>
                    </a:lnTo>
                    <a:lnTo>
                      <a:pt x="482" y="163"/>
                    </a:lnTo>
                    <a:lnTo>
                      <a:pt x="477" y="151"/>
                    </a:lnTo>
                    <a:lnTo>
                      <a:pt x="471" y="141"/>
                    </a:lnTo>
                    <a:lnTo>
                      <a:pt x="462" y="129"/>
                    </a:lnTo>
                    <a:lnTo>
                      <a:pt x="452" y="119"/>
                    </a:lnTo>
                    <a:lnTo>
                      <a:pt x="439" y="107"/>
                    </a:lnTo>
                    <a:lnTo>
                      <a:pt x="425" y="97"/>
                    </a:lnTo>
                    <a:lnTo>
                      <a:pt x="409" y="87"/>
                    </a:lnTo>
                    <a:lnTo>
                      <a:pt x="392" y="76"/>
                    </a:lnTo>
                    <a:lnTo>
                      <a:pt x="374" y="67"/>
                    </a:lnTo>
                    <a:lnTo>
                      <a:pt x="353" y="58"/>
                    </a:lnTo>
                    <a:lnTo>
                      <a:pt x="333" y="49"/>
                    </a:lnTo>
                    <a:lnTo>
                      <a:pt x="311" y="41"/>
                    </a:lnTo>
                    <a:lnTo>
                      <a:pt x="289" y="34"/>
                    </a:lnTo>
                    <a:lnTo>
                      <a:pt x="268" y="27"/>
                    </a:lnTo>
                    <a:lnTo>
                      <a:pt x="246" y="21"/>
                    </a:lnTo>
                    <a:lnTo>
                      <a:pt x="223" y="15"/>
                    </a:lnTo>
                    <a:lnTo>
                      <a:pt x="201" y="11"/>
                    </a:lnTo>
                    <a:lnTo>
                      <a:pt x="179" y="7"/>
                    </a:lnTo>
                    <a:lnTo>
                      <a:pt x="157" y="4"/>
                    </a:lnTo>
                    <a:lnTo>
                      <a:pt x="136" y="1"/>
                    </a:lnTo>
                    <a:lnTo>
                      <a:pt x="115" y="0"/>
                    </a:lnTo>
                    <a:lnTo>
                      <a:pt x="97" y="0"/>
                    </a:lnTo>
                    <a:lnTo>
                      <a:pt x="79" y="1"/>
                    </a:lnTo>
                    <a:lnTo>
                      <a:pt x="62" y="4"/>
                    </a:lnTo>
                    <a:lnTo>
                      <a:pt x="47" y="7"/>
                    </a:lnTo>
                    <a:lnTo>
                      <a:pt x="34" y="12"/>
                    </a:lnTo>
                    <a:lnTo>
                      <a:pt x="23" y="18"/>
                    </a:lnTo>
                    <a:lnTo>
                      <a:pt x="14" y="26"/>
                    </a:lnTo>
                    <a:lnTo>
                      <a:pt x="7" y="34"/>
                    </a:lnTo>
                    <a:lnTo>
                      <a:pt x="3" y="44"/>
                    </a:lnTo>
                    <a:lnTo>
                      <a:pt x="0" y="54"/>
                    </a:lnTo>
                    <a:lnTo>
                      <a:pt x="1" y="66"/>
                    </a:lnTo>
                    <a:lnTo>
                      <a:pt x="6" y="76"/>
                    </a:lnTo>
                    <a:lnTo>
                      <a:pt x="12" y="88"/>
                    </a:lnTo>
                    <a:lnTo>
                      <a:pt x="21" y="98"/>
                    </a:lnTo>
                    <a:lnTo>
                      <a:pt x="31" y="110"/>
                    </a:lnTo>
                    <a:lnTo>
                      <a:pt x="44" y="120"/>
                    </a:lnTo>
                    <a:lnTo>
                      <a:pt x="58" y="130"/>
                    </a:lnTo>
                    <a:lnTo>
                      <a:pt x="74" y="141"/>
                    </a:lnTo>
                    <a:lnTo>
                      <a:pt x="91" y="151"/>
                    </a:lnTo>
                    <a:lnTo>
                      <a:pt x="110" y="160"/>
                    </a:lnTo>
                    <a:lnTo>
                      <a:pt x="130" y="170"/>
                    </a:lnTo>
                    <a:lnTo>
                      <a:pt x="150" y="179"/>
                    </a:lnTo>
                    <a:lnTo>
                      <a:pt x="172" y="187"/>
                    </a:lnTo>
                    <a:lnTo>
                      <a:pt x="194" y="194"/>
                    </a:lnTo>
                    <a:lnTo>
                      <a:pt x="216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36"/>
              <p:cNvSpPr>
                <a:spLocks/>
              </p:cNvSpPr>
              <p:nvPr/>
            </p:nvSpPr>
            <p:spPr bwMode="auto">
              <a:xfrm>
                <a:off x="6120" y="901"/>
                <a:ext cx="208" cy="81"/>
              </a:xfrm>
              <a:custGeom>
                <a:avLst/>
                <a:gdLst>
                  <a:gd name="T0" fmla="*/ 2 w 417"/>
                  <a:gd name="T1" fmla="*/ 14 h 162"/>
                  <a:gd name="T2" fmla="*/ 11 w 417"/>
                  <a:gd name="T3" fmla="*/ 8 h 162"/>
                  <a:gd name="T4" fmla="*/ 28 w 417"/>
                  <a:gd name="T5" fmla="*/ 3 h 162"/>
                  <a:gd name="T6" fmla="*/ 53 w 417"/>
                  <a:gd name="T7" fmla="*/ 0 h 162"/>
                  <a:gd name="T8" fmla="*/ 81 w 417"/>
                  <a:gd name="T9" fmla="*/ 0 h 162"/>
                  <a:gd name="T10" fmla="*/ 117 w 417"/>
                  <a:gd name="T11" fmla="*/ 2 h 162"/>
                  <a:gd name="T12" fmla="*/ 156 w 417"/>
                  <a:gd name="T13" fmla="*/ 9 h 162"/>
                  <a:gd name="T14" fmla="*/ 201 w 417"/>
                  <a:gd name="T15" fmla="*/ 18 h 162"/>
                  <a:gd name="T16" fmla="*/ 247 w 417"/>
                  <a:gd name="T17" fmla="*/ 32 h 162"/>
                  <a:gd name="T18" fmla="*/ 290 w 417"/>
                  <a:gd name="T19" fmla="*/ 48 h 162"/>
                  <a:gd name="T20" fmla="*/ 326 w 417"/>
                  <a:gd name="T21" fmla="*/ 64 h 162"/>
                  <a:gd name="T22" fmla="*/ 357 w 417"/>
                  <a:gd name="T23" fmla="*/ 80 h 162"/>
                  <a:gd name="T24" fmla="*/ 382 w 417"/>
                  <a:gd name="T25" fmla="*/ 97 h 162"/>
                  <a:gd name="T26" fmla="*/ 401 w 417"/>
                  <a:gd name="T27" fmla="*/ 112 h 162"/>
                  <a:gd name="T28" fmla="*/ 412 w 417"/>
                  <a:gd name="T29" fmla="*/ 126 h 162"/>
                  <a:gd name="T30" fmla="*/ 417 w 417"/>
                  <a:gd name="T31" fmla="*/ 138 h 162"/>
                  <a:gd name="T32" fmla="*/ 416 w 417"/>
                  <a:gd name="T33" fmla="*/ 145 h 162"/>
                  <a:gd name="T34" fmla="*/ 410 w 417"/>
                  <a:gd name="T35" fmla="*/ 149 h 162"/>
                  <a:gd name="T36" fmla="*/ 401 w 417"/>
                  <a:gd name="T37" fmla="*/ 154 h 162"/>
                  <a:gd name="T38" fmla="*/ 386 w 417"/>
                  <a:gd name="T39" fmla="*/ 158 h 162"/>
                  <a:gd name="T40" fmla="*/ 366 w 417"/>
                  <a:gd name="T41" fmla="*/ 161 h 162"/>
                  <a:gd name="T42" fmla="*/ 342 w 417"/>
                  <a:gd name="T43" fmla="*/ 162 h 162"/>
                  <a:gd name="T44" fmla="*/ 314 w 417"/>
                  <a:gd name="T45" fmla="*/ 161 h 162"/>
                  <a:gd name="T46" fmla="*/ 283 w 417"/>
                  <a:gd name="T47" fmla="*/ 157 h 162"/>
                  <a:gd name="T48" fmla="*/ 249 w 417"/>
                  <a:gd name="T49" fmla="*/ 152 h 162"/>
                  <a:gd name="T50" fmla="*/ 210 w 417"/>
                  <a:gd name="T51" fmla="*/ 142 h 162"/>
                  <a:gd name="T52" fmla="*/ 168 w 417"/>
                  <a:gd name="T53" fmla="*/ 130 h 162"/>
                  <a:gd name="T54" fmla="*/ 125 w 417"/>
                  <a:gd name="T55" fmla="*/ 114 h 162"/>
                  <a:gd name="T56" fmla="*/ 90 w 417"/>
                  <a:gd name="T57" fmla="*/ 97 h 162"/>
                  <a:gd name="T58" fmla="*/ 58 w 417"/>
                  <a:gd name="T59" fmla="*/ 81 h 162"/>
                  <a:gd name="T60" fmla="*/ 33 w 417"/>
                  <a:gd name="T61" fmla="*/ 64 h 162"/>
                  <a:gd name="T62" fmla="*/ 16 w 417"/>
                  <a:gd name="T63" fmla="*/ 49 h 162"/>
                  <a:gd name="T64" fmla="*/ 4 w 417"/>
                  <a:gd name="T65" fmla="*/ 35 h 162"/>
                  <a:gd name="T66" fmla="*/ 0 w 417"/>
                  <a:gd name="T67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162">
                    <a:moveTo>
                      <a:pt x="0" y="19"/>
                    </a:moveTo>
                    <a:lnTo>
                      <a:pt x="2" y="14"/>
                    </a:lnTo>
                    <a:lnTo>
                      <a:pt x="5" y="11"/>
                    </a:lnTo>
                    <a:lnTo>
                      <a:pt x="11" y="8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81" y="0"/>
                    </a:lnTo>
                    <a:lnTo>
                      <a:pt x="99" y="1"/>
                    </a:lnTo>
                    <a:lnTo>
                      <a:pt x="117" y="2"/>
                    </a:lnTo>
                    <a:lnTo>
                      <a:pt x="136" y="4"/>
                    </a:lnTo>
                    <a:lnTo>
                      <a:pt x="156" y="9"/>
                    </a:lnTo>
                    <a:lnTo>
                      <a:pt x="178" y="12"/>
                    </a:lnTo>
                    <a:lnTo>
                      <a:pt x="201" y="18"/>
                    </a:lnTo>
                    <a:lnTo>
                      <a:pt x="224" y="25"/>
                    </a:lnTo>
                    <a:lnTo>
                      <a:pt x="247" y="32"/>
                    </a:lnTo>
                    <a:lnTo>
                      <a:pt x="269" y="40"/>
                    </a:lnTo>
                    <a:lnTo>
                      <a:pt x="290" y="48"/>
                    </a:lnTo>
                    <a:lnTo>
                      <a:pt x="308" y="56"/>
                    </a:lnTo>
                    <a:lnTo>
                      <a:pt x="326" y="64"/>
                    </a:lnTo>
                    <a:lnTo>
                      <a:pt x="342" y="72"/>
                    </a:lnTo>
                    <a:lnTo>
                      <a:pt x="357" y="80"/>
                    </a:lnTo>
                    <a:lnTo>
                      <a:pt x="371" y="88"/>
                    </a:lnTo>
                    <a:lnTo>
                      <a:pt x="382" y="97"/>
                    </a:lnTo>
                    <a:lnTo>
                      <a:pt x="391" y="104"/>
                    </a:lnTo>
                    <a:lnTo>
                      <a:pt x="401" y="112"/>
                    </a:lnTo>
                    <a:lnTo>
                      <a:pt x="406" y="119"/>
                    </a:lnTo>
                    <a:lnTo>
                      <a:pt x="412" y="126"/>
                    </a:lnTo>
                    <a:lnTo>
                      <a:pt x="416" y="132"/>
                    </a:lnTo>
                    <a:lnTo>
                      <a:pt x="417" y="138"/>
                    </a:lnTo>
                    <a:lnTo>
                      <a:pt x="417" y="142"/>
                    </a:lnTo>
                    <a:lnTo>
                      <a:pt x="416" y="145"/>
                    </a:lnTo>
                    <a:lnTo>
                      <a:pt x="413" y="147"/>
                    </a:lnTo>
                    <a:lnTo>
                      <a:pt x="410" y="149"/>
                    </a:lnTo>
                    <a:lnTo>
                      <a:pt x="406" y="152"/>
                    </a:lnTo>
                    <a:lnTo>
                      <a:pt x="401" y="154"/>
                    </a:lnTo>
                    <a:lnTo>
                      <a:pt x="394" y="156"/>
                    </a:lnTo>
                    <a:lnTo>
                      <a:pt x="386" y="158"/>
                    </a:lnTo>
                    <a:lnTo>
                      <a:pt x="376" y="160"/>
                    </a:lnTo>
                    <a:lnTo>
                      <a:pt x="366" y="161"/>
                    </a:lnTo>
                    <a:lnTo>
                      <a:pt x="354" y="162"/>
                    </a:lnTo>
                    <a:lnTo>
                      <a:pt x="342" y="162"/>
                    </a:lnTo>
                    <a:lnTo>
                      <a:pt x="329" y="162"/>
                    </a:lnTo>
                    <a:lnTo>
                      <a:pt x="314" y="161"/>
                    </a:lnTo>
                    <a:lnTo>
                      <a:pt x="299" y="160"/>
                    </a:lnTo>
                    <a:lnTo>
                      <a:pt x="283" y="157"/>
                    </a:lnTo>
                    <a:lnTo>
                      <a:pt x="267" y="155"/>
                    </a:lnTo>
                    <a:lnTo>
                      <a:pt x="249" y="152"/>
                    </a:lnTo>
                    <a:lnTo>
                      <a:pt x="230" y="147"/>
                    </a:lnTo>
                    <a:lnTo>
                      <a:pt x="210" y="142"/>
                    </a:lnTo>
                    <a:lnTo>
                      <a:pt x="191" y="137"/>
                    </a:lnTo>
                    <a:lnTo>
                      <a:pt x="168" y="130"/>
                    </a:lnTo>
                    <a:lnTo>
                      <a:pt x="146" y="122"/>
                    </a:lnTo>
                    <a:lnTo>
                      <a:pt x="125" y="114"/>
                    </a:lnTo>
                    <a:lnTo>
                      <a:pt x="107" y="105"/>
                    </a:lnTo>
                    <a:lnTo>
                      <a:pt x="90" y="97"/>
                    </a:lnTo>
                    <a:lnTo>
                      <a:pt x="73" y="89"/>
                    </a:lnTo>
                    <a:lnTo>
                      <a:pt x="58" y="81"/>
                    </a:lnTo>
                    <a:lnTo>
                      <a:pt x="46" y="72"/>
                    </a:lnTo>
                    <a:lnTo>
                      <a:pt x="33" y="64"/>
                    </a:lnTo>
                    <a:lnTo>
                      <a:pt x="24" y="57"/>
                    </a:lnTo>
                    <a:lnTo>
                      <a:pt x="16" y="49"/>
                    </a:lnTo>
                    <a:lnTo>
                      <a:pt x="9" y="42"/>
                    </a:lnTo>
                    <a:lnTo>
                      <a:pt x="4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39"/>
              <p:cNvSpPr>
                <a:spLocks/>
              </p:cNvSpPr>
              <p:nvPr/>
            </p:nvSpPr>
            <p:spPr bwMode="auto">
              <a:xfrm>
                <a:off x="6145" y="1035"/>
                <a:ext cx="137" cy="79"/>
              </a:xfrm>
              <a:custGeom>
                <a:avLst/>
                <a:gdLst>
                  <a:gd name="T0" fmla="*/ 86 w 273"/>
                  <a:gd name="T1" fmla="*/ 0 h 158"/>
                  <a:gd name="T2" fmla="*/ 0 w 273"/>
                  <a:gd name="T3" fmla="*/ 87 h 158"/>
                  <a:gd name="T4" fmla="*/ 185 w 273"/>
                  <a:gd name="T5" fmla="*/ 158 h 158"/>
                  <a:gd name="T6" fmla="*/ 273 w 273"/>
                  <a:gd name="T7" fmla="*/ 67 h 158"/>
                  <a:gd name="T8" fmla="*/ 86 w 2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58">
                    <a:moveTo>
                      <a:pt x="86" y="0"/>
                    </a:moveTo>
                    <a:lnTo>
                      <a:pt x="0" y="87"/>
                    </a:lnTo>
                    <a:lnTo>
                      <a:pt x="185" y="158"/>
                    </a:lnTo>
                    <a:lnTo>
                      <a:pt x="273" y="6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6251" y="1073"/>
                <a:ext cx="70" cy="55"/>
              </a:xfrm>
              <a:custGeom>
                <a:avLst/>
                <a:gdLst>
                  <a:gd name="T0" fmla="*/ 89 w 140"/>
                  <a:gd name="T1" fmla="*/ 0 h 110"/>
                  <a:gd name="T2" fmla="*/ 0 w 140"/>
                  <a:gd name="T3" fmla="*/ 92 h 110"/>
                  <a:gd name="T4" fmla="*/ 49 w 140"/>
                  <a:gd name="T5" fmla="*/ 110 h 110"/>
                  <a:gd name="T6" fmla="*/ 140 w 140"/>
                  <a:gd name="T7" fmla="*/ 18 h 110"/>
                  <a:gd name="T8" fmla="*/ 89 w 14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10">
                    <a:moveTo>
                      <a:pt x="89" y="0"/>
                    </a:moveTo>
                    <a:lnTo>
                      <a:pt x="0" y="92"/>
                    </a:lnTo>
                    <a:lnTo>
                      <a:pt x="49" y="110"/>
                    </a:lnTo>
                    <a:lnTo>
                      <a:pt x="140" y="18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6064" y="1005"/>
                <a:ext cx="88" cy="60"/>
              </a:xfrm>
              <a:custGeom>
                <a:avLst/>
                <a:gdLst>
                  <a:gd name="T0" fmla="*/ 83 w 176"/>
                  <a:gd name="T1" fmla="*/ 0 h 120"/>
                  <a:gd name="T2" fmla="*/ 0 w 176"/>
                  <a:gd name="T3" fmla="*/ 85 h 120"/>
                  <a:gd name="T4" fmla="*/ 92 w 176"/>
                  <a:gd name="T5" fmla="*/ 120 h 120"/>
                  <a:gd name="T6" fmla="*/ 176 w 176"/>
                  <a:gd name="T7" fmla="*/ 33 h 120"/>
                  <a:gd name="T8" fmla="*/ 83 w 176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120">
                    <a:moveTo>
                      <a:pt x="83" y="0"/>
                    </a:moveTo>
                    <a:lnTo>
                      <a:pt x="0" y="85"/>
                    </a:lnTo>
                    <a:lnTo>
                      <a:pt x="92" y="120"/>
                    </a:lnTo>
                    <a:lnTo>
                      <a:pt x="176" y="3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42"/>
              <p:cNvSpPr>
                <a:spLocks/>
              </p:cNvSpPr>
              <p:nvPr/>
            </p:nvSpPr>
            <p:spPr bwMode="auto">
              <a:xfrm>
                <a:off x="6264" y="941"/>
                <a:ext cx="20" cy="12"/>
              </a:xfrm>
              <a:custGeom>
                <a:avLst/>
                <a:gdLst>
                  <a:gd name="T0" fmla="*/ 19 w 39"/>
                  <a:gd name="T1" fmla="*/ 23 h 23"/>
                  <a:gd name="T2" fmla="*/ 26 w 39"/>
                  <a:gd name="T3" fmla="*/ 22 h 23"/>
                  <a:gd name="T4" fmla="*/ 33 w 39"/>
                  <a:gd name="T5" fmla="*/ 20 h 23"/>
                  <a:gd name="T6" fmla="*/ 38 w 39"/>
                  <a:gd name="T7" fmla="*/ 16 h 23"/>
                  <a:gd name="T8" fmla="*/ 39 w 39"/>
                  <a:gd name="T9" fmla="*/ 12 h 23"/>
                  <a:gd name="T10" fmla="*/ 38 w 39"/>
                  <a:gd name="T11" fmla="*/ 7 h 23"/>
                  <a:gd name="T12" fmla="*/ 33 w 39"/>
                  <a:gd name="T13" fmla="*/ 3 h 23"/>
                  <a:gd name="T14" fmla="*/ 26 w 39"/>
                  <a:gd name="T15" fmla="*/ 1 h 23"/>
                  <a:gd name="T16" fmla="*/ 19 w 39"/>
                  <a:gd name="T17" fmla="*/ 0 h 23"/>
                  <a:gd name="T18" fmla="*/ 11 w 39"/>
                  <a:gd name="T19" fmla="*/ 1 h 23"/>
                  <a:gd name="T20" fmla="*/ 6 w 39"/>
                  <a:gd name="T21" fmla="*/ 3 h 23"/>
                  <a:gd name="T22" fmla="*/ 1 w 39"/>
                  <a:gd name="T23" fmla="*/ 7 h 23"/>
                  <a:gd name="T24" fmla="*/ 0 w 39"/>
                  <a:gd name="T25" fmla="*/ 12 h 23"/>
                  <a:gd name="T26" fmla="*/ 1 w 39"/>
                  <a:gd name="T27" fmla="*/ 16 h 23"/>
                  <a:gd name="T28" fmla="*/ 6 w 39"/>
                  <a:gd name="T29" fmla="*/ 20 h 23"/>
                  <a:gd name="T30" fmla="*/ 11 w 39"/>
                  <a:gd name="T31" fmla="*/ 22 h 23"/>
                  <a:gd name="T32" fmla="*/ 19 w 39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3">
                    <a:moveTo>
                      <a:pt x="19" y="23"/>
                    </a:moveTo>
                    <a:lnTo>
                      <a:pt x="26" y="22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39" y="12"/>
                    </a:lnTo>
                    <a:lnTo>
                      <a:pt x="38" y="7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AAB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43"/>
              <p:cNvSpPr>
                <a:spLocks/>
              </p:cNvSpPr>
              <p:nvPr/>
            </p:nvSpPr>
            <p:spPr bwMode="auto">
              <a:xfrm>
                <a:off x="6128" y="917"/>
                <a:ext cx="187" cy="57"/>
              </a:xfrm>
              <a:custGeom>
                <a:avLst/>
                <a:gdLst>
                  <a:gd name="T0" fmla="*/ 0 w 372"/>
                  <a:gd name="T1" fmla="*/ 0 h 114"/>
                  <a:gd name="T2" fmla="*/ 1 w 372"/>
                  <a:gd name="T3" fmla="*/ 1 h 114"/>
                  <a:gd name="T4" fmla="*/ 5 w 372"/>
                  <a:gd name="T5" fmla="*/ 4 h 114"/>
                  <a:gd name="T6" fmla="*/ 11 w 372"/>
                  <a:gd name="T7" fmla="*/ 11 h 114"/>
                  <a:gd name="T8" fmla="*/ 21 w 372"/>
                  <a:gd name="T9" fmla="*/ 18 h 114"/>
                  <a:gd name="T10" fmla="*/ 32 w 372"/>
                  <a:gd name="T11" fmla="*/ 27 h 114"/>
                  <a:gd name="T12" fmla="*/ 47 w 372"/>
                  <a:gd name="T13" fmla="*/ 38 h 114"/>
                  <a:gd name="T14" fmla="*/ 64 w 372"/>
                  <a:gd name="T15" fmla="*/ 48 h 114"/>
                  <a:gd name="T16" fmla="*/ 86 w 372"/>
                  <a:gd name="T17" fmla="*/ 60 h 114"/>
                  <a:gd name="T18" fmla="*/ 109 w 372"/>
                  <a:gd name="T19" fmla="*/ 70 h 114"/>
                  <a:gd name="T20" fmla="*/ 137 w 372"/>
                  <a:gd name="T21" fmla="*/ 80 h 114"/>
                  <a:gd name="T22" fmla="*/ 167 w 372"/>
                  <a:gd name="T23" fmla="*/ 91 h 114"/>
                  <a:gd name="T24" fmla="*/ 202 w 372"/>
                  <a:gd name="T25" fmla="*/ 99 h 114"/>
                  <a:gd name="T26" fmla="*/ 238 w 372"/>
                  <a:gd name="T27" fmla="*/ 106 h 114"/>
                  <a:gd name="T28" fmla="*/ 280 w 372"/>
                  <a:gd name="T29" fmla="*/ 110 h 114"/>
                  <a:gd name="T30" fmla="*/ 324 w 372"/>
                  <a:gd name="T31" fmla="*/ 114 h 114"/>
                  <a:gd name="T32" fmla="*/ 372 w 372"/>
                  <a:gd name="T33" fmla="*/ 114 h 114"/>
                  <a:gd name="T34" fmla="*/ 370 w 372"/>
                  <a:gd name="T35" fmla="*/ 114 h 114"/>
                  <a:gd name="T36" fmla="*/ 361 w 372"/>
                  <a:gd name="T37" fmla="*/ 113 h 114"/>
                  <a:gd name="T38" fmla="*/ 348 w 372"/>
                  <a:gd name="T39" fmla="*/ 111 h 114"/>
                  <a:gd name="T40" fmla="*/ 331 w 372"/>
                  <a:gd name="T41" fmla="*/ 109 h 114"/>
                  <a:gd name="T42" fmla="*/ 310 w 372"/>
                  <a:gd name="T43" fmla="*/ 107 h 114"/>
                  <a:gd name="T44" fmla="*/ 287 w 372"/>
                  <a:gd name="T45" fmla="*/ 103 h 114"/>
                  <a:gd name="T46" fmla="*/ 260 w 372"/>
                  <a:gd name="T47" fmla="*/ 99 h 114"/>
                  <a:gd name="T48" fmla="*/ 232 w 372"/>
                  <a:gd name="T49" fmla="*/ 93 h 114"/>
                  <a:gd name="T50" fmla="*/ 202 w 372"/>
                  <a:gd name="T51" fmla="*/ 86 h 114"/>
                  <a:gd name="T52" fmla="*/ 172 w 372"/>
                  <a:gd name="T53" fmla="*/ 78 h 114"/>
                  <a:gd name="T54" fmla="*/ 140 w 372"/>
                  <a:gd name="T55" fmla="*/ 69 h 114"/>
                  <a:gd name="T56" fmla="*/ 109 w 372"/>
                  <a:gd name="T57" fmla="*/ 59 h 114"/>
                  <a:gd name="T58" fmla="*/ 79 w 372"/>
                  <a:gd name="T59" fmla="*/ 46 h 114"/>
                  <a:gd name="T60" fmla="*/ 51 w 372"/>
                  <a:gd name="T61" fmla="*/ 32 h 114"/>
                  <a:gd name="T62" fmla="*/ 24 w 372"/>
                  <a:gd name="T63" fmla="*/ 17 h 114"/>
                  <a:gd name="T64" fmla="*/ 0 w 372"/>
                  <a:gd name="T6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114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11" y="11"/>
                    </a:lnTo>
                    <a:lnTo>
                      <a:pt x="21" y="18"/>
                    </a:lnTo>
                    <a:lnTo>
                      <a:pt x="32" y="27"/>
                    </a:lnTo>
                    <a:lnTo>
                      <a:pt x="47" y="38"/>
                    </a:lnTo>
                    <a:lnTo>
                      <a:pt x="64" y="48"/>
                    </a:lnTo>
                    <a:lnTo>
                      <a:pt x="86" y="60"/>
                    </a:lnTo>
                    <a:lnTo>
                      <a:pt x="109" y="70"/>
                    </a:lnTo>
                    <a:lnTo>
                      <a:pt x="137" y="80"/>
                    </a:lnTo>
                    <a:lnTo>
                      <a:pt x="167" y="91"/>
                    </a:lnTo>
                    <a:lnTo>
                      <a:pt x="202" y="99"/>
                    </a:lnTo>
                    <a:lnTo>
                      <a:pt x="238" y="106"/>
                    </a:lnTo>
                    <a:lnTo>
                      <a:pt x="280" y="110"/>
                    </a:lnTo>
                    <a:lnTo>
                      <a:pt x="324" y="114"/>
                    </a:lnTo>
                    <a:lnTo>
                      <a:pt x="372" y="114"/>
                    </a:lnTo>
                    <a:lnTo>
                      <a:pt x="370" y="114"/>
                    </a:lnTo>
                    <a:lnTo>
                      <a:pt x="361" y="113"/>
                    </a:lnTo>
                    <a:lnTo>
                      <a:pt x="348" y="111"/>
                    </a:lnTo>
                    <a:lnTo>
                      <a:pt x="331" y="109"/>
                    </a:lnTo>
                    <a:lnTo>
                      <a:pt x="310" y="107"/>
                    </a:lnTo>
                    <a:lnTo>
                      <a:pt x="287" y="103"/>
                    </a:lnTo>
                    <a:lnTo>
                      <a:pt x="260" y="99"/>
                    </a:lnTo>
                    <a:lnTo>
                      <a:pt x="232" y="93"/>
                    </a:lnTo>
                    <a:lnTo>
                      <a:pt x="202" y="86"/>
                    </a:lnTo>
                    <a:lnTo>
                      <a:pt x="172" y="78"/>
                    </a:lnTo>
                    <a:lnTo>
                      <a:pt x="140" y="69"/>
                    </a:lnTo>
                    <a:lnTo>
                      <a:pt x="109" y="59"/>
                    </a:lnTo>
                    <a:lnTo>
                      <a:pt x="79" y="46"/>
                    </a:lnTo>
                    <a:lnTo>
                      <a:pt x="51" y="32"/>
                    </a:lnTo>
                    <a:lnTo>
                      <a:pt x="2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2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44"/>
              <p:cNvSpPr>
                <a:spLocks/>
              </p:cNvSpPr>
              <p:nvPr/>
            </p:nvSpPr>
            <p:spPr bwMode="auto">
              <a:xfrm>
                <a:off x="6467" y="1060"/>
                <a:ext cx="46" cy="26"/>
              </a:xfrm>
              <a:custGeom>
                <a:avLst/>
                <a:gdLst>
                  <a:gd name="T0" fmla="*/ 45 w 91"/>
                  <a:gd name="T1" fmla="*/ 53 h 53"/>
                  <a:gd name="T2" fmla="*/ 54 w 91"/>
                  <a:gd name="T3" fmla="*/ 53 h 53"/>
                  <a:gd name="T4" fmla="*/ 64 w 91"/>
                  <a:gd name="T5" fmla="*/ 51 h 53"/>
                  <a:gd name="T6" fmla="*/ 71 w 91"/>
                  <a:gd name="T7" fmla="*/ 49 h 53"/>
                  <a:gd name="T8" fmla="*/ 78 w 91"/>
                  <a:gd name="T9" fmla="*/ 45 h 53"/>
                  <a:gd name="T10" fmla="*/ 83 w 91"/>
                  <a:gd name="T11" fmla="*/ 42 h 53"/>
                  <a:gd name="T12" fmla="*/ 88 w 91"/>
                  <a:gd name="T13" fmla="*/ 37 h 53"/>
                  <a:gd name="T14" fmla="*/ 90 w 91"/>
                  <a:gd name="T15" fmla="*/ 33 h 53"/>
                  <a:gd name="T16" fmla="*/ 91 w 91"/>
                  <a:gd name="T17" fmla="*/ 27 h 53"/>
                  <a:gd name="T18" fmla="*/ 90 w 91"/>
                  <a:gd name="T19" fmla="*/ 21 h 53"/>
                  <a:gd name="T20" fmla="*/ 88 w 91"/>
                  <a:gd name="T21" fmla="*/ 16 h 53"/>
                  <a:gd name="T22" fmla="*/ 83 w 91"/>
                  <a:gd name="T23" fmla="*/ 12 h 53"/>
                  <a:gd name="T24" fmla="*/ 78 w 91"/>
                  <a:gd name="T25" fmla="*/ 8 h 53"/>
                  <a:gd name="T26" fmla="*/ 71 w 91"/>
                  <a:gd name="T27" fmla="*/ 5 h 53"/>
                  <a:gd name="T28" fmla="*/ 64 w 91"/>
                  <a:gd name="T29" fmla="*/ 3 h 53"/>
                  <a:gd name="T30" fmla="*/ 54 w 91"/>
                  <a:gd name="T31" fmla="*/ 0 h 53"/>
                  <a:gd name="T32" fmla="*/ 45 w 91"/>
                  <a:gd name="T33" fmla="*/ 0 h 53"/>
                  <a:gd name="T34" fmla="*/ 36 w 91"/>
                  <a:gd name="T35" fmla="*/ 0 h 53"/>
                  <a:gd name="T36" fmla="*/ 28 w 91"/>
                  <a:gd name="T37" fmla="*/ 3 h 53"/>
                  <a:gd name="T38" fmla="*/ 20 w 91"/>
                  <a:gd name="T39" fmla="*/ 5 h 53"/>
                  <a:gd name="T40" fmla="*/ 14 w 91"/>
                  <a:gd name="T41" fmla="*/ 8 h 53"/>
                  <a:gd name="T42" fmla="*/ 8 w 91"/>
                  <a:gd name="T43" fmla="*/ 12 h 53"/>
                  <a:gd name="T44" fmla="*/ 4 w 91"/>
                  <a:gd name="T45" fmla="*/ 16 h 53"/>
                  <a:gd name="T46" fmla="*/ 1 w 91"/>
                  <a:gd name="T47" fmla="*/ 21 h 53"/>
                  <a:gd name="T48" fmla="*/ 0 w 91"/>
                  <a:gd name="T49" fmla="*/ 27 h 53"/>
                  <a:gd name="T50" fmla="*/ 1 w 91"/>
                  <a:gd name="T51" fmla="*/ 33 h 53"/>
                  <a:gd name="T52" fmla="*/ 4 w 91"/>
                  <a:gd name="T53" fmla="*/ 37 h 53"/>
                  <a:gd name="T54" fmla="*/ 8 w 91"/>
                  <a:gd name="T55" fmla="*/ 42 h 53"/>
                  <a:gd name="T56" fmla="*/ 14 w 91"/>
                  <a:gd name="T57" fmla="*/ 45 h 53"/>
                  <a:gd name="T58" fmla="*/ 20 w 91"/>
                  <a:gd name="T59" fmla="*/ 49 h 53"/>
                  <a:gd name="T60" fmla="*/ 28 w 91"/>
                  <a:gd name="T61" fmla="*/ 51 h 53"/>
                  <a:gd name="T62" fmla="*/ 36 w 91"/>
                  <a:gd name="T63" fmla="*/ 53 h 53"/>
                  <a:gd name="T64" fmla="*/ 45 w 91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53">
                    <a:moveTo>
                      <a:pt x="45" y="53"/>
                    </a:moveTo>
                    <a:lnTo>
                      <a:pt x="54" y="53"/>
                    </a:lnTo>
                    <a:lnTo>
                      <a:pt x="64" y="51"/>
                    </a:lnTo>
                    <a:lnTo>
                      <a:pt x="71" y="49"/>
                    </a:lnTo>
                    <a:lnTo>
                      <a:pt x="78" y="45"/>
                    </a:lnTo>
                    <a:lnTo>
                      <a:pt x="83" y="42"/>
                    </a:lnTo>
                    <a:lnTo>
                      <a:pt x="88" y="37"/>
                    </a:lnTo>
                    <a:lnTo>
                      <a:pt x="90" y="33"/>
                    </a:lnTo>
                    <a:lnTo>
                      <a:pt x="91" y="27"/>
                    </a:lnTo>
                    <a:lnTo>
                      <a:pt x="90" y="21"/>
                    </a:lnTo>
                    <a:lnTo>
                      <a:pt x="88" y="16"/>
                    </a:lnTo>
                    <a:lnTo>
                      <a:pt x="83" y="12"/>
                    </a:lnTo>
                    <a:lnTo>
                      <a:pt x="78" y="8"/>
                    </a:lnTo>
                    <a:lnTo>
                      <a:pt x="71" y="5"/>
                    </a:lnTo>
                    <a:lnTo>
                      <a:pt x="64" y="3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0" y="5"/>
                    </a:lnTo>
                    <a:lnTo>
                      <a:pt x="14" y="8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4" y="37"/>
                    </a:lnTo>
                    <a:lnTo>
                      <a:pt x="8" y="42"/>
                    </a:lnTo>
                    <a:lnTo>
                      <a:pt x="14" y="45"/>
                    </a:lnTo>
                    <a:lnTo>
                      <a:pt x="20" y="49"/>
                    </a:lnTo>
                    <a:lnTo>
                      <a:pt x="28" y="51"/>
                    </a:lnTo>
                    <a:lnTo>
                      <a:pt x="36" y="53"/>
                    </a:lnTo>
                    <a:lnTo>
                      <a:pt x="4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45"/>
              <p:cNvSpPr>
                <a:spLocks/>
              </p:cNvSpPr>
              <p:nvPr/>
            </p:nvSpPr>
            <p:spPr bwMode="auto">
              <a:xfrm>
                <a:off x="6399" y="1035"/>
                <a:ext cx="46" cy="26"/>
              </a:xfrm>
              <a:custGeom>
                <a:avLst/>
                <a:gdLst>
                  <a:gd name="T0" fmla="*/ 46 w 91"/>
                  <a:gd name="T1" fmla="*/ 53 h 53"/>
                  <a:gd name="T2" fmla="*/ 56 w 91"/>
                  <a:gd name="T3" fmla="*/ 53 h 53"/>
                  <a:gd name="T4" fmla="*/ 64 w 91"/>
                  <a:gd name="T5" fmla="*/ 50 h 53"/>
                  <a:gd name="T6" fmla="*/ 72 w 91"/>
                  <a:gd name="T7" fmla="*/ 48 h 53"/>
                  <a:gd name="T8" fmla="*/ 78 w 91"/>
                  <a:gd name="T9" fmla="*/ 45 h 53"/>
                  <a:gd name="T10" fmla="*/ 83 w 91"/>
                  <a:gd name="T11" fmla="*/ 41 h 53"/>
                  <a:gd name="T12" fmla="*/ 88 w 91"/>
                  <a:gd name="T13" fmla="*/ 37 h 53"/>
                  <a:gd name="T14" fmla="*/ 90 w 91"/>
                  <a:gd name="T15" fmla="*/ 31 h 53"/>
                  <a:gd name="T16" fmla="*/ 91 w 91"/>
                  <a:gd name="T17" fmla="*/ 26 h 53"/>
                  <a:gd name="T18" fmla="*/ 90 w 91"/>
                  <a:gd name="T19" fmla="*/ 20 h 53"/>
                  <a:gd name="T20" fmla="*/ 88 w 91"/>
                  <a:gd name="T21" fmla="*/ 16 h 53"/>
                  <a:gd name="T22" fmla="*/ 83 w 91"/>
                  <a:gd name="T23" fmla="*/ 11 h 53"/>
                  <a:gd name="T24" fmla="*/ 78 w 91"/>
                  <a:gd name="T25" fmla="*/ 8 h 53"/>
                  <a:gd name="T26" fmla="*/ 72 w 91"/>
                  <a:gd name="T27" fmla="*/ 4 h 53"/>
                  <a:gd name="T28" fmla="*/ 64 w 91"/>
                  <a:gd name="T29" fmla="*/ 2 h 53"/>
                  <a:gd name="T30" fmla="*/ 56 w 91"/>
                  <a:gd name="T31" fmla="*/ 0 h 53"/>
                  <a:gd name="T32" fmla="*/ 46 w 91"/>
                  <a:gd name="T33" fmla="*/ 0 h 53"/>
                  <a:gd name="T34" fmla="*/ 37 w 91"/>
                  <a:gd name="T35" fmla="*/ 0 h 53"/>
                  <a:gd name="T36" fmla="*/ 28 w 91"/>
                  <a:gd name="T37" fmla="*/ 2 h 53"/>
                  <a:gd name="T38" fmla="*/ 21 w 91"/>
                  <a:gd name="T39" fmla="*/ 4 h 53"/>
                  <a:gd name="T40" fmla="*/ 14 w 91"/>
                  <a:gd name="T41" fmla="*/ 8 h 53"/>
                  <a:gd name="T42" fmla="*/ 8 w 91"/>
                  <a:gd name="T43" fmla="*/ 11 h 53"/>
                  <a:gd name="T44" fmla="*/ 4 w 91"/>
                  <a:gd name="T45" fmla="*/ 16 h 53"/>
                  <a:gd name="T46" fmla="*/ 2 w 91"/>
                  <a:gd name="T47" fmla="*/ 20 h 53"/>
                  <a:gd name="T48" fmla="*/ 0 w 91"/>
                  <a:gd name="T49" fmla="*/ 26 h 53"/>
                  <a:gd name="T50" fmla="*/ 2 w 91"/>
                  <a:gd name="T51" fmla="*/ 31 h 53"/>
                  <a:gd name="T52" fmla="*/ 4 w 91"/>
                  <a:gd name="T53" fmla="*/ 37 h 53"/>
                  <a:gd name="T54" fmla="*/ 8 w 91"/>
                  <a:gd name="T55" fmla="*/ 41 h 53"/>
                  <a:gd name="T56" fmla="*/ 14 w 91"/>
                  <a:gd name="T57" fmla="*/ 45 h 53"/>
                  <a:gd name="T58" fmla="*/ 21 w 91"/>
                  <a:gd name="T59" fmla="*/ 48 h 53"/>
                  <a:gd name="T60" fmla="*/ 28 w 91"/>
                  <a:gd name="T61" fmla="*/ 50 h 53"/>
                  <a:gd name="T62" fmla="*/ 37 w 91"/>
                  <a:gd name="T63" fmla="*/ 53 h 53"/>
                  <a:gd name="T64" fmla="*/ 46 w 91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53">
                    <a:moveTo>
                      <a:pt x="46" y="53"/>
                    </a:moveTo>
                    <a:lnTo>
                      <a:pt x="56" y="53"/>
                    </a:lnTo>
                    <a:lnTo>
                      <a:pt x="64" y="50"/>
                    </a:lnTo>
                    <a:lnTo>
                      <a:pt x="72" y="48"/>
                    </a:lnTo>
                    <a:lnTo>
                      <a:pt x="78" y="45"/>
                    </a:lnTo>
                    <a:lnTo>
                      <a:pt x="83" y="41"/>
                    </a:lnTo>
                    <a:lnTo>
                      <a:pt x="88" y="37"/>
                    </a:lnTo>
                    <a:lnTo>
                      <a:pt x="90" y="31"/>
                    </a:lnTo>
                    <a:lnTo>
                      <a:pt x="91" y="26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83" y="11"/>
                    </a:lnTo>
                    <a:lnTo>
                      <a:pt x="78" y="8"/>
                    </a:lnTo>
                    <a:lnTo>
                      <a:pt x="72" y="4"/>
                    </a:lnTo>
                    <a:lnTo>
                      <a:pt x="64" y="2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28" y="2"/>
                    </a:lnTo>
                    <a:lnTo>
                      <a:pt x="21" y="4"/>
                    </a:lnTo>
                    <a:lnTo>
                      <a:pt x="14" y="8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4" y="45"/>
                    </a:lnTo>
                    <a:lnTo>
                      <a:pt x="21" y="48"/>
                    </a:lnTo>
                    <a:lnTo>
                      <a:pt x="28" y="50"/>
                    </a:lnTo>
                    <a:lnTo>
                      <a:pt x="37" y="53"/>
                    </a:lnTo>
                    <a:lnTo>
                      <a:pt x="4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49"/>
              <p:cNvSpPr>
                <a:spLocks/>
              </p:cNvSpPr>
              <p:nvPr/>
            </p:nvSpPr>
            <p:spPr bwMode="auto">
              <a:xfrm>
                <a:off x="6183" y="203"/>
                <a:ext cx="579" cy="529"/>
              </a:xfrm>
              <a:custGeom>
                <a:avLst/>
                <a:gdLst>
                  <a:gd name="T0" fmla="*/ 1136 w 1158"/>
                  <a:gd name="T1" fmla="*/ 17 h 1058"/>
                  <a:gd name="T2" fmla="*/ 1137 w 1158"/>
                  <a:gd name="T3" fmla="*/ 1029 h 1058"/>
                  <a:gd name="T4" fmla="*/ 13 w 1158"/>
                  <a:gd name="T5" fmla="*/ 827 h 1058"/>
                  <a:gd name="T6" fmla="*/ 0 w 1158"/>
                  <a:gd name="T7" fmla="*/ 852 h 1058"/>
                  <a:gd name="T8" fmla="*/ 1158 w 1158"/>
                  <a:gd name="T9" fmla="*/ 1058 h 1058"/>
                  <a:gd name="T10" fmla="*/ 1158 w 1158"/>
                  <a:gd name="T11" fmla="*/ 0 h 1058"/>
                  <a:gd name="T12" fmla="*/ 1136 w 1158"/>
                  <a:gd name="T13" fmla="*/ 17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8" h="1058">
                    <a:moveTo>
                      <a:pt x="1136" y="17"/>
                    </a:moveTo>
                    <a:lnTo>
                      <a:pt x="1137" y="1029"/>
                    </a:lnTo>
                    <a:lnTo>
                      <a:pt x="13" y="827"/>
                    </a:lnTo>
                    <a:lnTo>
                      <a:pt x="0" y="852"/>
                    </a:lnTo>
                    <a:lnTo>
                      <a:pt x="1158" y="1058"/>
                    </a:lnTo>
                    <a:lnTo>
                      <a:pt x="1158" y="0"/>
                    </a:lnTo>
                    <a:lnTo>
                      <a:pt x="113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50"/>
              <p:cNvSpPr>
                <a:spLocks/>
              </p:cNvSpPr>
              <p:nvPr/>
            </p:nvSpPr>
            <p:spPr bwMode="auto">
              <a:xfrm>
                <a:off x="6180" y="203"/>
                <a:ext cx="580" cy="424"/>
              </a:xfrm>
              <a:custGeom>
                <a:avLst/>
                <a:gdLst>
                  <a:gd name="T0" fmla="*/ 1140 w 1162"/>
                  <a:gd name="T1" fmla="*/ 13 h 849"/>
                  <a:gd name="T2" fmla="*/ 1162 w 1162"/>
                  <a:gd name="T3" fmla="*/ 0 h 849"/>
                  <a:gd name="T4" fmla="*/ 0 w 1162"/>
                  <a:gd name="T5" fmla="*/ 26 h 849"/>
                  <a:gd name="T6" fmla="*/ 0 w 1162"/>
                  <a:gd name="T7" fmla="*/ 849 h 849"/>
                  <a:gd name="T8" fmla="*/ 28 w 1162"/>
                  <a:gd name="T9" fmla="*/ 826 h 849"/>
                  <a:gd name="T10" fmla="*/ 28 w 1162"/>
                  <a:gd name="T11" fmla="*/ 52 h 849"/>
                  <a:gd name="T12" fmla="*/ 1140 w 1162"/>
                  <a:gd name="T13" fmla="*/ 13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2" h="849">
                    <a:moveTo>
                      <a:pt x="1140" y="13"/>
                    </a:moveTo>
                    <a:lnTo>
                      <a:pt x="1162" y="0"/>
                    </a:lnTo>
                    <a:lnTo>
                      <a:pt x="0" y="26"/>
                    </a:lnTo>
                    <a:lnTo>
                      <a:pt x="0" y="849"/>
                    </a:lnTo>
                    <a:lnTo>
                      <a:pt x="28" y="826"/>
                    </a:lnTo>
                    <a:lnTo>
                      <a:pt x="28" y="52"/>
                    </a:lnTo>
                    <a:lnTo>
                      <a:pt x="1140" y="13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51"/>
              <p:cNvSpPr>
                <a:spLocks/>
              </p:cNvSpPr>
              <p:nvPr/>
            </p:nvSpPr>
            <p:spPr bwMode="auto">
              <a:xfrm>
                <a:off x="6063" y="710"/>
                <a:ext cx="697" cy="285"/>
              </a:xfrm>
              <a:custGeom>
                <a:avLst/>
                <a:gdLst>
                  <a:gd name="T0" fmla="*/ 299 w 1394"/>
                  <a:gd name="T1" fmla="*/ 0 h 569"/>
                  <a:gd name="T2" fmla="*/ 0 w 1394"/>
                  <a:gd name="T3" fmla="*/ 204 h 569"/>
                  <a:gd name="T4" fmla="*/ 1075 w 1394"/>
                  <a:gd name="T5" fmla="*/ 569 h 569"/>
                  <a:gd name="T6" fmla="*/ 1394 w 1394"/>
                  <a:gd name="T7" fmla="*/ 259 h 569"/>
                  <a:gd name="T8" fmla="*/ 299 w 1394"/>
                  <a:gd name="T9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4" h="569">
                    <a:moveTo>
                      <a:pt x="299" y="0"/>
                    </a:moveTo>
                    <a:lnTo>
                      <a:pt x="0" y="204"/>
                    </a:lnTo>
                    <a:lnTo>
                      <a:pt x="1075" y="569"/>
                    </a:lnTo>
                    <a:lnTo>
                      <a:pt x="1394" y="259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52"/>
              <p:cNvSpPr>
                <a:spLocks/>
              </p:cNvSpPr>
              <p:nvPr/>
            </p:nvSpPr>
            <p:spPr bwMode="auto">
              <a:xfrm>
                <a:off x="6516" y="843"/>
                <a:ext cx="40" cy="19"/>
              </a:xfrm>
              <a:custGeom>
                <a:avLst/>
                <a:gdLst>
                  <a:gd name="T0" fmla="*/ 54 w 82"/>
                  <a:gd name="T1" fmla="*/ 38 h 38"/>
                  <a:gd name="T2" fmla="*/ 0 w 82"/>
                  <a:gd name="T3" fmla="*/ 23 h 38"/>
                  <a:gd name="T4" fmla="*/ 28 w 82"/>
                  <a:gd name="T5" fmla="*/ 0 h 38"/>
                  <a:gd name="T6" fmla="*/ 82 w 82"/>
                  <a:gd name="T7" fmla="*/ 14 h 38"/>
                  <a:gd name="T8" fmla="*/ 54 w 8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">
                    <a:moveTo>
                      <a:pt x="54" y="38"/>
                    </a:moveTo>
                    <a:lnTo>
                      <a:pt x="0" y="23"/>
                    </a:lnTo>
                    <a:lnTo>
                      <a:pt x="28" y="0"/>
                    </a:lnTo>
                    <a:lnTo>
                      <a:pt x="82" y="14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53"/>
              <p:cNvSpPr>
                <a:spLocks/>
              </p:cNvSpPr>
              <p:nvPr/>
            </p:nvSpPr>
            <p:spPr bwMode="auto">
              <a:xfrm>
                <a:off x="6552" y="852"/>
                <a:ext cx="40" cy="20"/>
              </a:xfrm>
              <a:custGeom>
                <a:avLst/>
                <a:gdLst>
                  <a:gd name="T0" fmla="*/ 27 w 80"/>
                  <a:gd name="T1" fmla="*/ 0 h 39"/>
                  <a:gd name="T2" fmla="*/ 80 w 80"/>
                  <a:gd name="T3" fmla="*/ 13 h 39"/>
                  <a:gd name="T4" fmla="*/ 53 w 80"/>
                  <a:gd name="T5" fmla="*/ 39 h 39"/>
                  <a:gd name="T6" fmla="*/ 0 w 80"/>
                  <a:gd name="T7" fmla="*/ 24 h 39"/>
                  <a:gd name="T8" fmla="*/ 27 w 8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9">
                    <a:moveTo>
                      <a:pt x="27" y="0"/>
                    </a:moveTo>
                    <a:lnTo>
                      <a:pt x="80" y="13"/>
                    </a:lnTo>
                    <a:lnTo>
                      <a:pt x="53" y="39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54"/>
              <p:cNvSpPr>
                <a:spLocks/>
              </p:cNvSpPr>
              <p:nvPr/>
            </p:nvSpPr>
            <p:spPr bwMode="auto">
              <a:xfrm>
                <a:off x="6318" y="809"/>
                <a:ext cx="39" cy="17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6 h 36"/>
                  <a:gd name="T4" fmla="*/ 52 w 77"/>
                  <a:gd name="T5" fmla="*/ 36 h 36"/>
                  <a:gd name="T6" fmla="*/ 0 w 77"/>
                  <a:gd name="T7" fmla="*/ 20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6"/>
                    </a:lnTo>
                    <a:lnTo>
                      <a:pt x="52" y="36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55"/>
              <p:cNvSpPr>
                <a:spLocks/>
              </p:cNvSpPr>
              <p:nvPr/>
            </p:nvSpPr>
            <p:spPr bwMode="auto">
              <a:xfrm>
                <a:off x="6282" y="798"/>
                <a:ext cx="39" cy="17"/>
              </a:xfrm>
              <a:custGeom>
                <a:avLst/>
                <a:gdLst>
                  <a:gd name="T0" fmla="*/ 51 w 77"/>
                  <a:gd name="T1" fmla="*/ 35 h 35"/>
                  <a:gd name="T2" fmla="*/ 0 w 77"/>
                  <a:gd name="T3" fmla="*/ 19 h 35"/>
                  <a:gd name="T4" fmla="*/ 24 w 77"/>
                  <a:gd name="T5" fmla="*/ 0 h 35"/>
                  <a:gd name="T6" fmla="*/ 77 w 77"/>
                  <a:gd name="T7" fmla="*/ 16 h 35"/>
                  <a:gd name="T8" fmla="*/ 51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1" y="35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7" y="16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56"/>
              <p:cNvSpPr>
                <a:spLocks/>
              </p:cNvSpPr>
              <p:nvPr/>
            </p:nvSpPr>
            <p:spPr bwMode="auto">
              <a:xfrm>
                <a:off x="6353" y="819"/>
                <a:ext cx="39" cy="18"/>
              </a:xfrm>
              <a:custGeom>
                <a:avLst/>
                <a:gdLst>
                  <a:gd name="T0" fmla="*/ 26 w 77"/>
                  <a:gd name="T1" fmla="*/ 0 h 35"/>
                  <a:gd name="T2" fmla="*/ 77 w 77"/>
                  <a:gd name="T3" fmla="*/ 15 h 35"/>
                  <a:gd name="T4" fmla="*/ 53 w 77"/>
                  <a:gd name="T5" fmla="*/ 35 h 35"/>
                  <a:gd name="T6" fmla="*/ 0 w 77"/>
                  <a:gd name="T7" fmla="*/ 21 h 35"/>
                  <a:gd name="T8" fmla="*/ 26 w 7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26" y="0"/>
                    </a:moveTo>
                    <a:lnTo>
                      <a:pt x="77" y="15"/>
                    </a:lnTo>
                    <a:lnTo>
                      <a:pt x="53" y="35"/>
                    </a:lnTo>
                    <a:lnTo>
                      <a:pt x="0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57"/>
              <p:cNvSpPr>
                <a:spLocks/>
              </p:cNvSpPr>
              <p:nvPr/>
            </p:nvSpPr>
            <p:spPr bwMode="auto">
              <a:xfrm>
                <a:off x="6389" y="829"/>
                <a:ext cx="38" cy="19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4 h 36"/>
                  <a:gd name="T4" fmla="*/ 52 w 77"/>
                  <a:gd name="T5" fmla="*/ 36 h 36"/>
                  <a:gd name="T6" fmla="*/ 0 w 77"/>
                  <a:gd name="T7" fmla="*/ 20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4"/>
                    </a:lnTo>
                    <a:lnTo>
                      <a:pt x="52" y="36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58"/>
              <p:cNvSpPr>
                <a:spLocks/>
              </p:cNvSpPr>
              <p:nvPr/>
            </p:nvSpPr>
            <p:spPr bwMode="auto">
              <a:xfrm>
                <a:off x="6424" y="840"/>
                <a:ext cx="40" cy="19"/>
              </a:xfrm>
              <a:custGeom>
                <a:avLst/>
                <a:gdLst>
                  <a:gd name="T0" fmla="*/ 25 w 79"/>
                  <a:gd name="T1" fmla="*/ 0 h 38"/>
                  <a:gd name="T2" fmla="*/ 79 w 79"/>
                  <a:gd name="T3" fmla="*/ 15 h 38"/>
                  <a:gd name="T4" fmla="*/ 52 w 79"/>
                  <a:gd name="T5" fmla="*/ 38 h 38"/>
                  <a:gd name="T6" fmla="*/ 0 w 79"/>
                  <a:gd name="T7" fmla="*/ 22 h 38"/>
                  <a:gd name="T8" fmla="*/ 25 w 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25" y="0"/>
                    </a:moveTo>
                    <a:lnTo>
                      <a:pt x="79" y="15"/>
                    </a:lnTo>
                    <a:lnTo>
                      <a:pt x="52" y="38"/>
                    </a:lnTo>
                    <a:lnTo>
                      <a:pt x="0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59"/>
              <p:cNvSpPr>
                <a:spLocks/>
              </p:cNvSpPr>
              <p:nvPr/>
            </p:nvSpPr>
            <p:spPr bwMode="auto">
              <a:xfrm>
                <a:off x="6459" y="850"/>
                <a:ext cx="40" cy="20"/>
              </a:xfrm>
              <a:custGeom>
                <a:avLst/>
                <a:gdLst>
                  <a:gd name="T0" fmla="*/ 28 w 81"/>
                  <a:gd name="T1" fmla="*/ 0 h 39"/>
                  <a:gd name="T2" fmla="*/ 81 w 81"/>
                  <a:gd name="T3" fmla="*/ 15 h 39"/>
                  <a:gd name="T4" fmla="*/ 53 w 81"/>
                  <a:gd name="T5" fmla="*/ 39 h 39"/>
                  <a:gd name="T6" fmla="*/ 0 w 81"/>
                  <a:gd name="T7" fmla="*/ 23 h 39"/>
                  <a:gd name="T8" fmla="*/ 28 w 8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9">
                    <a:moveTo>
                      <a:pt x="28" y="0"/>
                    </a:moveTo>
                    <a:lnTo>
                      <a:pt x="81" y="15"/>
                    </a:lnTo>
                    <a:lnTo>
                      <a:pt x="53" y="39"/>
                    </a:lnTo>
                    <a:lnTo>
                      <a:pt x="0" y="2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60"/>
              <p:cNvSpPr>
                <a:spLocks/>
              </p:cNvSpPr>
              <p:nvPr/>
            </p:nvSpPr>
            <p:spPr bwMode="auto">
              <a:xfrm>
                <a:off x="6495" y="860"/>
                <a:ext cx="40" cy="20"/>
              </a:xfrm>
              <a:custGeom>
                <a:avLst/>
                <a:gdLst>
                  <a:gd name="T0" fmla="*/ 27 w 80"/>
                  <a:gd name="T1" fmla="*/ 0 h 39"/>
                  <a:gd name="T2" fmla="*/ 80 w 80"/>
                  <a:gd name="T3" fmla="*/ 15 h 39"/>
                  <a:gd name="T4" fmla="*/ 53 w 80"/>
                  <a:gd name="T5" fmla="*/ 39 h 39"/>
                  <a:gd name="T6" fmla="*/ 0 w 80"/>
                  <a:gd name="T7" fmla="*/ 23 h 39"/>
                  <a:gd name="T8" fmla="*/ 27 w 8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9">
                    <a:moveTo>
                      <a:pt x="27" y="0"/>
                    </a:moveTo>
                    <a:lnTo>
                      <a:pt x="80" y="15"/>
                    </a:lnTo>
                    <a:lnTo>
                      <a:pt x="53" y="39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61"/>
              <p:cNvSpPr>
                <a:spLocks/>
              </p:cNvSpPr>
              <p:nvPr/>
            </p:nvSpPr>
            <p:spPr bwMode="auto">
              <a:xfrm>
                <a:off x="6480" y="833"/>
                <a:ext cx="40" cy="18"/>
              </a:xfrm>
              <a:custGeom>
                <a:avLst/>
                <a:gdLst>
                  <a:gd name="T0" fmla="*/ 53 w 80"/>
                  <a:gd name="T1" fmla="*/ 37 h 37"/>
                  <a:gd name="T2" fmla="*/ 0 w 80"/>
                  <a:gd name="T3" fmla="*/ 22 h 37"/>
                  <a:gd name="T4" fmla="*/ 27 w 80"/>
                  <a:gd name="T5" fmla="*/ 0 h 37"/>
                  <a:gd name="T6" fmla="*/ 80 w 80"/>
                  <a:gd name="T7" fmla="*/ 14 h 37"/>
                  <a:gd name="T8" fmla="*/ 53 w 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7">
                    <a:moveTo>
                      <a:pt x="53" y="37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62"/>
              <p:cNvSpPr>
                <a:spLocks/>
              </p:cNvSpPr>
              <p:nvPr/>
            </p:nvSpPr>
            <p:spPr bwMode="auto">
              <a:xfrm>
                <a:off x="6444" y="822"/>
                <a:ext cx="40" cy="19"/>
              </a:xfrm>
              <a:custGeom>
                <a:avLst/>
                <a:gdLst>
                  <a:gd name="T0" fmla="*/ 53 w 80"/>
                  <a:gd name="T1" fmla="*/ 38 h 38"/>
                  <a:gd name="T2" fmla="*/ 0 w 80"/>
                  <a:gd name="T3" fmla="*/ 22 h 38"/>
                  <a:gd name="T4" fmla="*/ 27 w 80"/>
                  <a:gd name="T5" fmla="*/ 0 h 38"/>
                  <a:gd name="T6" fmla="*/ 80 w 80"/>
                  <a:gd name="T7" fmla="*/ 15 h 38"/>
                  <a:gd name="T8" fmla="*/ 53 w 8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53" y="38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5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63"/>
              <p:cNvSpPr>
                <a:spLocks/>
              </p:cNvSpPr>
              <p:nvPr/>
            </p:nvSpPr>
            <p:spPr bwMode="auto">
              <a:xfrm>
                <a:off x="6408" y="813"/>
                <a:ext cx="40" cy="18"/>
              </a:xfrm>
              <a:custGeom>
                <a:avLst/>
                <a:gdLst>
                  <a:gd name="T0" fmla="*/ 53 w 79"/>
                  <a:gd name="T1" fmla="*/ 37 h 37"/>
                  <a:gd name="T2" fmla="*/ 0 w 79"/>
                  <a:gd name="T3" fmla="*/ 21 h 37"/>
                  <a:gd name="T4" fmla="*/ 26 w 79"/>
                  <a:gd name="T5" fmla="*/ 0 h 37"/>
                  <a:gd name="T6" fmla="*/ 79 w 79"/>
                  <a:gd name="T7" fmla="*/ 15 h 37"/>
                  <a:gd name="T8" fmla="*/ 53 w 7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7">
                    <a:moveTo>
                      <a:pt x="53" y="37"/>
                    </a:moveTo>
                    <a:lnTo>
                      <a:pt x="0" y="21"/>
                    </a:lnTo>
                    <a:lnTo>
                      <a:pt x="26" y="0"/>
                    </a:lnTo>
                    <a:lnTo>
                      <a:pt x="79" y="15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64"/>
              <p:cNvSpPr>
                <a:spLocks/>
              </p:cNvSpPr>
              <p:nvPr/>
            </p:nvSpPr>
            <p:spPr bwMode="auto">
              <a:xfrm>
                <a:off x="6373" y="803"/>
                <a:ext cx="39" cy="18"/>
              </a:xfrm>
              <a:custGeom>
                <a:avLst/>
                <a:gdLst>
                  <a:gd name="T0" fmla="*/ 51 w 77"/>
                  <a:gd name="T1" fmla="*/ 35 h 35"/>
                  <a:gd name="T2" fmla="*/ 0 w 77"/>
                  <a:gd name="T3" fmla="*/ 20 h 35"/>
                  <a:gd name="T4" fmla="*/ 25 w 77"/>
                  <a:gd name="T5" fmla="*/ 0 h 35"/>
                  <a:gd name="T6" fmla="*/ 77 w 77"/>
                  <a:gd name="T7" fmla="*/ 15 h 35"/>
                  <a:gd name="T8" fmla="*/ 51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1" y="35"/>
                    </a:moveTo>
                    <a:lnTo>
                      <a:pt x="0" y="20"/>
                    </a:lnTo>
                    <a:lnTo>
                      <a:pt x="25" y="0"/>
                    </a:lnTo>
                    <a:lnTo>
                      <a:pt x="77" y="15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65"/>
              <p:cNvSpPr>
                <a:spLocks/>
              </p:cNvSpPr>
              <p:nvPr/>
            </p:nvSpPr>
            <p:spPr bwMode="auto">
              <a:xfrm>
                <a:off x="6338" y="793"/>
                <a:ext cx="39" cy="17"/>
              </a:xfrm>
              <a:custGeom>
                <a:avLst/>
                <a:gdLst>
                  <a:gd name="T0" fmla="*/ 52 w 77"/>
                  <a:gd name="T1" fmla="*/ 35 h 35"/>
                  <a:gd name="T2" fmla="*/ 0 w 77"/>
                  <a:gd name="T3" fmla="*/ 20 h 35"/>
                  <a:gd name="T4" fmla="*/ 24 w 77"/>
                  <a:gd name="T5" fmla="*/ 0 h 35"/>
                  <a:gd name="T6" fmla="*/ 77 w 77"/>
                  <a:gd name="T7" fmla="*/ 15 h 35"/>
                  <a:gd name="T8" fmla="*/ 52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2" y="35"/>
                    </a:moveTo>
                    <a:lnTo>
                      <a:pt x="0" y="20"/>
                    </a:lnTo>
                    <a:lnTo>
                      <a:pt x="24" y="0"/>
                    </a:lnTo>
                    <a:lnTo>
                      <a:pt x="77" y="15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66"/>
              <p:cNvSpPr>
                <a:spLocks/>
              </p:cNvSpPr>
              <p:nvPr/>
            </p:nvSpPr>
            <p:spPr bwMode="auto">
              <a:xfrm>
                <a:off x="6302" y="783"/>
                <a:ext cx="38" cy="17"/>
              </a:xfrm>
              <a:custGeom>
                <a:avLst/>
                <a:gdLst>
                  <a:gd name="T0" fmla="*/ 52 w 76"/>
                  <a:gd name="T1" fmla="*/ 34 h 34"/>
                  <a:gd name="T2" fmla="*/ 0 w 76"/>
                  <a:gd name="T3" fmla="*/ 19 h 34"/>
                  <a:gd name="T4" fmla="*/ 23 w 76"/>
                  <a:gd name="T5" fmla="*/ 0 h 34"/>
                  <a:gd name="T6" fmla="*/ 76 w 76"/>
                  <a:gd name="T7" fmla="*/ 15 h 34"/>
                  <a:gd name="T8" fmla="*/ 52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52" y="34"/>
                    </a:moveTo>
                    <a:lnTo>
                      <a:pt x="0" y="19"/>
                    </a:lnTo>
                    <a:lnTo>
                      <a:pt x="23" y="0"/>
                    </a:lnTo>
                    <a:lnTo>
                      <a:pt x="76" y="15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67"/>
              <p:cNvSpPr>
                <a:spLocks/>
              </p:cNvSpPr>
              <p:nvPr/>
            </p:nvSpPr>
            <p:spPr bwMode="auto">
              <a:xfrm>
                <a:off x="6267" y="773"/>
                <a:ext cx="37" cy="17"/>
              </a:xfrm>
              <a:custGeom>
                <a:avLst/>
                <a:gdLst>
                  <a:gd name="T0" fmla="*/ 52 w 75"/>
                  <a:gd name="T1" fmla="*/ 32 h 32"/>
                  <a:gd name="T2" fmla="*/ 0 w 75"/>
                  <a:gd name="T3" fmla="*/ 17 h 32"/>
                  <a:gd name="T4" fmla="*/ 23 w 75"/>
                  <a:gd name="T5" fmla="*/ 0 h 32"/>
                  <a:gd name="T6" fmla="*/ 75 w 75"/>
                  <a:gd name="T7" fmla="*/ 15 h 32"/>
                  <a:gd name="T8" fmla="*/ 52 w 7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52" y="32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75" y="15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68"/>
              <p:cNvSpPr>
                <a:spLocks/>
              </p:cNvSpPr>
              <p:nvPr/>
            </p:nvSpPr>
            <p:spPr bwMode="auto">
              <a:xfrm>
                <a:off x="6247" y="788"/>
                <a:ext cx="38" cy="16"/>
              </a:xfrm>
              <a:custGeom>
                <a:avLst/>
                <a:gdLst>
                  <a:gd name="T0" fmla="*/ 75 w 75"/>
                  <a:gd name="T1" fmla="*/ 15 h 32"/>
                  <a:gd name="T2" fmla="*/ 52 w 75"/>
                  <a:gd name="T3" fmla="*/ 32 h 32"/>
                  <a:gd name="T4" fmla="*/ 0 w 75"/>
                  <a:gd name="T5" fmla="*/ 17 h 32"/>
                  <a:gd name="T6" fmla="*/ 23 w 75"/>
                  <a:gd name="T7" fmla="*/ 0 h 32"/>
                  <a:gd name="T8" fmla="*/ 75 w 7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75" y="15"/>
                    </a:moveTo>
                    <a:lnTo>
                      <a:pt x="52" y="32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69"/>
              <p:cNvSpPr>
                <a:spLocks/>
              </p:cNvSpPr>
              <p:nvPr/>
            </p:nvSpPr>
            <p:spPr bwMode="auto">
              <a:xfrm>
                <a:off x="6211" y="778"/>
                <a:ext cx="38" cy="16"/>
              </a:xfrm>
              <a:custGeom>
                <a:avLst/>
                <a:gdLst>
                  <a:gd name="T0" fmla="*/ 52 w 75"/>
                  <a:gd name="T1" fmla="*/ 32 h 32"/>
                  <a:gd name="T2" fmla="*/ 0 w 75"/>
                  <a:gd name="T3" fmla="*/ 16 h 32"/>
                  <a:gd name="T4" fmla="*/ 23 w 75"/>
                  <a:gd name="T5" fmla="*/ 0 h 32"/>
                  <a:gd name="T6" fmla="*/ 75 w 75"/>
                  <a:gd name="T7" fmla="*/ 15 h 32"/>
                  <a:gd name="T8" fmla="*/ 52 w 7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52" y="32"/>
                    </a:moveTo>
                    <a:lnTo>
                      <a:pt x="0" y="16"/>
                    </a:lnTo>
                    <a:lnTo>
                      <a:pt x="23" y="0"/>
                    </a:lnTo>
                    <a:lnTo>
                      <a:pt x="75" y="15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70"/>
              <p:cNvSpPr>
                <a:spLocks/>
              </p:cNvSpPr>
              <p:nvPr/>
            </p:nvSpPr>
            <p:spPr bwMode="auto">
              <a:xfrm>
                <a:off x="6192" y="792"/>
                <a:ext cx="37" cy="17"/>
              </a:xfrm>
              <a:custGeom>
                <a:avLst/>
                <a:gdLst>
                  <a:gd name="T0" fmla="*/ 75 w 75"/>
                  <a:gd name="T1" fmla="*/ 16 h 33"/>
                  <a:gd name="T2" fmla="*/ 52 w 75"/>
                  <a:gd name="T3" fmla="*/ 33 h 33"/>
                  <a:gd name="T4" fmla="*/ 0 w 75"/>
                  <a:gd name="T5" fmla="*/ 17 h 33"/>
                  <a:gd name="T6" fmla="*/ 23 w 75"/>
                  <a:gd name="T7" fmla="*/ 0 h 33"/>
                  <a:gd name="T8" fmla="*/ 75 w 75"/>
                  <a:gd name="T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">
                    <a:moveTo>
                      <a:pt x="75" y="16"/>
                    </a:moveTo>
                    <a:lnTo>
                      <a:pt x="52" y="33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75" y="1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71"/>
              <p:cNvSpPr>
                <a:spLocks/>
              </p:cNvSpPr>
              <p:nvPr/>
            </p:nvSpPr>
            <p:spPr bwMode="auto">
              <a:xfrm>
                <a:off x="6228" y="803"/>
                <a:ext cx="37" cy="17"/>
              </a:xfrm>
              <a:custGeom>
                <a:avLst/>
                <a:gdLst>
                  <a:gd name="T0" fmla="*/ 23 w 75"/>
                  <a:gd name="T1" fmla="*/ 0 h 34"/>
                  <a:gd name="T2" fmla="*/ 75 w 75"/>
                  <a:gd name="T3" fmla="*/ 16 h 34"/>
                  <a:gd name="T4" fmla="*/ 52 w 75"/>
                  <a:gd name="T5" fmla="*/ 34 h 34"/>
                  <a:gd name="T6" fmla="*/ 0 w 75"/>
                  <a:gd name="T7" fmla="*/ 17 h 34"/>
                  <a:gd name="T8" fmla="*/ 23 w 7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4">
                    <a:moveTo>
                      <a:pt x="23" y="0"/>
                    </a:moveTo>
                    <a:lnTo>
                      <a:pt x="75" y="16"/>
                    </a:lnTo>
                    <a:lnTo>
                      <a:pt x="52" y="34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72"/>
              <p:cNvSpPr>
                <a:spLocks/>
              </p:cNvSpPr>
              <p:nvPr/>
            </p:nvSpPr>
            <p:spPr bwMode="auto">
              <a:xfrm>
                <a:off x="6263" y="814"/>
                <a:ext cx="38" cy="17"/>
              </a:xfrm>
              <a:custGeom>
                <a:avLst/>
                <a:gdLst>
                  <a:gd name="T0" fmla="*/ 25 w 76"/>
                  <a:gd name="T1" fmla="*/ 0 h 35"/>
                  <a:gd name="T2" fmla="*/ 76 w 76"/>
                  <a:gd name="T3" fmla="*/ 17 h 35"/>
                  <a:gd name="T4" fmla="*/ 52 w 76"/>
                  <a:gd name="T5" fmla="*/ 35 h 35"/>
                  <a:gd name="T6" fmla="*/ 0 w 76"/>
                  <a:gd name="T7" fmla="*/ 19 h 35"/>
                  <a:gd name="T8" fmla="*/ 25 w 7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5">
                    <a:moveTo>
                      <a:pt x="25" y="0"/>
                    </a:moveTo>
                    <a:lnTo>
                      <a:pt x="76" y="17"/>
                    </a:lnTo>
                    <a:lnTo>
                      <a:pt x="52" y="35"/>
                    </a:lnTo>
                    <a:lnTo>
                      <a:pt x="0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73"/>
              <p:cNvSpPr>
                <a:spLocks/>
              </p:cNvSpPr>
              <p:nvPr/>
            </p:nvSpPr>
            <p:spPr bwMode="auto">
              <a:xfrm>
                <a:off x="6298" y="824"/>
                <a:ext cx="38" cy="19"/>
              </a:xfrm>
              <a:custGeom>
                <a:avLst/>
                <a:gdLst>
                  <a:gd name="T0" fmla="*/ 24 w 77"/>
                  <a:gd name="T1" fmla="*/ 0 h 37"/>
                  <a:gd name="T2" fmla="*/ 77 w 77"/>
                  <a:gd name="T3" fmla="*/ 16 h 37"/>
                  <a:gd name="T4" fmla="*/ 51 w 77"/>
                  <a:gd name="T5" fmla="*/ 37 h 37"/>
                  <a:gd name="T6" fmla="*/ 0 w 77"/>
                  <a:gd name="T7" fmla="*/ 20 h 37"/>
                  <a:gd name="T8" fmla="*/ 24 w 7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7">
                    <a:moveTo>
                      <a:pt x="24" y="0"/>
                    </a:moveTo>
                    <a:lnTo>
                      <a:pt x="77" y="16"/>
                    </a:lnTo>
                    <a:lnTo>
                      <a:pt x="51" y="37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74"/>
              <p:cNvSpPr>
                <a:spLocks/>
              </p:cNvSpPr>
              <p:nvPr/>
            </p:nvSpPr>
            <p:spPr bwMode="auto">
              <a:xfrm>
                <a:off x="6333" y="835"/>
                <a:ext cx="39" cy="18"/>
              </a:xfrm>
              <a:custGeom>
                <a:avLst/>
                <a:gdLst>
                  <a:gd name="T0" fmla="*/ 25 w 78"/>
                  <a:gd name="T1" fmla="*/ 0 h 37"/>
                  <a:gd name="T2" fmla="*/ 78 w 78"/>
                  <a:gd name="T3" fmla="*/ 16 h 37"/>
                  <a:gd name="T4" fmla="*/ 53 w 78"/>
                  <a:gd name="T5" fmla="*/ 37 h 37"/>
                  <a:gd name="T6" fmla="*/ 0 w 78"/>
                  <a:gd name="T7" fmla="*/ 21 h 37"/>
                  <a:gd name="T8" fmla="*/ 25 w 7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7">
                    <a:moveTo>
                      <a:pt x="25" y="0"/>
                    </a:moveTo>
                    <a:lnTo>
                      <a:pt x="78" y="16"/>
                    </a:lnTo>
                    <a:lnTo>
                      <a:pt x="53" y="37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75"/>
              <p:cNvSpPr>
                <a:spLocks/>
              </p:cNvSpPr>
              <p:nvPr/>
            </p:nvSpPr>
            <p:spPr bwMode="auto">
              <a:xfrm>
                <a:off x="6368" y="846"/>
                <a:ext cx="39" cy="19"/>
              </a:xfrm>
              <a:custGeom>
                <a:avLst/>
                <a:gdLst>
                  <a:gd name="T0" fmla="*/ 27 w 79"/>
                  <a:gd name="T1" fmla="*/ 0 h 38"/>
                  <a:gd name="T2" fmla="*/ 79 w 79"/>
                  <a:gd name="T3" fmla="*/ 16 h 38"/>
                  <a:gd name="T4" fmla="*/ 52 w 79"/>
                  <a:gd name="T5" fmla="*/ 38 h 38"/>
                  <a:gd name="T6" fmla="*/ 0 w 79"/>
                  <a:gd name="T7" fmla="*/ 21 h 38"/>
                  <a:gd name="T8" fmla="*/ 27 w 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27" y="0"/>
                    </a:moveTo>
                    <a:lnTo>
                      <a:pt x="79" y="16"/>
                    </a:lnTo>
                    <a:lnTo>
                      <a:pt x="52" y="38"/>
                    </a:lnTo>
                    <a:lnTo>
                      <a:pt x="0" y="2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76"/>
              <p:cNvSpPr>
                <a:spLocks/>
              </p:cNvSpPr>
              <p:nvPr/>
            </p:nvSpPr>
            <p:spPr bwMode="auto">
              <a:xfrm>
                <a:off x="6403" y="857"/>
                <a:ext cx="40" cy="19"/>
              </a:xfrm>
              <a:custGeom>
                <a:avLst/>
                <a:gdLst>
                  <a:gd name="T0" fmla="*/ 27 w 80"/>
                  <a:gd name="T1" fmla="*/ 0 h 38"/>
                  <a:gd name="T2" fmla="*/ 80 w 80"/>
                  <a:gd name="T3" fmla="*/ 16 h 38"/>
                  <a:gd name="T4" fmla="*/ 52 w 80"/>
                  <a:gd name="T5" fmla="*/ 38 h 38"/>
                  <a:gd name="T6" fmla="*/ 0 w 80"/>
                  <a:gd name="T7" fmla="*/ 22 h 38"/>
                  <a:gd name="T8" fmla="*/ 27 w 8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27" y="0"/>
                    </a:moveTo>
                    <a:lnTo>
                      <a:pt x="80" y="16"/>
                    </a:lnTo>
                    <a:lnTo>
                      <a:pt x="52" y="38"/>
                    </a:lnTo>
                    <a:lnTo>
                      <a:pt x="0" y="2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77"/>
              <p:cNvSpPr>
                <a:spLocks/>
              </p:cNvSpPr>
              <p:nvPr/>
            </p:nvSpPr>
            <p:spPr bwMode="auto">
              <a:xfrm>
                <a:off x="6438" y="867"/>
                <a:ext cx="41" cy="20"/>
              </a:xfrm>
              <a:custGeom>
                <a:avLst/>
                <a:gdLst>
                  <a:gd name="T0" fmla="*/ 27 w 80"/>
                  <a:gd name="T1" fmla="*/ 0 h 40"/>
                  <a:gd name="T2" fmla="*/ 80 w 80"/>
                  <a:gd name="T3" fmla="*/ 16 h 40"/>
                  <a:gd name="T4" fmla="*/ 53 w 80"/>
                  <a:gd name="T5" fmla="*/ 40 h 40"/>
                  <a:gd name="T6" fmla="*/ 0 w 80"/>
                  <a:gd name="T7" fmla="*/ 23 h 40"/>
                  <a:gd name="T8" fmla="*/ 27 w 8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0">
                    <a:moveTo>
                      <a:pt x="27" y="0"/>
                    </a:moveTo>
                    <a:lnTo>
                      <a:pt x="80" y="16"/>
                    </a:lnTo>
                    <a:lnTo>
                      <a:pt x="53" y="40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78"/>
              <p:cNvSpPr>
                <a:spLocks/>
              </p:cNvSpPr>
              <p:nvPr/>
            </p:nvSpPr>
            <p:spPr bwMode="auto">
              <a:xfrm>
                <a:off x="6474" y="878"/>
                <a:ext cx="40" cy="20"/>
              </a:xfrm>
              <a:custGeom>
                <a:avLst/>
                <a:gdLst>
                  <a:gd name="T0" fmla="*/ 28 w 82"/>
                  <a:gd name="T1" fmla="*/ 0 h 41"/>
                  <a:gd name="T2" fmla="*/ 82 w 82"/>
                  <a:gd name="T3" fmla="*/ 17 h 41"/>
                  <a:gd name="T4" fmla="*/ 53 w 82"/>
                  <a:gd name="T5" fmla="*/ 41 h 41"/>
                  <a:gd name="T6" fmla="*/ 0 w 82"/>
                  <a:gd name="T7" fmla="*/ 25 h 41"/>
                  <a:gd name="T8" fmla="*/ 28 w 8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1">
                    <a:moveTo>
                      <a:pt x="28" y="0"/>
                    </a:moveTo>
                    <a:lnTo>
                      <a:pt x="82" y="17"/>
                    </a:lnTo>
                    <a:lnTo>
                      <a:pt x="53" y="41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79"/>
              <p:cNvSpPr>
                <a:spLocks/>
              </p:cNvSpPr>
              <p:nvPr/>
            </p:nvSpPr>
            <p:spPr bwMode="auto">
              <a:xfrm>
                <a:off x="6509" y="889"/>
                <a:ext cx="41" cy="21"/>
              </a:xfrm>
              <a:custGeom>
                <a:avLst/>
                <a:gdLst>
                  <a:gd name="T0" fmla="*/ 28 w 81"/>
                  <a:gd name="T1" fmla="*/ 0 h 42"/>
                  <a:gd name="T2" fmla="*/ 81 w 81"/>
                  <a:gd name="T3" fmla="*/ 16 h 42"/>
                  <a:gd name="T4" fmla="*/ 53 w 81"/>
                  <a:gd name="T5" fmla="*/ 42 h 42"/>
                  <a:gd name="T6" fmla="*/ 0 w 81"/>
                  <a:gd name="T7" fmla="*/ 25 h 42"/>
                  <a:gd name="T8" fmla="*/ 28 w 8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2">
                    <a:moveTo>
                      <a:pt x="28" y="0"/>
                    </a:moveTo>
                    <a:lnTo>
                      <a:pt x="81" y="16"/>
                    </a:lnTo>
                    <a:lnTo>
                      <a:pt x="53" y="42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80"/>
              <p:cNvSpPr>
                <a:spLocks/>
              </p:cNvSpPr>
              <p:nvPr/>
            </p:nvSpPr>
            <p:spPr bwMode="auto">
              <a:xfrm>
                <a:off x="6531" y="871"/>
                <a:ext cx="40" cy="20"/>
              </a:xfrm>
              <a:custGeom>
                <a:avLst/>
                <a:gdLst>
                  <a:gd name="T0" fmla="*/ 0 w 81"/>
                  <a:gd name="T1" fmla="*/ 25 h 41"/>
                  <a:gd name="T2" fmla="*/ 28 w 81"/>
                  <a:gd name="T3" fmla="*/ 0 h 41"/>
                  <a:gd name="T4" fmla="*/ 81 w 81"/>
                  <a:gd name="T5" fmla="*/ 15 h 41"/>
                  <a:gd name="T6" fmla="*/ 53 w 81"/>
                  <a:gd name="T7" fmla="*/ 41 h 41"/>
                  <a:gd name="T8" fmla="*/ 0 w 81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1">
                    <a:moveTo>
                      <a:pt x="0" y="25"/>
                    </a:moveTo>
                    <a:lnTo>
                      <a:pt x="28" y="0"/>
                    </a:lnTo>
                    <a:lnTo>
                      <a:pt x="81" y="15"/>
                    </a:lnTo>
                    <a:lnTo>
                      <a:pt x="53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81"/>
              <p:cNvSpPr>
                <a:spLocks/>
              </p:cNvSpPr>
              <p:nvPr/>
            </p:nvSpPr>
            <p:spPr bwMode="auto">
              <a:xfrm>
                <a:off x="6566" y="881"/>
                <a:ext cx="41" cy="21"/>
              </a:xfrm>
              <a:custGeom>
                <a:avLst/>
                <a:gdLst>
                  <a:gd name="T0" fmla="*/ 29 w 83"/>
                  <a:gd name="T1" fmla="*/ 0 h 42"/>
                  <a:gd name="T2" fmla="*/ 83 w 83"/>
                  <a:gd name="T3" fmla="*/ 15 h 42"/>
                  <a:gd name="T4" fmla="*/ 53 w 83"/>
                  <a:gd name="T5" fmla="*/ 42 h 42"/>
                  <a:gd name="T6" fmla="*/ 0 w 83"/>
                  <a:gd name="T7" fmla="*/ 26 h 42"/>
                  <a:gd name="T8" fmla="*/ 29 w 8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2">
                    <a:moveTo>
                      <a:pt x="29" y="0"/>
                    </a:moveTo>
                    <a:lnTo>
                      <a:pt x="83" y="15"/>
                    </a:lnTo>
                    <a:lnTo>
                      <a:pt x="53" y="42"/>
                    </a:lnTo>
                    <a:lnTo>
                      <a:pt x="0" y="2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82"/>
              <p:cNvSpPr>
                <a:spLocks/>
              </p:cNvSpPr>
              <p:nvPr/>
            </p:nvSpPr>
            <p:spPr bwMode="auto">
              <a:xfrm>
                <a:off x="6588" y="862"/>
                <a:ext cx="40" cy="20"/>
              </a:xfrm>
              <a:custGeom>
                <a:avLst/>
                <a:gdLst>
                  <a:gd name="T0" fmla="*/ 0 w 82"/>
                  <a:gd name="T1" fmla="*/ 26 h 40"/>
                  <a:gd name="T2" fmla="*/ 28 w 82"/>
                  <a:gd name="T3" fmla="*/ 0 h 40"/>
                  <a:gd name="T4" fmla="*/ 82 w 82"/>
                  <a:gd name="T5" fmla="*/ 15 h 40"/>
                  <a:gd name="T6" fmla="*/ 53 w 82"/>
                  <a:gd name="T7" fmla="*/ 40 h 40"/>
                  <a:gd name="T8" fmla="*/ 0 w 82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">
                    <a:moveTo>
                      <a:pt x="0" y="26"/>
                    </a:moveTo>
                    <a:lnTo>
                      <a:pt x="28" y="0"/>
                    </a:lnTo>
                    <a:lnTo>
                      <a:pt x="82" y="15"/>
                    </a:lnTo>
                    <a:lnTo>
                      <a:pt x="53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83"/>
              <p:cNvSpPr>
                <a:spLocks/>
              </p:cNvSpPr>
              <p:nvPr/>
            </p:nvSpPr>
            <p:spPr bwMode="auto">
              <a:xfrm>
                <a:off x="6609" y="843"/>
                <a:ext cx="41" cy="20"/>
              </a:xfrm>
              <a:custGeom>
                <a:avLst/>
                <a:gdLst>
                  <a:gd name="T0" fmla="*/ 0 w 82"/>
                  <a:gd name="T1" fmla="*/ 26 h 40"/>
                  <a:gd name="T2" fmla="*/ 29 w 82"/>
                  <a:gd name="T3" fmla="*/ 0 h 40"/>
                  <a:gd name="T4" fmla="*/ 82 w 82"/>
                  <a:gd name="T5" fmla="*/ 14 h 40"/>
                  <a:gd name="T6" fmla="*/ 53 w 82"/>
                  <a:gd name="T7" fmla="*/ 40 h 40"/>
                  <a:gd name="T8" fmla="*/ 0 w 82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">
                    <a:moveTo>
                      <a:pt x="0" y="26"/>
                    </a:moveTo>
                    <a:lnTo>
                      <a:pt x="29" y="0"/>
                    </a:lnTo>
                    <a:lnTo>
                      <a:pt x="82" y="14"/>
                    </a:lnTo>
                    <a:lnTo>
                      <a:pt x="53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84"/>
              <p:cNvSpPr>
                <a:spLocks/>
              </p:cNvSpPr>
              <p:nvPr/>
            </p:nvSpPr>
            <p:spPr bwMode="auto">
              <a:xfrm>
                <a:off x="6573" y="834"/>
                <a:ext cx="40" cy="19"/>
              </a:xfrm>
              <a:custGeom>
                <a:avLst/>
                <a:gdLst>
                  <a:gd name="T0" fmla="*/ 54 w 82"/>
                  <a:gd name="T1" fmla="*/ 38 h 38"/>
                  <a:gd name="T2" fmla="*/ 0 w 82"/>
                  <a:gd name="T3" fmla="*/ 24 h 38"/>
                  <a:gd name="T4" fmla="*/ 29 w 82"/>
                  <a:gd name="T5" fmla="*/ 0 h 38"/>
                  <a:gd name="T6" fmla="*/ 82 w 82"/>
                  <a:gd name="T7" fmla="*/ 14 h 38"/>
                  <a:gd name="T8" fmla="*/ 54 w 8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">
                    <a:moveTo>
                      <a:pt x="54" y="38"/>
                    </a:moveTo>
                    <a:lnTo>
                      <a:pt x="0" y="24"/>
                    </a:lnTo>
                    <a:lnTo>
                      <a:pt x="29" y="0"/>
                    </a:lnTo>
                    <a:lnTo>
                      <a:pt x="82" y="14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85"/>
              <p:cNvSpPr>
                <a:spLocks/>
              </p:cNvSpPr>
              <p:nvPr/>
            </p:nvSpPr>
            <p:spPr bwMode="auto">
              <a:xfrm>
                <a:off x="6537" y="824"/>
                <a:ext cx="40" cy="19"/>
              </a:xfrm>
              <a:custGeom>
                <a:avLst/>
                <a:gdLst>
                  <a:gd name="T0" fmla="*/ 53 w 80"/>
                  <a:gd name="T1" fmla="*/ 38 h 38"/>
                  <a:gd name="T2" fmla="*/ 0 w 80"/>
                  <a:gd name="T3" fmla="*/ 24 h 38"/>
                  <a:gd name="T4" fmla="*/ 27 w 80"/>
                  <a:gd name="T5" fmla="*/ 0 h 38"/>
                  <a:gd name="T6" fmla="*/ 80 w 80"/>
                  <a:gd name="T7" fmla="*/ 14 h 38"/>
                  <a:gd name="T8" fmla="*/ 53 w 8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53" y="38"/>
                    </a:moveTo>
                    <a:lnTo>
                      <a:pt x="0" y="24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86"/>
              <p:cNvSpPr>
                <a:spLocks/>
              </p:cNvSpPr>
              <p:nvPr/>
            </p:nvSpPr>
            <p:spPr bwMode="auto">
              <a:xfrm>
                <a:off x="6501" y="815"/>
                <a:ext cx="40" cy="18"/>
              </a:xfrm>
              <a:custGeom>
                <a:avLst/>
                <a:gdLst>
                  <a:gd name="T0" fmla="*/ 53 w 80"/>
                  <a:gd name="T1" fmla="*/ 37 h 37"/>
                  <a:gd name="T2" fmla="*/ 0 w 80"/>
                  <a:gd name="T3" fmla="*/ 23 h 37"/>
                  <a:gd name="T4" fmla="*/ 27 w 80"/>
                  <a:gd name="T5" fmla="*/ 0 h 37"/>
                  <a:gd name="T6" fmla="*/ 80 w 80"/>
                  <a:gd name="T7" fmla="*/ 14 h 37"/>
                  <a:gd name="T8" fmla="*/ 53 w 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7">
                    <a:moveTo>
                      <a:pt x="53" y="37"/>
                    </a:moveTo>
                    <a:lnTo>
                      <a:pt x="0" y="23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87"/>
              <p:cNvSpPr>
                <a:spLocks/>
              </p:cNvSpPr>
              <p:nvPr/>
            </p:nvSpPr>
            <p:spPr bwMode="auto">
              <a:xfrm>
                <a:off x="6465" y="806"/>
                <a:ext cx="40" cy="18"/>
              </a:xfrm>
              <a:custGeom>
                <a:avLst/>
                <a:gdLst>
                  <a:gd name="T0" fmla="*/ 53 w 79"/>
                  <a:gd name="T1" fmla="*/ 36 h 36"/>
                  <a:gd name="T2" fmla="*/ 0 w 79"/>
                  <a:gd name="T3" fmla="*/ 22 h 36"/>
                  <a:gd name="T4" fmla="*/ 26 w 79"/>
                  <a:gd name="T5" fmla="*/ 0 h 36"/>
                  <a:gd name="T6" fmla="*/ 79 w 79"/>
                  <a:gd name="T7" fmla="*/ 14 h 36"/>
                  <a:gd name="T8" fmla="*/ 53 w 7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6">
                    <a:moveTo>
                      <a:pt x="53" y="36"/>
                    </a:moveTo>
                    <a:lnTo>
                      <a:pt x="0" y="22"/>
                    </a:lnTo>
                    <a:lnTo>
                      <a:pt x="26" y="0"/>
                    </a:lnTo>
                    <a:lnTo>
                      <a:pt x="79" y="14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88"/>
              <p:cNvSpPr>
                <a:spLocks/>
              </p:cNvSpPr>
              <p:nvPr/>
            </p:nvSpPr>
            <p:spPr bwMode="auto">
              <a:xfrm>
                <a:off x="6429" y="796"/>
                <a:ext cx="39" cy="18"/>
              </a:xfrm>
              <a:custGeom>
                <a:avLst/>
                <a:gdLst>
                  <a:gd name="T0" fmla="*/ 53 w 79"/>
                  <a:gd name="T1" fmla="*/ 34 h 34"/>
                  <a:gd name="T2" fmla="*/ 0 w 79"/>
                  <a:gd name="T3" fmla="*/ 21 h 34"/>
                  <a:gd name="T4" fmla="*/ 26 w 79"/>
                  <a:gd name="T5" fmla="*/ 0 h 34"/>
                  <a:gd name="T6" fmla="*/ 79 w 79"/>
                  <a:gd name="T7" fmla="*/ 14 h 34"/>
                  <a:gd name="T8" fmla="*/ 53 w 7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">
                    <a:moveTo>
                      <a:pt x="53" y="34"/>
                    </a:moveTo>
                    <a:lnTo>
                      <a:pt x="0" y="21"/>
                    </a:lnTo>
                    <a:lnTo>
                      <a:pt x="26" y="0"/>
                    </a:lnTo>
                    <a:lnTo>
                      <a:pt x="79" y="14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89"/>
              <p:cNvSpPr>
                <a:spLocks/>
              </p:cNvSpPr>
              <p:nvPr/>
            </p:nvSpPr>
            <p:spPr bwMode="auto">
              <a:xfrm>
                <a:off x="6393" y="787"/>
                <a:ext cx="39" cy="17"/>
              </a:xfrm>
              <a:custGeom>
                <a:avLst/>
                <a:gdLst>
                  <a:gd name="T0" fmla="*/ 52 w 77"/>
                  <a:gd name="T1" fmla="*/ 35 h 35"/>
                  <a:gd name="T2" fmla="*/ 0 w 77"/>
                  <a:gd name="T3" fmla="*/ 21 h 35"/>
                  <a:gd name="T4" fmla="*/ 24 w 77"/>
                  <a:gd name="T5" fmla="*/ 0 h 35"/>
                  <a:gd name="T6" fmla="*/ 77 w 77"/>
                  <a:gd name="T7" fmla="*/ 14 h 35"/>
                  <a:gd name="T8" fmla="*/ 52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2" y="35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77" y="14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90"/>
              <p:cNvSpPr>
                <a:spLocks/>
              </p:cNvSpPr>
              <p:nvPr/>
            </p:nvSpPr>
            <p:spPr bwMode="auto">
              <a:xfrm>
                <a:off x="6358" y="777"/>
                <a:ext cx="38" cy="17"/>
              </a:xfrm>
              <a:custGeom>
                <a:avLst/>
                <a:gdLst>
                  <a:gd name="T0" fmla="*/ 53 w 76"/>
                  <a:gd name="T1" fmla="*/ 33 h 33"/>
                  <a:gd name="T2" fmla="*/ 0 w 76"/>
                  <a:gd name="T3" fmla="*/ 19 h 33"/>
                  <a:gd name="T4" fmla="*/ 25 w 76"/>
                  <a:gd name="T5" fmla="*/ 0 h 33"/>
                  <a:gd name="T6" fmla="*/ 76 w 76"/>
                  <a:gd name="T7" fmla="*/ 14 h 33"/>
                  <a:gd name="T8" fmla="*/ 53 w 7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3">
                    <a:moveTo>
                      <a:pt x="53" y="33"/>
                    </a:moveTo>
                    <a:lnTo>
                      <a:pt x="0" y="19"/>
                    </a:lnTo>
                    <a:lnTo>
                      <a:pt x="25" y="0"/>
                    </a:lnTo>
                    <a:lnTo>
                      <a:pt x="76" y="14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91"/>
              <p:cNvSpPr>
                <a:spLocks/>
              </p:cNvSpPr>
              <p:nvPr/>
            </p:nvSpPr>
            <p:spPr bwMode="auto">
              <a:xfrm>
                <a:off x="6322" y="768"/>
                <a:ext cx="38" cy="16"/>
              </a:xfrm>
              <a:custGeom>
                <a:avLst/>
                <a:gdLst>
                  <a:gd name="T0" fmla="*/ 53 w 76"/>
                  <a:gd name="T1" fmla="*/ 33 h 33"/>
                  <a:gd name="T2" fmla="*/ 0 w 76"/>
                  <a:gd name="T3" fmla="*/ 19 h 33"/>
                  <a:gd name="T4" fmla="*/ 24 w 76"/>
                  <a:gd name="T5" fmla="*/ 0 h 33"/>
                  <a:gd name="T6" fmla="*/ 76 w 76"/>
                  <a:gd name="T7" fmla="*/ 14 h 33"/>
                  <a:gd name="T8" fmla="*/ 53 w 7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3">
                    <a:moveTo>
                      <a:pt x="53" y="33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6" y="14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92"/>
              <p:cNvSpPr>
                <a:spLocks/>
              </p:cNvSpPr>
              <p:nvPr/>
            </p:nvSpPr>
            <p:spPr bwMode="auto">
              <a:xfrm>
                <a:off x="6286" y="759"/>
                <a:ext cx="38" cy="16"/>
              </a:xfrm>
              <a:custGeom>
                <a:avLst/>
                <a:gdLst>
                  <a:gd name="T0" fmla="*/ 51 w 74"/>
                  <a:gd name="T1" fmla="*/ 31 h 31"/>
                  <a:gd name="T2" fmla="*/ 0 w 74"/>
                  <a:gd name="T3" fmla="*/ 17 h 31"/>
                  <a:gd name="T4" fmla="*/ 23 w 74"/>
                  <a:gd name="T5" fmla="*/ 0 h 31"/>
                  <a:gd name="T6" fmla="*/ 74 w 74"/>
                  <a:gd name="T7" fmla="*/ 13 h 31"/>
                  <a:gd name="T8" fmla="*/ 51 w 7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1">
                    <a:moveTo>
                      <a:pt x="51" y="31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74" y="13"/>
                    </a:lnTo>
                    <a:lnTo>
                      <a:pt x="51" y="3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93"/>
              <p:cNvSpPr>
                <a:spLocks/>
              </p:cNvSpPr>
              <p:nvPr/>
            </p:nvSpPr>
            <p:spPr bwMode="auto">
              <a:xfrm>
                <a:off x="6251" y="749"/>
                <a:ext cx="36" cy="16"/>
              </a:xfrm>
              <a:custGeom>
                <a:avLst/>
                <a:gdLst>
                  <a:gd name="T0" fmla="*/ 52 w 74"/>
                  <a:gd name="T1" fmla="*/ 32 h 32"/>
                  <a:gd name="T2" fmla="*/ 0 w 74"/>
                  <a:gd name="T3" fmla="*/ 18 h 32"/>
                  <a:gd name="T4" fmla="*/ 22 w 74"/>
                  <a:gd name="T5" fmla="*/ 0 h 32"/>
                  <a:gd name="T6" fmla="*/ 74 w 74"/>
                  <a:gd name="T7" fmla="*/ 14 h 32"/>
                  <a:gd name="T8" fmla="*/ 52 w 7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2">
                    <a:moveTo>
                      <a:pt x="52" y="32"/>
                    </a:moveTo>
                    <a:lnTo>
                      <a:pt x="0" y="18"/>
                    </a:lnTo>
                    <a:lnTo>
                      <a:pt x="22" y="0"/>
                    </a:lnTo>
                    <a:lnTo>
                      <a:pt x="74" y="14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94"/>
              <p:cNvSpPr>
                <a:spLocks/>
              </p:cNvSpPr>
              <p:nvPr/>
            </p:nvSpPr>
            <p:spPr bwMode="auto">
              <a:xfrm>
                <a:off x="6231" y="764"/>
                <a:ext cx="37" cy="15"/>
              </a:xfrm>
              <a:custGeom>
                <a:avLst/>
                <a:gdLst>
                  <a:gd name="T0" fmla="*/ 75 w 75"/>
                  <a:gd name="T1" fmla="*/ 14 h 31"/>
                  <a:gd name="T2" fmla="*/ 52 w 75"/>
                  <a:gd name="T3" fmla="*/ 31 h 31"/>
                  <a:gd name="T4" fmla="*/ 0 w 75"/>
                  <a:gd name="T5" fmla="*/ 16 h 31"/>
                  <a:gd name="T6" fmla="*/ 22 w 75"/>
                  <a:gd name="T7" fmla="*/ 0 h 31"/>
                  <a:gd name="T8" fmla="*/ 75 w 75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1">
                    <a:moveTo>
                      <a:pt x="75" y="14"/>
                    </a:moveTo>
                    <a:lnTo>
                      <a:pt x="52" y="31"/>
                    </a:lnTo>
                    <a:lnTo>
                      <a:pt x="0" y="16"/>
                    </a:lnTo>
                    <a:lnTo>
                      <a:pt x="22" y="0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95"/>
              <p:cNvSpPr>
                <a:spLocks/>
              </p:cNvSpPr>
              <p:nvPr/>
            </p:nvSpPr>
            <p:spPr bwMode="auto">
              <a:xfrm>
                <a:off x="6195" y="754"/>
                <a:ext cx="37" cy="15"/>
              </a:xfrm>
              <a:custGeom>
                <a:avLst/>
                <a:gdLst>
                  <a:gd name="T0" fmla="*/ 51 w 73"/>
                  <a:gd name="T1" fmla="*/ 30 h 30"/>
                  <a:gd name="T2" fmla="*/ 0 w 73"/>
                  <a:gd name="T3" fmla="*/ 16 h 30"/>
                  <a:gd name="T4" fmla="*/ 21 w 73"/>
                  <a:gd name="T5" fmla="*/ 0 h 30"/>
                  <a:gd name="T6" fmla="*/ 73 w 73"/>
                  <a:gd name="T7" fmla="*/ 13 h 30"/>
                  <a:gd name="T8" fmla="*/ 51 w 7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0">
                    <a:moveTo>
                      <a:pt x="51" y="30"/>
                    </a:moveTo>
                    <a:lnTo>
                      <a:pt x="0" y="16"/>
                    </a:lnTo>
                    <a:lnTo>
                      <a:pt x="21" y="0"/>
                    </a:lnTo>
                    <a:lnTo>
                      <a:pt x="73" y="13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96"/>
              <p:cNvSpPr>
                <a:spLocks/>
              </p:cNvSpPr>
              <p:nvPr/>
            </p:nvSpPr>
            <p:spPr bwMode="auto">
              <a:xfrm>
                <a:off x="6176" y="768"/>
                <a:ext cx="37" cy="15"/>
              </a:xfrm>
              <a:custGeom>
                <a:avLst/>
                <a:gdLst>
                  <a:gd name="T0" fmla="*/ 73 w 73"/>
                  <a:gd name="T1" fmla="*/ 15 h 31"/>
                  <a:gd name="T2" fmla="*/ 51 w 73"/>
                  <a:gd name="T3" fmla="*/ 31 h 31"/>
                  <a:gd name="T4" fmla="*/ 0 w 73"/>
                  <a:gd name="T5" fmla="*/ 15 h 31"/>
                  <a:gd name="T6" fmla="*/ 21 w 73"/>
                  <a:gd name="T7" fmla="*/ 0 h 31"/>
                  <a:gd name="T8" fmla="*/ 73 w 7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1">
                    <a:moveTo>
                      <a:pt x="73" y="15"/>
                    </a:moveTo>
                    <a:lnTo>
                      <a:pt x="51" y="31"/>
                    </a:lnTo>
                    <a:lnTo>
                      <a:pt x="0" y="15"/>
                    </a:lnTo>
                    <a:lnTo>
                      <a:pt x="21" y="0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97"/>
              <p:cNvSpPr>
                <a:spLocks/>
              </p:cNvSpPr>
              <p:nvPr/>
            </p:nvSpPr>
            <p:spPr bwMode="auto">
              <a:xfrm>
                <a:off x="6157" y="781"/>
                <a:ext cx="37" cy="17"/>
              </a:xfrm>
              <a:custGeom>
                <a:avLst/>
                <a:gdLst>
                  <a:gd name="T0" fmla="*/ 75 w 75"/>
                  <a:gd name="T1" fmla="*/ 15 h 32"/>
                  <a:gd name="T2" fmla="*/ 52 w 75"/>
                  <a:gd name="T3" fmla="*/ 32 h 32"/>
                  <a:gd name="T4" fmla="*/ 0 w 75"/>
                  <a:gd name="T5" fmla="*/ 15 h 32"/>
                  <a:gd name="T6" fmla="*/ 22 w 75"/>
                  <a:gd name="T7" fmla="*/ 0 h 32"/>
                  <a:gd name="T8" fmla="*/ 75 w 7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75" y="15"/>
                    </a:moveTo>
                    <a:lnTo>
                      <a:pt x="52" y="32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98"/>
              <p:cNvSpPr>
                <a:spLocks/>
              </p:cNvSpPr>
              <p:nvPr/>
            </p:nvSpPr>
            <p:spPr bwMode="auto">
              <a:xfrm>
                <a:off x="6138" y="795"/>
                <a:ext cx="37" cy="16"/>
              </a:xfrm>
              <a:custGeom>
                <a:avLst/>
                <a:gdLst>
                  <a:gd name="T0" fmla="*/ 74 w 74"/>
                  <a:gd name="T1" fmla="*/ 18 h 34"/>
                  <a:gd name="T2" fmla="*/ 52 w 74"/>
                  <a:gd name="T3" fmla="*/ 34 h 34"/>
                  <a:gd name="T4" fmla="*/ 0 w 74"/>
                  <a:gd name="T5" fmla="*/ 17 h 34"/>
                  <a:gd name="T6" fmla="*/ 22 w 74"/>
                  <a:gd name="T7" fmla="*/ 0 h 34"/>
                  <a:gd name="T8" fmla="*/ 74 w 74"/>
                  <a:gd name="T9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4">
                    <a:moveTo>
                      <a:pt x="74" y="18"/>
                    </a:moveTo>
                    <a:lnTo>
                      <a:pt x="52" y="34"/>
                    </a:lnTo>
                    <a:lnTo>
                      <a:pt x="0" y="17"/>
                    </a:lnTo>
                    <a:lnTo>
                      <a:pt x="22" y="0"/>
                    </a:lnTo>
                    <a:lnTo>
                      <a:pt x="74" y="1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99"/>
              <p:cNvSpPr>
                <a:spLocks/>
              </p:cNvSpPr>
              <p:nvPr/>
            </p:nvSpPr>
            <p:spPr bwMode="auto">
              <a:xfrm>
                <a:off x="6173" y="806"/>
                <a:ext cx="37" cy="18"/>
              </a:xfrm>
              <a:custGeom>
                <a:avLst/>
                <a:gdLst>
                  <a:gd name="T0" fmla="*/ 23 w 75"/>
                  <a:gd name="T1" fmla="*/ 0 h 35"/>
                  <a:gd name="T2" fmla="*/ 75 w 75"/>
                  <a:gd name="T3" fmla="*/ 17 h 35"/>
                  <a:gd name="T4" fmla="*/ 50 w 75"/>
                  <a:gd name="T5" fmla="*/ 35 h 35"/>
                  <a:gd name="T6" fmla="*/ 0 w 75"/>
                  <a:gd name="T7" fmla="*/ 18 h 35"/>
                  <a:gd name="T8" fmla="*/ 23 w 7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5">
                    <a:moveTo>
                      <a:pt x="23" y="0"/>
                    </a:moveTo>
                    <a:lnTo>
                      <a:pt x="75" y="17"/>
                    </a:lnTo>
                    <a:lnTo>
                      <a:pt x="50" y="35"/>
                    </a:lnTo>
                    <a:lnTo>
                      <a:pt x="0" y="1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00"/>
              <p:cNvSpPr>
                <a:spLocks/>
              </p:cNvSpPr>
              <p:nvPr/>
            </p:nvSpPr>
            <p:spPr bwMode="auto">
              <a:xfrm>
                <a:off x="6207" y="818"/>
                <a:ext cx="38" cy="17"/>
              </a:xfrm>
              <a:custGeom>
                <a:avLst/>
                <a:gdLst>
                  <a:gd name="T0" fmla="*/ 24 w 76"/>
                  <a:gd name="T1" fmla="*/ 0 h 35"/>
                  <a:gd name="T2" fmla="*/ 76 w 76"/>
                  <a:gd name="T3" fmla="*/ 17 h 35"/>
                  <a:gd name="T4" fmla="*/ 52 w 76"/>
                  <a:gd name="T5" fmla="*/ 35 h 35"/>
                  <a:gd name="T6" fmla="*/ 0 w 76"/>
                  <a:gd name="T7" fmla="*/ 18 h 35"/>
                  <a:gd name="T8" fmla="*/ 24 w 7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5">
                    <a:moveTo>
                      <a:pt x="24" y="0"/>
                    </a:moveTo>
                    <a:lnTo>
                      <a:pt x="76" y="17"/>
                    </a:lnTo>
                    <a:lnTo>
                      <a:pt x="52" y="35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01"/>
              <p:cNvSpPr>
                <a:spLocks/>
              </p:cNvSpPr>
              <p:nvPr/>
            </p:nvSpPr>
            <p:spPr bwMode="auto">
              <a:xfrm>
                <a:off x="6243" y="829"/>
                <a:ext cx="38" cy="18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6 h 36"/>
                  <a:gd name="T4" fmla="*/ 52 w 77"/>
                  <a:gd name="T5" fmla="*/ 36 h 36"/>
                  <a:gd name="T6" fmla="*/ 0 w 77"/>
                  <a:gd name="T7" fmla="*/ 19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6"/>
                    </a:lnTo>
                    <a:lnTo>
                      <a:pt x="52" y="36"/>
                    </a:lnTo>
                    <a:lnTo>
                      <a:pt x="0" y="1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02"/>
              <p:cNvSpPr>
                <a:spLocks/>
              </p:cNvSpPr>
              <p:nvPr/>
            </p:nvSpPr>
            <p:spPr bwMode="auto">
              <a:xfrm>
                <a:off x="6278" y="840"/>
                <a:ext cx="38" cy="18"/>
              </a:xfrm>
              <a:custGeom>
                <a:avLst/>
                <a:gdLst>
                  <a:gd name="T0" fmla="*/ 26 w 78"/>
                  <a:gd name="T1" fmla="*/ 0 h 36"/>
                  <a:gd name="T2" fmla="*/ 78 w 78"/>
                  <a:gd name="T3" fmla="*/ 17 h 36"/>
                  <a:gd name="T4" fmla="*/ 52 w 78"/>
                  <a:gd name="T5" fmla="*/ 36 h 36"/>
                  <a:gd name="T6" fmla="*/ 0 w 78"/>
                  <a:gd name="T7" fmla="*/ 19 h 36"/>
                  <a:gd name="T8" fmla="*/ 26 w 7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6">
                    <a:moveTo>
                      <a:pt x="26" y="0"/>
                    </a:moveTo>
                    <a:lnTo>
                      <a:pt x="78" y="17"/>
                    </a:lnTo>
                    <a:lnTo>
                      <a:pt x="52" y="36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03"/>
              <p:cNvSpPr>
                <a:spLocks/>
              </p:cNvSpPr>
              <p:nvPr/>
            </p:nvSpPr>
            <p:spPr bwMode="auto">
              <a:xfrm>
                <a:off x="6313" y="851"/>
                <a:ext cx="39" cy="19"/>
              </a:xfrm>
              <a:custGeom>
                <a:avLst/>
                <a:gdLst>
                  <a:gd name="T0" fmla="*/ 25 w 78"/>
                  <a:gd name="T1" fmla="*/ 0 h 38"/>
                  <a:gd name="T2" fmla="*/ 78 w 78"/>
                  <a:gd name="T3" fmla="*/ 18 h 38"/>
                  <a:gd name="T4" fmla="*/ 51 w 78"/>
                  <a:gd name="T5" fmla="*/ 38 h 38"/>
                  <a:gd name="T6" fmla="*/ 0 w 78"/>
                  <a:gd name="T7" fmla="*/ 21 h 38"/>
                  <a:gd name="T8" fmla="*/ 25 w 7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8">
                    <a:moveTo>
                      <a:pt x="25" y="0"/>
                    </a:moveTo>
                    <a:lnTo>
                      <a:pt x="78" y="18"/>
                    </a:lnTo>
                    <a:lnTo>
                      <a:pt x="51" y="38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04"/>
              <p:cNvSpPr>
                <a:spLocks/>
              </p:cNvSpPr>
              <p:nvPr/>
            </p:nvSpPr>
            <p:spPr bwMode="auto">
              <a:xfrm>
                <a:off x="6348" y="863"/>
                <a:ext cx="39" cy="19"/>
              </a:xfrm>
              <a:custGeom>
                <a:avLst/>
                <a:gdLst>
                  <a:gd name="T0" fmla="*/ 26 w 78"/>
                  <a:gd name="T1" fmla="*/ 0 h 38"/>
                  <a:gd name="T2" fmla="*/ 78 w 78"/>
                  <a:gd name="T3" fmla="*/ 16 h 38"/>
                  <a:gd name="T4" fmla="*/ 52 w 78"/>
                  <a:gd name="T5" fmla="*/ 38 h 38"/>
                  <a:gd name="T6" fmla="*/ 0 w 78"/>
                  <a:gd name="T7" fmla="*/ 21 h 38"/>
                  <a:gd name="T8" fmla="*/ 26 w 7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8">
                    <a:moveTo>
                      <a:pt x="26" y="0"/>
                    </a:moveTo>
                    <a:lnTo>
                      <a:pt x="78" y="16"/>
                    </a:lnTo>
                    <a:lnTo>
                      <a:pt x="52" y="38"/>
                    </a:lnTo>
                    <a:lnTo>
                      <a:pt x="0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05"/>
              <p:cNvSpPr>
                <a:spLocks/>
              </p:cNvSpPr>
              <p:nvPr/>
            </p:nvSpPr>
            <p:spPr bwMode="auto">
              <a:xfrm>
                <a:off x="6383" y="874"/>
                <a:ext cx="39" cy="19"/>
              </a:xfrm>
              <a:custGeom>
                <a:avLst/>
                <a:gdLst>
                  <a:gd name="T0" fmla="*/ 25 w 78"/>
                  <a:gd name="T1" fmla="*/ 0 h 39"/>
                  <a:gd name="T2" fmla="*/ 78 w 78"/>
                  <a:gd name="T3" fmla="*/ 17 h 39"/>
                  <a:gd name="T4" fmla="*/ 51 w 78"/>
                  <a:gd name="T5" fmla="*/ 39 h 39"/>
                  <a:gd name="T6" fmla="*/ 0 w 78"/>
                  <a:gd name="T7" fmla="*/ 22 h 39"/>
                  <a:gd name="T8" fmla="*/ 25 w 7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9">
                    <a:moveTo>
                      <a:pt x="25" y="0"/>
                    </a:moveTo>
                    <a:lnTo>
                      <a:pt x="78" y="17"/>
                    </a:lnTo>
                    <a:lnTo>
                      <a:pt x="51" y="39"/>
                    </a:lnTo>
                    <a:lnTo>
                      <a:pt x="0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06"/>
              <p:cNvSpPr>
                <a:spLocks/>
              </p:cNvSpPr>
              <p:nvPr/>
            </p:nvSpPr>
            <p:spPr bwMode="auto">
              <a:xfrm>
                <a:off x="6418" y="885"/>
                <a:ext cx="39" cy="20"/>
              </a:xfrm>
              <a:custGeom>
                <a:avLst/>
                <a:gdLst>
                  <a:gd name="T0" fmla="*/ 27 w 80"/>
                  <a:gd name="T1" fmla="*/ 0 h 41"/>
                  <a:gd name="T2" fmla="*/ 80 w 80"/>
                  <a:gd name="T3" fmla="*/ 16 h 41"/>
                  <a:gd name="T4" fmla="*/ 52 w 80"/>
                  <a:gd name="T5" fmla="*/ 41 h 41"/>
                  <a:gd name="T6" fmla="*/ 0 w 80"/>
                  <a:gd name="T7" fmla="*/ 23 h 41"/>
                  <a:gd name="T8" fmla="*/ 27 w 8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1">
                    <a:moveTo>
                      <a:pt x="27" y="0"/>
                    </a:moveTo>
                    <a:lnTo>
                      <a:pt x="80" y="16"/>
                    </a:lnTo>
                    <a:lnTo>
                      <a:pt x="52" y="41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07"/>
              <p:cNvSpPr>
                <a:spLocks/>
              </p:cNvSpPr>
              <p:nvPr/>
            </p:nvSpPr>
            <p:spPr bwMode="auto">
              <a:xfrm>
                <a:off x="6453" y="896"/>
                <a:ext cx="40" cy="21"/>
              </a:xfrm>
              <a:custGeom>
                <a:avLst/>
                <a:gdLst>
                  <a:gd name="T0" fmla="*/ 27 w 80"/>
                  <a:gd name="T1" fmla="*/ 0 h 42"/>
                  <a:gd name="T2" fmla="*/ 80 w 80"/>
                  <a:gd name="T3" fmla="*/ 17 h 42"/>
                  <a:gd name="T4" fmla="*/ 51 w 80"/>
                  <a:gd name="T5" fmla="*/ 42 h 42"/>
                  <a:gd name="T6" fmla="*/ 0 w 80"/>
                  <a:gd name="T7" fmla="*/ 24 h 42"/>
                  <a:gd name="T8" fmla="*/ 27 w 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2">
                    <a:moveTo>
                      <a:pt x="27" y="0"/>
                    </a:moveTo>
                    <a:lnTo>
                      <a:pt x="80" y="17"/>
                    </a:lnTo>
                    <a:lnTo>
                      <a:pt x="51" y="42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08"/>
              <p:cNvSpPr>
                <a:spLocks/>
              </p:cNvSpPr>
              <p:nvPr/>
            </p:nvSpPr>
            <p:spPr bwMode="auto">
              <a:xfrm>
                <a:off x="6488" y="908"/>
                <a:ext cx="40" cy="21"/>
              </a:xfrm>
              <a:custGeom>
                <a:avLst/>
                <a:gdLst>
                  <a:gd name="T0" fmla="*/ 27 w 80"/>
                  <a:gd name="T1" fmla="*/ 0 h 43"/>
                  <a:gd name="T2" fmla="*/ 80 w 80"/>
                  <a:gd name="T3" fmla="*/ 16 h 43"/>
                  <a:gd name="T4" fmla="*/ 53 w 80"/>
                  <a:gd name="T5" fmla="*/ 43 h 43"/>
                  <a:gd name="T6" fmla="*/ 0 w 80"/>
                  <a:gd name="T7" fmla="*/ 24 h 43"/>
                  <a:gd name="T8" fmla="*/ 27 w 8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3">
                    <a:moveTo>
                      <a:pt x="27" y="0"/>
                    </a:moveTo>
                    <a:lnTo>
                      <a:pt x="80" y="16"/>
                    </a:lnTo>
                    <a:lnTo>
                      <a:pt x="53" y="43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09"/>
              <p:cNvSpPr>
                <a:spLocks/>
              </p:cNvSpPr>
              <p:nvPr/>
            </p:nvSpPr>
            <p:spPr bwMode="auto">
              <a:xfrm>
                <a:off x="6523" y="919"/>
                <a:ext cx="41" cy="21"/>
              </a:xfrm>
              <a:custGeom>
                <a:avLst/>
                <a:gdLst>
                  <a:gd name="T0" fmla="*/ 29 w 82"/>
                  <a:gd name="T1" fmla="*/ 0 h 44"/>
                  <a:gd name="T2" fmla="*/ 82 w 82"/>
                  <a:gd name="T3" fmla="*/ 17 h 44"/>
                  <a:gd name="T4" fmla="*/ 53 w 82"/>
                  <a:gd name="T5" fmla="*/ 44 h 44"/>
                  <a:gd name="T6" fmla="*/ 0 w 82"/>
                  <a:gd name="T7" fmla="*/ 27 h 44"/>
                  <a:gd name="T8" fmla="*/ 29 w 8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4">
                    <a:moveTo>
                      <a:pt x="29" y="0"/>
                    </a:moveTo>
                    <a:lnTo>
                      <a:pt x="82" y="17"/>
                    </a:lnTo>
                    <a:lnTo>
                      <a:pt x="53" y="44"/>
                    </a:lnTo>
                    <a:lnTo>
                      <a:pt x="0" y="2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10"/>
              <p:cNvSpPr>
                <a:spLocks/>
              </p:cNvSpPr>
              <p:nvPr/>
            </p:nvSpPr>
            <p:spPr bwMode="auto">
              <a:xfrm>
                <a:off x="6544" y="900"/>
                <a:ext cx="41" cy="21"/>
              </a:xfrm>
              <a:custGeom>
                <a:avLst/>
                <a:gdLst>
                  <a:gd name="T0" fmla="*/ 0 w 82"/>
                  <a:gd name="T1" fmla="*/ 26 h 42"/>
                  <a:gd name="T2" fmla="*/ 29 w 82"/>
                  <a:gd name="T3" fmla="*/ 0 h 42"/>
                  <a:gd name="T4" fmla="*/ 82 w 82"/>
                  <a:gd name="T5" fmla="*/ 16 h 42"/>
                  <a:gd name="T6" fmla="*/ 53 w 82"/>
                  <a:gd name="T7" fmla="*/ 42 h 42"/>
                  <a:gd name="T8" fmla="*/ 0 w 82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2">
                    <a:moveTo>
                      <a:pt x="0" y="26"/>
                    </a:moveTo>
                    <a:lnTo>
                      <a:pt x="29" y="0"/>
                    </a:lnTo>
                    <a:lnTo>
                      <a:pt x="82" y="16"/>
                    </a:lnTo>
                    <a:lnTo>
                      <a:pt x="53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111"/>
              <p:cNvSpPr>
                <a:spLocks/>
              </p:cNvSpPr>
              <p:nvPr/>
            </p:nvSpPr>
            <p:spPr bwMode="auto">
              <a:xfrm>
                <a:off x="6579" y="910"/>
                <a:ext cx="42" cy="22"/>
              </a:xfrm>
              <a:custGeom>
                <a:avLst/>
                <a:gdLst>
                  <a:gd name="T0" fmla="*/ 30 w 83"/>
                  <a:gd name="T1" fmla="*/ 0 h 44"/>
                  <a:gd name="T2" fmla="*/ 83 w 83"/>
                  <a:gd name="T3" fmla="*/ 16 h 44"/>
                  <a:gd name="T4" fmla="*/ 53 w 83"/>
                  <a:gd name="T5" fmla="*/ 44 h 44"/>
                  <a:gd name="T6" fmla="*/ 0 w 83"/>
                  <a:gd name="T7" fmla="*/ 26 h 44"/>
                  <a:gd name="T8" fmla="*/ 30 w 8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30" y="0"/>
                    </a:moveTo>
                    <a:lnTo>
                      <a:pt x="83" y="16"/>
                    </a:lnTo>
                    <a:lnTo>
                      <a:pt x="53" y="44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112"/>
              <p:cNvSpPr>
                <a:spLocks/>
              </p:cNvSpPr>
              <p:nvPr/>
            </p:nvSpPr>
            <p:spPr bwMode="auto">
              <a:xfrm>
                <a:off x="6601" y="891"/>
                <a:ext cx="42" cy="21"/>
              </a:xfrm>
              <a:custGeom>
                <a:avLst/>
                <a:gdLst>
                  <a:gd name="T0" fmla="*/ 0 w 83"/>
                  <a:gd name="T1" fmla="*/ 25 h 41"/>
                  <a:gd name="T2" fmla="*/ 29 w 83"/>
                  <a:gd name="T3" fmla="*/ 0 h 41"/>
                  <a:gd name="T4" fmla="*/ 83 w 83"/>
                  <a:gd name="T5" fmla="*/ 15 h 41"/>
                  <a:gd name="T6" fmla="*/ 53 w 83"/>
                  <a:gd name="T7" fmla="*/ 41 h 41"/>
                  <a:gd name="T8" fmla="*/ 0 w 83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25"/>
                    </a:moveTo>
                    <a:lnTo>
                      <a:pt x="29" y="0"/>
                    </a:lnTo>
                    <a:lnTo>
                      <a:pt x="83" y="15"/>
                    </a:lnTo>
                    <a:lnTo>
                      <a:pt x="53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113"/>
              <p:cNvSpPr>
                <a:spLocks/>
              </p:cNvSpPr>
              <p:nvPr/>
            </p:nvSpPr>
            <p:spPr bwMode="auto">
              <a:xfrm>
                <a:off x="6623" y="872"/>
                <a:ext cx="42" cy="21"/>
              </a:xfrm>
              <a:custGeom>
                <a:avLst/>
                <a:gdLst>
                  <a:gd name="T0" fmla="*/ 0 w 82"/>
                  <a:gd name="T1" fmla="*/ 26 h 41"/>
                  <a:gd name="T2" fmla="*/ 28 w 82"/>
                  <a:gd name="T3" fmla="*/ 0 h 41"/>
                  <a:gd name="T4" fmla="*/ 82 w 82"/>
                  <a:gd name="T5" fmla="*/ 15 h 41"/>
                  <a:gd name="T6" fmla="*/ 53 w 82"/>
                  <a:gd name="T7" fmla="*/ 41 h 41"/>
                  <a:gd name="T8" fmla="*/ 0 w 82"/>
                  <a:gd name="T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1">
                    <a:moveTo>
                      <a:pt x="0" y="26"/>
                    </a:moveTo>
                    <a:lnTo>
                      <a:pt x="28" y="0"/>
                    </a:lnTo>
                    <a:lnTo>
                      <a:pt x="82" y="15"/>
                    </a:lnTo>
                    <a:lnTo>
                      <a:pt x="53" y="4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114"/>
              <p:cNvSpPr>
                <a:spLocks/>
              </p:cNvSpPr>
              <p:nvPr/>
            </p:nvSpPr>
            <p:spPr bwMode="auto">
              <a:xfrm>
                <a:off x="6645" y="852"/>
                <a:ext cx="41" cy="21"/>
              </a:xfrm>
              <a:custGeom>
                <a:avLst/>
                <a:gdLst>
                  <a:gd name="T0" fmla="*/ 0 w 83"/>
                  <a:gd name="T1" fmla="*/ 26 h 41"/>
                  <a:gd name="T2" fmla="*/ 30 w 83"/>
                  <a:gd name="T3" fmla="*/ 0 h 41"/>
                  <a:gd name="T4" fmla="*/ 83 w 83"/>
                  <a:gd name="T5" fmla="*/ 13 h 41"/>
                  <a:gd name="T6" fmla="*/ 54 w 83"/>
                  <a:gd name="T7" fmla="*/ 41 h 41"/>
                  <a:gd name="T8" fmla="*/ 0 w 83"/>
                  <a:gd name="T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26"/>
                    </a:moveTo>
                    <a:lnTo>
                      <a:pt x="30" y="0"/>
                    </a:lnTo>
                    <a:lnTo>
                      <a:pt x="83" y="13"/>
                    </a:lnTo>
                    <a:lnTo>
                      <a:pt x="54" y="4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115"/>
              <p:cNvSpPr>
                <a:spLocks/>
              </p:cNvSpPr>
              <p:nvPr/>
            </p:nvSpPr>
            <p:spPr bwMode="auto">
              <a:xfrm>
                <a:off x="6666" y="830"/>
                <a:ext cx="46" cy="23"/>
              </a:xfrm>
              <a:custGeom>
                <a:avLst/>
                <a:gdLst>
                  <a:gd name="T0" fmla="*/ 0 w 91"/>
                  <a:gd name="T1" fmla="*/ 32 h 46"/>
                  <a:gd name="T2" fmla="*/ 36 w 91"/>
                  <a:gd name="T3" fmla="*/ 0 h 46"/>
                  <a:gd name="T4" fmla="*/ 91 w 91"/>
                  <a:gd name="T5" fmla="*/ 12 h 46"/>
                  <a:gd name="T6" fmla="*/ 54 w 91"/>
                  <a:gd name="T7" fmla="*/ 46 h 46"/>
                  <a:gd name="T8" fmla="*/ 0 w 91"/>
                  <a:gd name="T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6">
                    <a:moveTo>
                      <a:pt x="0" y="32"/>
                    </a:moveTo>
                    <a:lnTo>
                      <a:pt x="36" y="0"/>
                    </a:lnTo>
                    <a:lnTo>
                      <a:pt x="91" y="12"/>
                    </a:lnTo>
                    <a:lnTo>
                      <a:pt x="54" y="4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116"/>
              <p:cNvSpPr>
                <a:spLocks/>
              </p:cNvSpPr>
              <p:nvPr/>
            </p:nvSpPr>
            <p:spPr bwMode="auto">
              <a:xfrm>
                <a:off x="6630" y="821"/>
                <a:ext cx="45" cy="23"/>
              </a:xfrm>
              <a:custGeom>
                <a:avLst/>
                <a:gdLst>
                  <a:gd name="T0" fmla="*/ 55 w 90"/>
                  <a:gd name="T1" fmla="*/ 45 h 45"/>
                  <a:gd name="T2" fmla="*/ 0 w 90"/>
                  <a:gd name="T3" fmla="*/ 31 h 45"/>
                  <a:gd name="T4" fmla="*/ 36 w 90"/>
                  <a:gd name="T5" fmla="*/ 0 h 45"/>
                  <a:gd name="T6" fmla="*/ 90 w 90"/>
                  <a:gd name="T7" fmla="*/ 13 h 45"/>
                  <a:gd name="T8" fmla="*/ 55 w 90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5">
                    <a:moveTo>
                      <a:pt x="55" y="45"/>
                    </a:moveTo>
                    <a:lnTo>
                      <a:pt x="0" y="31"/>
                    </a:lnTo>
                    <a:lnTo>
                      <a:pt x="36" y="0"/>
                    </a:lnTo>
                    <a:lnTo>
                      <a:pt x="90" y="13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17"/>
              <p:cNvSpPr>
                <a:spLocks/>
              </p:cNvSpPr>
              <p:nvPr/>
            </p:nvSpPr>
            <p:spPr bwMode="auto">
              <a:xfrm>
                <a:off x="6594" y="813"/>
                <a:ext cx="44" cy="21"/>
              </a:xfrm>
              <a:custGeom>
                <a:avLst/>
                <a:gdLst>
                  <a:gd name="T0" fmla="*/ 54 w 88"/>
                  <a:gd name="T1" fmla="*/ 44 h 44"/>
                  <a:gd name="T2" fmla="*/ 0 w 88"/>
                  <a:gd name="T3" fmla="*/ 30 h 44"/>
                  <a:gd name="T4" fmla="*/ 34 w 88"/>
                  <a:gd name="T5" fmla="*/ 0 h 44"/>
                  <a:gd name="T6" fmla="*/ 88 w 88"/>
                  <a:gd name="T7" fmla="*/ 13 h 44"/>
                  <a:gd name="T8" fmla="*/ 54 w 88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4">
                    <a:moveTo>
                      <a:pt x="54" y="44"/>
                    </a:moveTo>
                    <a:lnTo>
                      <a:pt x="0" y="30"/>
                    </a:lnTo>
                    <a:lnTo>
                      <a:pt x="34" y="0"/>
                    </a:lnTo>
                    <a:lnTo>
                      <a:pt x="88" y="13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18"/>
              <p:cNvSpPr>
                <a:spLocks/>
              </p:cNvSpPr>
              <p:nvPr/>
            </p:nvSpPr>
            <p:spPr bwMode="auto">
              <a:xfrm>
                <a:off x="6558" y="804"/>
                <a:ext cx="44" cy="21"/>
              </a:xfrm>
              <a:custGeom>
                <a:avLst/>
                <a:gdLst>
                  <a:gd name="T0" fmla="*/ 53 w 88"/>
                  <a:gd name="T1" fmla="*/ 41 h 41"/>
                  <a:gd name="T2" fmla="*/ 0 w 88"/>
                  <a:gd name="T3" fmla="*/ 27 h 41"/>
                  <a:gd name="T4" fmla="*/ 34 w 88"/>
                  <a:gd name="T5" fmla="*/ 0 h 41"/>
                  <a:gd name="T6" fmla="*/ 88 w 88"/>
                  <a:gd name="T7" fmla="*/ 13 h 41"/>
                  <a:gd name="T8" fmla="*/ 53 w 88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1">
                    <a:moveTo>
                      <a:pt x="53" y="41"/>
                    </a:moveTo>
                    <a:lnTo>
                      <a:pt x="0" y="27"/>
                    </a:lnTo>
                    <a:lnTo>
                      <a:pt x="34" y="0"/>
                    </a:lnTo>
                    <a:lnTo>
                      <a:pt x="88" y="13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19"/>
              <p:cNvSpPr>
                <a:spLocks/>
              </p:cNvSpPr>
              <p:nvPr/>
            </p:nvSpPr>
            <p:spPr bwMode="auto">
              <a:xfrm>
                <a:off x="6522" y="795"/>
                <a:ext cx="43" cy="20"/>
              </a:xfrm>
              <a:custGeom>
                <a:avLst/>
                <a:gdLst>
                  <a:gd name="T0" fmla="*/ 53 w 86"/>
                  <a:gd name="T1" fmla="*/ 42 h 42"/>
                  <a:gd name="T2" fmla="*/ 0 w 86"/>
                  <a:gd name="T3" fmla="*/ 28 h 42"/>
                  <a:gd name="T4" fmla="*/ 32 w 86"/>
                  <a:gd name="T5" fmla="*/ 0 h 42"/>
                  <a:gd name="T6" fmla="*/ 86 w 86"/>
                  <a:gd name="T7" fmla="*/ 14 h 42"/>
                  <a:gd name="T8" fmla="*/ 53 w 8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2">
                    <a:moveTo>
                      <a:pt x="53" y="42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86" y="14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20"/>
              <p:cNvSpPr>
                <a:spLocks/>
              </p:cNvSpPr>
              <p:nvPr/>
            </p:nvSpPr>
            <p:spPr bwMode="auto">
              <a:xfrm>
                <a:off x="6486" y="786"/>
                <a:ext cx="42" cy="20"/>
              </a:xfrm>
              <a:custGeom>
                <a:avLst/>
                <a:gdLst>
                  <a:gd name="T0" fmla="*/ 53 w 85"/>
                  <a:gd name="T1" fmla="*/ 40 h 40"/>
                  <a:gd name="T2" fmla="*/ 0 w 85"/>
                  <a:gd name="T3" fmla="*/ 27 h 40"/>
                  <a:gd name="T4" fmla="*/ 32 w 85"/>
                  <a:gd name="T5" fmla="*/ 0 h 40"/>
                  <a:gd name="T6" fmla="*/ 85 w 85"/>
                  <a:gd name="T7" fmla="*/ 13 h 40"/>
                  <a:gd name="T8" fmla="*/ 53 w 8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0">
                    <a:moveTo>
                      <a:pt x="53" y="40"/>
                    </a:moveTo>
                    <a:lnTo>
                      <a:pt x="0" y="27"/>
                    </a:lnTo>
                    <a:lnTo>
                      <a:pt x="32" y="0"/>
                    </a:lnTo>
                    <a:lnTo>
                      <a:pt x="85" y="13"/>
                    </a:lnTo>
                    <a:lnTo>
                      <a:pt x="53" y="4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21"/>
              <p:cNvSpPr>
                <a:spLocks/>
              </p:cNvSpPr>
              <p:nvPr/>
            </p:nvSpPr>
            <p:spPr bwMode="auto">
              <a:xfrm>
                <a:off x="6449" y="777"/>
                <a:ext cx="43" cy="20"/>
              </a:xfrm>
              <a:custGeom>
                <a:avLst/>
                <a:gdLst>
                  <a:gd name="T0" fmla="*/ 54 w 85"/>
                  <a:gd name="T1" fmla="*/ 39 h 39"/>
                  <a:gd name="T2" fmla="*/ 0 w 85"/>
                  <a:gd name="T3" fmla="*/ 25 h 39"/>
                  <a:gd name="T4" fmla="*/ 31 w 85"/>
                  <a:gd name="T5" fmla="*/ 0 h 39"/>
                  <a:gd name="T6" fmla="*/ 85 w 85"/>
                  <a:gd name="T7" fmla="*/ 13 h 39"/>
                  <a:gd name="T8" fmla="*/ 54 w 8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9">
                    <a:moveTo>
                      <a:pt x="54" y="39"/>
                    </a:moveTo>
                    <a:lnTo>
                      <a:pt x="0" y="25"/>
                    </a:lnTo>
                    <a:lnTo>
                      <a:pt x="31" y="0"/>
                    </a:lnTo>
                    <a:lnTo>
                      <a:pt x="85" y="13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22"/>
              <p:cNvSpPr>
                <a:spLocks/>
              </p:cNvSpPr>
              <p:nvPr/>
            </p:nvSpPr>
            <p:spPr bwMode="auto">
              <a:xfrm>
                <a:off x="6414" y="769"/>
                <a:ext cx="41" cy="18"/>
              </a:xfrm>
              <a:custGeom>
                <a:avLst/>
                <a:gdLst>
                  <a:gd name="T0" fmla="*/ 53 w 83"/>
                  <a:gd name="T1" fmla="*/ 36 h 36"/>
                  <a:gd name="T2" fmla="*/ 0 w 83"/>
                  <a:gd name="T3" fmla="*/ 24 h 36"/>
                  <a:gd name="T4" fmla="*/ 30 w 83"/>
                  <a:gd name="T5" fmla="*/ 0 h 36"/>
                  <a:gd name="T6" fmla="*/ 83 w 83"/>
                  <a:gd name="T7" fmla="*/ 12 h 36"/>
                  <a:gd name="T8" fmla="*/ 53 w 8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6">
                    <a:moveTo>
                      <a:pt x="53" y="36"/>
                    </a:moveTo>
                    <a:lnTo>
                      <a:pt x="0" y="24"/>
                    </a:lnTo>
                    <a:lnTo>
                      <a:pt x="30" y="0"/>
                    </a:lnTo>
                    <a:lnTo>
                      <a:pt x="83" y="12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23"/>
              <p:cNvSpPr>
                <a:spLocks/>
              </p:cNvSpPr>
              <p:nvPr/>
            </p:nvSpPr>
            <p:spPr bwMode="auto">
              <a:xfrm>
                <a:off x="6378" y="760"/>
                <a:ext cx="40" cy="18"/>
              </a:xfrm>
              <a:custGeom>
                <a:avLst/>
                <a:gdLst>
                  <a:gd name="T0" fmla="*/ 52 w 80"/>
                  <a:gd name="T1" fmla="*/ 36 h 36"/>
                  <a:gd name="T2" fmla="*/ 0 w 80"/>
                  <a:gd name="T3" fmla="*/ 22 h 36"/>
                  <a:gd name="T4" fmla="*/ 27 w 80"/>
                  <a:gd name="T5" fmla="*/ 0 h 36"/>
                  <a:gd name="T6" fmla="*/ 80 w 80"/>
                  <a:gd name="T7" fmla="*/ 13 h 36"/>
                  <a:gd name="T8" fmla="*/ 52 w 8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6">
                    <a:moveTo>
                      <a:pt x="52" y="36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3"/>
                    </a:lnTo>
                    <a:lnTo>
                      <a:pt x="52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24"/>
              <p:cNvSpPr>
                <a:spLocks/>
              </p:cNvSpPr>
              <p:nvPr/>
            </p:nvSpPr>
            <p:spPr bwMode="auto">
              <a:xfrm>
                <a:off x="6342" y="752"/>
                <a:ext cx="40" cy="17"/>
              </a:xfrm>
              <a:custGeom>
                <a:avLst/>
                <a:gdLst>
                  <a:gd name="T0" fmla="*/ 52 w 81"/>
                  <a:gd name="T1" fmla="*/ 35 h 35"/>
                  <a:gd name="T2" fmla="*/ 0 w 81"/>
                  <a:gd name="T3" fmla="*/ 21 h 35"/>
                  <a:gd name="T4" fmla="*/ 28 w 81"/>
                  <a:gd name="T5" fmla="*/ 0 h 35"/>
                  <a:gd name="T6" fmla="*/ 81 w 81"/>
                  <a:gd name="T7" fmla="*/ 13 h 35"/>
                  <a:gd name="T8" fmla="*/ 52 w 81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5">
                    <a:moveTo>
                      <a:pt x="52" y="35"/>
                    </a:moveTo>
                    <a:lnTo>
                      <a:pt x="0" y="21"/>
                    </a:lnTo>
                    <a:lnTo>
                      <a:pt x="28" y="0"/>
                    </a:lnTo>
                    <a:lnTo>
                      <a:pt x="81" y="13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25"/>
              <p:cNvSpPr>
                <a:spLocks/>
              </p:cNvSpPr>
              <p:nvPr/>
            </p:nvSpPr>
            <p:spPr bwMode="auto">
              <a:xfrm>
                <a:off x="6306" y="743"/>
                <a:ext cx="40" cy="17"/>
              </a:xfrm>
              <a:custGeom>
                <a:avLst/>
                <a:gdLst>
                  <a:gd name="T0" fmla="*/ 52 w 79"/>
                  <a:gd name="T1" fmla="*/ 33 h 33"/>
                  <a:gd name="T2" fmla="*/ 0 w 79"/>
                  <a:gd name="T3" fmla="*/ 19 h 33"/>
                  <a:gd name="T4" fmla="*/ 26 w 79"/>
                  <a:gd name="T5" fmla="*/ 0 h 33"/>
                  <a:gd name="T6" fmla="*/ 79 w 79"/>
                  <a:gd name="T7" fmla="*/ 12 h 33"/>
                  <a:gd name="T8" fmla="*/ 52 w 7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3">
                    <a:moveTo>
                      <a:pt x="52" y="33"/>
                    </a:moveTo>
                    <a:lnTo>
                      <a:pt x="0" y="19"/>
                    </a:lnTo>
                    <a:lnTo>
                      <a:pt x="26" y="0"/>
                    </a:lnTo>
                    <a:lnTo>
                      <a:pt x="79" y="12"/>
                    </a:lnTo>
                    <a:lnTo>
                      <a:pt x="52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26"/>
              <p:cNvSpPr>
                <a:spLocks/>
              </p:cNvSpPr>
              <p:nvPr/>
            </p:nvSpPr>
            <p:spPr bwMode="auto">
              <a:xfrm>
                <a:off x="6270" y="735"/>
                <a:ext cx="39" cy="15"/>
              </a:xfrm>
              <a:custGeom>
                <a:avLst/>
                <a:gdLst>
                  <a:gd name="T0" fmla="*/ 53 w 79"/>
                  <a:gd name="T1" fmla="*/ 31 h 31"/>
                  <a:gd name="T2" fmla="*/ 0 w 79"/>
                  <a:gd name="T3" fmla="*/ 17 h 31"/>
                  <a:gd name="T4" fmla="*/ 27 w 79"/>
                  <a:gd name="T5" fmla="*/ 0 h 31"/>
                  <a:gd name="T6" fmla="*/ 79 w 79"/>
                  <a:gd name="T7" fmla="*/ 10 h 31"/>
                  <a:gd name="T8" fmla="*/ 53 w 79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1">
                    <a:moveTo>
                      <a:pt x="53" y="31"/>
                    </a:moveTo>
                    <a:lnTo>
                      <a:pt x="0" y="17"/>
                    </a:lnTo>
                    <a:lnTo>
                      <a:pt x="27" y="0"/>
                    </a:lnTo>
                    <a:lnTo>
                      <a:pt x="79" y="10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127"/>
              <p:cNvSpPr>
                <a:spLocks/>
              </p:cNvSpPr>
              <p:nvPr/>
            </p:nvSpPr>
            <p:spPr bwMode="auto">
              <a:xfrm>
                <a:off x="6234" y="726"/>
                <a:ext cx="38" cy="15"/>
              </a:xfrm>
              <a:custGeom>
                <a:avLst/>
                <a:gdLst>
                  <a:gd name="T0" fmla="*/ 52 w 77"/>
                  <a:gd name="T1" fmla="*/ 30 h 30"/>
                  <a:gd name="T2" fmla="*/ 0 w 77"/>
                  <a:gd name="T3" fmla="*/ 19 h 30"/>
                  <a:gd name="T4" fmla="*/ 24 w 77"/>
                  <a:gd name="T5" fmla="*/ 0 h 30"/>
                  <a:gd name="T6" fmla="*/ 77 w 77"/>
                  <a:gd name="T7" fmla="*/ 13 h 30"/>
                  <a:gd name="T8" fmla="*/ 52 w 7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0">
                    <a:moveTo>
                      <a:pt x="52" y="30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7" y="13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128"/>
              <p:cNvSpPr>
                <a:spLocks/>
              </p:cNvSpPr>
              <p:nvPr/>
            </p:nvSpPr>
            <p:spPr bwMode="auto">
              <a:xfrm>
                <a:off x="6214" y="740"/>
                <a:ext cx="37" cy="15"/>
              </a:xfrm>
              <a:custGeom>
                <a:avLst/>
                <a:gdLst>
                  <a:gd name="T0" fmla="*/ 73 w 73"/>
                  <a:gd name="T1" fmla="*/ 14 h 30"/>
                  <a:gd name="T2" fmla="*/ 51 w 73"/>
                  <a:gd name="T3" fmla="*/ 30 h 30"/>
                  <a:gd name="T4" fmla="*/ 0 w 73"/>
                  <a:gd name="T5" fmla="*/ 16 h 30"/>
                  <a:gd name="T6" fmla="*/ 21 w 73"/>
                  <a:gd name="T7" fmla="*/ 0 h 30"/>
                  <a:gd name="T8" fmla="*/ 73 w 73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0">
                    <a:moveTo>
                      <a:pt x="73" y="14"/>
                    </a:moveTo>
                    <a:lnTo>
                      <a:pt x="51" y="30"/>
                    </a:lnTo>
                    <a:lnTo>
                      <a:pt x="0" y="16"/>
                    </a:lnTo>
                    <a:lnTo>
                      <a:pt x="21" y="0"/>
                    </a:lnTo>
                    <a:lnTo>
                      <a:pt x="73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129"/>
              <p:cNvSpPr>
                <a:spLocks/>
              </p:cNvSpPr>
              <p:nvPr/>
            </p:nvSpPr>
            <p:spPr bwMode="auto">
              <a:xfrm>
                <a:off x="6183" y="733"/>
                <a:ext cx="32" cy="12"/>
              </a:xfrm>
              <a:custGeom>
                <a:avLst/>
                <a:gdLst>
                  <a:gd name="T0" fmla="*/ 43 w 65"/>
                  <a:gd name="T1" fmla="*/ 25 h 25"/>
                  <a:gd name="T2" fmla="*/ 0 w 65"/>
                  <a:gd name="T3" fmla="*/ 14 h 25"/>
                  <a:gd name="T4" fmla="*/ 22 w 65"/>
                  <a:gd name="T5" fmla="*/ 0 h 25"/>
                  <a:gd name="T6" fmla="*/ 65 w 65"/>
                  <a:gd name="T7" fmla="*/ 10 h 25"/>
                  <a:gd name="T8" fmla="*/ 43 w 6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5">
                    <a:moveTo>
                      <a:pt x="43" y="25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65" y="10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130"/>
              <p:cNvSpPr>
                <a:spLocks/>
              </p:cNvSpPr>
              <p:nvPr/>
            </p:nvSpPr>
            <p:spPr bwMode="auto">
              <a:xfrm>
                <a:off x="6164" y="745"/>
                <a:ext cx="32" cy="14"/>
              </a:xfrm>
              <a:custGeom>
                <a:avLst/>
                <a:gdLst>
                  <a:gd name="T0" fmla="*/ 65 w 65"/>
                  <a:gd name="T1" fmla="*/ 12 h 28"/>
                  <a:gd name="T2" fmla="*/ 43 w 65"/>
                  <a:gd name="T3" fmla="*/ 28 h 28"/>
                  <a:gd name="T4" fmla="*/ 0 w 65"/>
                  <a:gd name="T5" fmla="*/ 15 h 28"/>
                  <a:gd name="T6" fmla="*/ 21 w 65"/>
                  <a:gd name="T7" fmla="*/ 0 h 28"/>
                  <a:gd name="T8" fmla="*/ 65 w 65"/>
                  <a:gd name="T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65" y="12"/>
                    </a:moveTo>
                    <a:lnTo>
                      <a:pt x="43" y="28"/>
                    </a:lnTo>
                    <a:lnTo>
                      <a:pt x="0" y="15"/>
                    </a:lnTo>
                    <a:lnTo>
                      <a:pt x="21" y="0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131"/>
              <p:cNvSpPr>
                <a:spLocks/>
              </p:cNvSpPr>
              <p:nvPr/>
            </p:nvSpPr>
            <p:spPr bwMode="auto">
              <a:xfrm>
                <a:off x="6145" y="758"/>
                <a:ext cx="32" cy="14"/>
              </a:xfrm>
              <a:custGeom>
                <a:avLst/>
                <a:gdLst>
                  <a:gd name="T0" fmla="*/ 66 w 66"/>
                  <a:gd name="T1" fmla="*/ 13 h 27"/>
                  <a:gd name="T2" fmla="*/ 44 w 66"/>
                  <a:gd name="T3" fmla="*/ 27 h 27"/>
                  <a:gd name="T4" fmla="*/ 0 w 66"/>
                  <a:gd name="T5" fmla="*/ 15 h 27"/>
                  <a:gd name="T6" fmla="*/ 22 w 66"/>
                  <a:gd name="T7" fmla="*/ 0 h 27"/>
                  <a:gd name="T8" fmla="*/ 66 w 66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7">
                    <a:moveTo>
                      <a:pt x="66" y="13"/>
                    </a:moveTo>
                    <a:lnTo>
                      <a:pt x="44" y="27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132"/>
              <p:cNvSpPr>
                <a:spLocks/>
              </p:cNvSpPr>
              <p:nvPr/>
            </p:nvSpPr>
            <p:spPr bwMode="auto">
              <a:xfrm>
                <a:off x="6125" y="772"/>
                <a:ext cx="33" cy="14"/>
              </a:xfrm>
              <a:custGeom>
                <a:avLst/>
                <a:gdLst>
                  <a:gd name="T0" fmla="*/ 67 w 67"/>
                  <a:gd name="T1" fmla="*/ 14 h 29"/>
                  <a:gd name="T2" fmla="*/ 45 w 67"/>
                  <a:gd name="T3" fmla="*/ 29 h 29"/>
                  <a:gd name="T4" fmla="*/ 0 w 67"/>
                  <a:gd name="T5" fmla="*/ 15 h 29"/>
                  <a:gd name="T6" fmla="*/ 22 w 67"/>
                  <a:gd name="T7" fmla="*/ 0 h 29"/>
                  <a:gd name="T8" fmla="*/ 67 w 67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67" y="14"/>
                    </a:moveTo>
                    <a:lnTo>
                      <a:pt x="45" y="29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133"/>
              <p:cNvSpPr>
                <a:spLocks/>
              </p:cNvSpPr>
              <p:nvPr/>
            </p:nvSpPr>
            <p:spPr bwMode="auto">
              <a:xfrm>
                <a:off x="6106" y="785"/>
                <a:ext cx="33" cy="15"/>
              </a:xfrm>
              <a:custGeom>
                <a:avLst/>
                <a:gdLst>
                  <a:gd name="T0" fmla="*/ 67 w 67"/>
                  <a:gd name="T1" fmla="*/ 14 h 30"/>
                  <a:gd name="T2" fmla="*/ 45 w 67"/>
                  <a:gd name="T3" fmla="*/ 30 h 30"/>
                  <a:gd name="T4" fmla="*/ 0 w 67"/>
                  <a:gd name="T5" fmla="*/ 15 h 30"/>
                  <a:gd name="T6" fmla="*/ 22 w 67"/>
                  <a:gd name="T7" fmla="*/ 0 h 30"/>
                  <a:gd name="T8" fmla="*/ 67 w 67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0">
                    <a:moveTo>
                      <a:pt x="67" y="14"/>
                    </a:moveTo>
                    <a:lnTo>
                      <a:pt x="45" y="30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134"/>
              <p:cNvSpPr>
                <a:spLocks/>
              </p:cNvSpPr>
              <p:nvPr/>
            </p:nvSpPr>
            <p:spPr bwMode="auto">
              <a:xfrm>
                <a:off x="6081" y="798"/>
                <a:ext cx="39" cy="19"/>
              </a:xfrm>
              <a:custGeom>
                <a:avLst/>
                <a:gdLst>
                  <a:gd name="T0" fmla="*/ 79 w 79"/>
                  <a:gd name="T1" fmla="*/ 15 h 38"/>
                  <a:gd name="T2" fmla="*/ 47 w 79"/>
                  <a:gd name="T3" fmla="*/ 38 h 38"/>
                  <a:gd name="T4" fmla="*/ 0 w 79"/>
                  <a:gd name="T5" fmla="*/ 22 h 38"/>
                  <a:gd name="T6" fmla="*/ 34 w 79"/>
                  <a:gd name="T7" fmla="*/ 0 h 38"/>
                  <a:gd name="T8" fmla="*/ 79 w 7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79" y="15"/>
                    </a:moveTo>
                    <a:lnTo>
                      <a:pt x="47" y="38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79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135"/>
              <p:cNvSpPr>
                <a:spLocks/>
              </p:cNvSpPr>
              <p:nvPr/>
            </p:nvSpPr>
            <p:spPr bwMode="auto">
              <a:xfrm>
                <a:off x="6113" y="809"/>
                <a:ext cx="43" cy="20"/>
              </a:xfrm>
              <a:custGeom>
                <a:avLst/>
                <a:gdLst>
                  <a:gd name="T0" fmla="*/ 32 w 84"/>
                  <a:gd name="T1" fmla="*/ 0 h 42"/>
                  <a:gd name="T2" fmla="*/ 84 w 84"/>
                  <a:gd name="T3" fmla="*/ 17 h 42"/>
                  <a:gd name="T4" fmla="*/ 52 w 84"/>
                  <a:gd name="T5" fmla="*/ 42 h 42"/>
                  <a:gd name="T6" fmla="*/ 0 w 84"/>
                  <a:gd name="T7" fmla="*/ 23 h 42"/>
                  <a:gd name="T8" fmla="*/ 32 w 8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2">
                    <a:moveTo>
                      <a:pt x="32" y="0"/>
                    </a:moveTo>
                    <a:lnTo>
                      <a:pt x="84" y="17"/>
                    </a:lnTo>
                    <a:lnTo>
                      <a:pt x="52" y="42"/>
                    </a:lnTo>
                    <a:lnTo>
                      <a:pt x="0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6149" y="821"/>
                <a:ext cx="42" cy="20"/>
              </a:xfrm>
              <a:custGeom>
                <a:avLst/>
                <a:gdLst>
                  <a:gd name="T0" fmla="*/ 33 w 84"/>
                  <a:gd name="T1" fmla="*/ 0 h 41"/>
                  <a:gd name="T2" fmla="*/ 84 w 84"/>
                  <a:gd name="T3" fmla="*/ 18 h 41"/>
                  <a:gd name="T4" fmla="*/ 52 w 84"/>
                  <a:gd name="T5" fmla="*/ 41 h 41"/>
                  <a:gd name="T6" fmla="*/ 0 w 84"/>
                  <a:gd name="T7" fmla="*/ 23 h 41"/>
                  <a:gd name="T8" fmla="*/ 33 w 84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1">
                    <a:moveTo>
                      <a:pt x="33" y="0"/>
                    </a:moveTo>
                    <a:lnTo>
                      <a:pt x="84" y="18"/>
                    </a:lnTo>
                    <a:lnTo>
                      <a:pt x="52" y="41"/>
                    </a:lnTo>
                    <a:lnTo>
                      <a:pt x="0" y="2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137"/>
              <p:cNvSpPr>
                <a:spLocks/>
              </p:cNvSpPr>
              <p:nvPr/>
            </p:nvSpPr>
            <p:spPr bwMode="auto">
              <a:xfrm>
                <a:off x="6465" y="926"/>
                <a:ext cx="42" cy="23"/>
              </a:xfrm>
              <a:custGeom>
                <a:avLst/>
                <a:gdLst>
                  <a:gd name="T0" fmla="*/ 32 w 84"/>
                  <a:gd name="T1" fmla="*/ 0 h 46"/>
                  <a:gd name="T2" fmla="*/ 84 w 84"/>
                  <a:gd name="T3" fmla="*/ 17 h 46"/>
                  <a:gd name="T4" fmla="*/ 53 w 84"/>
                  <a:gd name="T5" fmla="*/ 46 h 46"/>
                  <a:gd name="T6" fmla="*/ 0 w 84"/>
                  <a:gd name="T7" fmla="*/ 28 h 46"/>
                  <a:gd name="T8" fmla="*/ 32 w 8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6">
                    <a:moveTo>
                      <a:pt x="32" y="0"/>
                    </a:moveTo>
                    <a:lnTo>
                      <a:pt x="84" y="17"/>
                    </a:lnTo>
                    <a:lnTo>
                      <a:pt x="53" y="46"/>
                    </a:lnTo>
                    <a:lnTo>
                      <a:pt x="0" y="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138"/>
              <p:cNvSpPr>
                <a:spLocks/>
              </p:cNvSpPr>
              <p:nvPr/>
            </p:nvSpPr>
            <p:spPr bwMode="auto">
              <a:xfrm>
                <a:off x="6184" y="832"/>
                <a:ext cx="323" cy="117"/>
              </a:xfrm>
              <a:custGeom>
                <a:avLst/>
                <a:gdLst>
                  <a:gd name="T0" fmla="*/ 32 w 646"/>
                  <a:gd name="T1" fmla="*/ 0 h 234"/>
                  <a:gd name="T2" fmla="*/ 646 w 646"/>
                  <a:gd name="T3" fmla="*/ 205 h 234"/>
                  <a:gd name="T4" fmla="*/ 615 w 646"/>
                  <a:gd name="T5" fmla="*/ 234 h 234"/>
                  <a:gd name="T6" fmla="*/ 0 w 646"/>
                  <a:gd name="T7" fmla="*/ 24 h 234"/>
                  <a:gd name="T8" fmla="*/ 32 w 646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234">
                    <a:moveTo>
                      <a:pt x="32" y="0"/>
                    </a:moveTo>
                    <a:lnTo>
                      <a:pt x="646" y="205"/>
                    </a:lnTo>
                    <a:lnTo>
                      <a:pt x="615" y="234"/>
                    </a:lnTo>
                    <a:lnTo>
                      <a:pt x="0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139"/>
              <p:cNvSpPr>
                <a:spLocks/>
              </p:cNvSpPr>
              <p:nvPr/>
            </p:nvSpPr>
            <p:spPr bwMode="auto">
              <a:xfrm>
                <a:off x="6500" y="938"/>
                <a:ext cx="43" cy="23"/>
              </a:xfrm>
              <a:custGeom>
                <a:avLst/>
                <a:gdLst>
                  <a:gd name="T0" fmla="*/ 32 w 85"/>
                  <a:gd name="T1" fmla="*/ 0 h 46"/>
                  <a:gd name="T2" fmla="*/ 85 w 85"/>
                  <a:gd name="T3" fmla="*/ 19 h 46"/>
                  <a:gd name="T4" fmla="*/ 53 w 85"/>
                  <a:gd name="T5" fmla="*/ 46 h 46"/>
                  <a:gd name="T6" fmla="*/ 53 w 85"/>
                  <a:gd name="T7" fmla="*/ 46 h 46"/>
                  <a:gd name="T8" fmla="*/ 0 w 85"/>
                  <a:gd name="T9" fmla="*/ 29 h 46"/>
                  <a:gd name="T10" fmla="*/ 32 w 85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46">
                    <a:moveTo>
                      <a:pt x="32" y="0"/>
                    </a:moveTo>
                    <a:lnTo>
                      <a:pt x="85" y="19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140"/>
              <p:cNvSpPr>
                <a:spLocks/>
              </p:cNvSpPr>
              <p:nvPr/>
            </p:nvSpPr>
            <p:spPr bwMode="auto">
              <a:xfrm>
                <a:off x="6535" y="950"/>
                <a:ext cx="43" cy="23"/>
              </a:xfrm>
              <a:custGeom>
                <a:avLst/>
                <a:gdLst>
                  <a:gd name="T0" fmla="*/ 33 w 86"/>
                  <a:gd name="T1" fmla="*/ 0 h 46"/>
                  <a:gd name="T2" fmla="*/ 86 w 86"/>
                  <a:gd name="T3" fmla="*/ 18 h 46"/>
                  <a:gd name="T4" fmla="*/ 53 w 86"/>
                  <a:gd name="T5" fmla="*/ 46 h 46"/>
                  <a:gd name="T6" fmla="*/ 54 w 86"/>
                  <a:gd name="T7" fmla="*/ 46 h 46"/>
                  <a:gd name="T8" fmla="*/ 0 w 86"/>
                  <a:gd name="T9" fmla="*/ 28 h 46"/>
                  <a:gd name="T10" fmla="*/ 33 w 86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46">
                    <a:moveTo>
                      <a:pt x="33" y="0"/>
                    </a:moveTo>
                    <a:lnTo>
                      <a:pt x="86" y="18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0" y="2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141"/>
              <p:cNvSpPr>
                <a:spLocks/>
              </p:cNvSpPr>
              <p:nvPr/>
            </p:nvSpPr>
            <p:spPr bwMode="auto">
              <a:xfrm>
                <a:off x="6558" y="930"/>
                <a:ext cx="42" cy="22"/>
              </a:xfrm>
              <a:custGeom>
                <a:avLst/>
                <a:gdLst>
                  <a:gd name="T0" fmla="*/ 0 w 83"/>
                  <a:gd name="T1" fmla="*/ 27 h 44"/>
                  <a:gd name="T2" fmla="*/ 29 w 83"/>
                  <a:gd name="T3" fmla="*/ 0 h 44"/>
                  <a:gd name="T4" fmla="*/ 83 w 83"/>
                  <a:gd name="T5" fmla="*/ 17 h 44"/>
                  <a:gd name="T6" fmla="*/ 53 w 83"/>
                  <a:gd name="T7" fmla="*/ 44 h 44"/>
                  <a:gd name="T8" fmla="*/ 0 w 83"/>
                  <a:gd name="T9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0" y="27"/>
                    </a:moveTo>
                    <a:lnTo>
                      <a:pt x="29" y="0"/>
                    </a:lnTo>
                    <a:lnTo>
                      <a:pt x="83" y="17"/>
                    </a:lnTo>
                    <a:lnTo>
                      <a:pt x="53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142"/>
              <p:cNvSpPr>
                <a:spLocks/>
              </p:cNvSpPr>
              <p:nvPr/>
            </p:nvSpPr>
            <p:spPr bwMode="auto">
              <a:xfrm>
                <a:off x="6593" y="942"/>
                <a:ext cx="42" cy="23"/>
              </a:xfrm>
              <a:custGeom>
                <a:avLst/>
                <a:gdLst>
                  <a:gd name="T0" fmla="*/ 30 w 84"/>
                  <a:gd name="T1" fmla="*/ 0 h 47"/>
                  <a:gd name="T2" fmla="*/ 84 w 84"/>
                  <a:gd name="T3" fmla="*/ 16 h 47"/>
                  <a:gd name="T4" fmla="*/ 51 w 84"/>
                  <a:gd name="T5" fmla="*/ 47 h 47"/>
                  <a:gd name="T6" fmla="*/ 53 w 84"/>
                  <a:gd name="T7" fmla="*/ 45 h 47"/>
                  <a:gd name="T8" fmla="*/ 0 w 84"/>
                  <a:gd name="T9" fmla="*/ 27 h 47"/>
                  <a:gd name="T10" fmla="*/ 30 w 8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7">
                    <a:moveTo>
                      <a:pt x="30" y="0"/>
                    </a:moveTo>
                    <a:lnTo>
                      <a:pt x="84" y="16"/>
                    </a:lnTo>
                    <a:lnTo>
                      <a:pt x="51" y="47"/>
                    </a:lnTo>
                    <a:lnTo>
                      <a:pt x="53" y="45"/>
                    </a:lnTo>
                    <a:lnTo>
                      <a:pt x="0" y="2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143"/>
              <p:cNvSpPr>
                <a:spLocks/>
              </p:cNvSpPr>
              <p:nvPr/>
            </p:nvSpPr>
            <p:spPr bwMode="auto">
              <a:xfrm>
                <a:off x="6615" y="921"/>
                <a:ext cx="41" cy="23"/>
              </a:xfrm>
              <a:custGeom>
                <a:avLst/>
                <a:gdLst>
                  <a:gd name="T0" fmla="*/ 0 w 82"/>
                  <a:gd name="T1" fmla="*/ 27 h 45"/>
                  <a:gd name="T2" fmla="*/ 30 w 82"/>
                  <a:gd name="T3" fmla="*/ 0 h 45"/>
                  <a:gd name="T4" fmla="*/ 82 w 82"/>
                  <a:gd name="T5" fmla="*/ 16 h 45"/>
                  <a:gd name="T6" fmla="*/ 52 w 82"/>
                  <a:gd name="T7" fmla="*/ 45 h 45"/>
                  <a:gd name="T8" fmla="*/ 52 w 82"/>
                  <a:gd name="T9" fmla="*/ 44 h 45"/>
                  <a:gd name="T10" fmla="*/ 0 w 82"/>
                  <a:gd name="T1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5">
                    <a:moveTo>
                      <a:pt x="0" y="27"/>
                    </a:moveTo>
                    <a:lnTo>
                      <a:pt x="30" y="0"/>
                    </a:lnTo>
                    <a:lnTo>
                      <a:pt x="82" y="16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144"/>
              <p:cNvSpPr>
                <a:spLocks/>
              </p:cNvSpPr>
              <p:nvPr/>
            </p:nvSpPr>
            <p:spPr bwMode="auto">
              <a:xfrm>
                <a:off x="6637" y="902"/>
                <a:ext cx="40" cy="21"/>
              </a:xfrm>
              <a:custGeom>
                <a:avLst/>
                <a:gdLst>
                  <a:gd name="T0" fmla="*/ 0 w 81"/>
                  <a:gd name="T1" fmla="*/ 26 h 42"/>
                  <a:gd name="T2" fmla="*/ 30 w 81"/>
                  <a:gd name="T3" fmla="*/ 0 h 42"/>
                  <a:gd name="T4" fmla="*/ 81 w 81"/>
                  <a:gd name="T5" fmla="*/ 13 h 42"/>
                  <a:gd name="T6" fmla="*/ 52 w 81"/>
                  <a:gd name="T7" fmla="*/ 42 h 42"/>
                  <a:gd name="T8" fmla="*/ 52 w 81"/>
                  <a:gd name="T9" fmla="*/ 42 h 42"/>
                  <a:gd name="T10" fmla="*/ 0 w 81"/>
                  <a:gd name="T11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0" y="26"/>
                    </a:moveTo>
                    <a:lnTo>
                      <a:pt x="30" y="0"/>
                    </a:lnTo>
                    <a:lnTo>
                      <a:pt x="81" y="13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145"/>
              <p:cNvSpPr>
                <a:spLocks/>
              </p:cNvSpPr>
              <p:nvPr/>
            </p:nvSpPr>
            <p:spPr bwMode="auto">
              <a:xfrm>
                <a:off x="6659" y="882"/>
                <a:ext cx="40" cy="20"/>
              </a:xfrm>
              <a:custGeom>
                <a:avLst/>
                <a:gdLst>
                  <a:gd name="T0" fmla="*/ 0 w 79"/>
                  <a:gd name="T1" fmla="*/ 28 h 42"/>
                  <a:gd name="T2" fmla="*/ 30 w 79"/>
                  <a:gd name="T3" fmla="*/ 0 h 42"/>
                  <a:gd name="T4" fmla="*/ 79 w 79"/>
                  <a:gd name="T5" fmla="*/ 14 h 42"/>
                  <a:gd name="T6" fmla="*/ 51 w 79"/>
                  <a:gd name="T7" fmla="*/ 42 h 42"/>
                  <a:gd name="T8" fmla="*/ 0 w 79"/>
                  <a:gd name="T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2">
                    <a:moveTo>
                      <a:pt x="0" y="28"/>
                    </a:moveTo>
                    <a:lnTo>
                      <a:pt x="30" y="0"/>
                    </a:lnTo>
                    <a:lnTo>
                      <a:pt x="79" y="14"/>
                    </a:lnTo>
                    <a:lnTo>
                      <a:pt x="51" y="4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146"/>
              <p:cNvSpPr>
                <a:spLocks/>
              </p:cNvSpPr>
              <p:nvPr/>
            </p:nvSpPr>
            <p:spPr bwMode="auto">
              <a:xfrm>
                <a:off x="6681" y="862"/>
                <a:ext cx="38" cy="20"/>
              </a:xfrm>
              <a:custGeom>
                <a:avLst/>
                <a:gdLst>
                  <a:gd name="T0" fmla="*/ 0 w 77"/>
                  <a:gd name="T1" fmla="*/ 28 h 41"/>
                  <a:gd name="T2" fmla="*/ 30 w 77"/>
                  <a:gd name="T3" fmla="*/ 0 h 41"/>
                  <a:gd name="T4" fmla="*/ 77 w 77"/>
                  <a:gd name="T5" fmla="*/ 13 h 41"/>
                  <a:gd name="T6" fmla="*/ 48 w 77"/>
                  <a:gd name="T7" fmla="*/ 41 h 41"/>
                  <a:gd name="T8" fmla="*/ 0 w 77"/>
                  <a:gd name="T9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1">
                    <a:moveTo>
                      <a:pt x="0" y="28"/>
                    </a:moveTo>
                    <a:lnTo>
                      <a:pt x="30" y="0"/>
                    </a:lnTo>
                    <a:lnTo>
                      <a:pt x="77" y="13"/>
                    </a:lnTo>
                    <a:lnTo>
                      <a:pt x="48" y="4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147"/>
              <p:cNvSpPr>
                <a:spLocks/>
              </p:cNvSpPr>
              <p:nvPr/>
            </p:nvSpPr>
            <p:spPr bwMode="auto">
              <a:xfrm>
                <a:off x="6703" y="838"/>
                <a:ext cx="41" cy="24"/>
              </a:xfrm>
              <a:custGeom>
                <a:avLst/>
                <a:gdLst>
                  <a:gd name="T0" fmla="*/ 0 w 82"/>
                  <a:gd name="T1" fmla="*/ 33 h 46"/>
                  <a:gd name="T2" fmla="*/ 36 w 82"/>
                  <a:gd name="T3" fmla="*/ 0 h 46"/>
                  <a:gd name="T4" fmla="*/ 82 w 82"/>
                  <a:gd name="T5" fmla="*/ 11 h 46"/>
                  <a:gd name="T6" fmla="*/ 47 w 82"/>
                  <a:gd name="T7" fmla="*/ 46 h 46"/>
                  <a:gd name="T8" fmla="*/ 0 w 82"/>
                  <a:gd name="T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6">
                    <a:moveTo>
                      <a:pt x="0" y="33"/>
                    </a:moveTo>
                    <a:lnTo>
                      <a:pt x="36" y="0"/>
                    </a:lnTo>
                    <a:lnTo>
                      <a:pt x="82" y="11"/>
                    </a:lnTo>
                    <a:lnTo>
                      <a:pt x="47" y="4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148"/>
              <p:cNvSpPr>
                <a:spLocks/>
              </p:cNvSpPr>
              <p:nvPr/>
            </p:nvSpPr>
            <p:spPr bwMode="auto">
              <a:xfrm>
                <a:off x="6203" y="718"/>
                <a:ext cx="33" cy="14"/>
              </a:xfrm>
              <a:custGeom>
                <a:avLst/>
                <a:gdLst>
                  <a:gd name="T0" fmla="*/ 24 w 65"/>
                  <a:gd name="T1" fmla="*/ 0 h 28"/>
                  <a:gd name="T2" fmla="*/ 65 w 65"/>
                  <a:gd name="T3" fmla="*/ 11 h 28"/>
                  <a:gd name="T4" fmla="*/ 41 w 65"/>
                  <a:gd name="T5" fmla="*/ 28 h 28"/>
                  <a:gd name="T6" fmla="*/ 0 w 65"/>
                  <a:gd name="T7" fmla="*/ 17 h 28"/>
                  <a:gd name="T8" fmla="*/ 24 w 6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4" y="0"/>
                    </a:moveTo>
                    <a:lnTo>
                      <a:pt x="65" y="11"/>
                    </a:lnTo>
                    <a:lnTo>
                      <a:pt x="41" y="28"/>
                    </a:lnTo>
                    <a:lnTo>
                      <a:pt x="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149"/>
              <p:cNvSpPr>
                <a:spLocks/>
              </p:cNvSpPr>
              <p:nvPr/>
            </p:nvSpPr>
            <p:spPr bwMode="auto">
              <a:xfrm>
                <a:off x="6570" y="961"/>
                <a:ext cx="44" cy="24"/>
              </a:xfrm>
              <a:custGeom>
                <a:avLst/>
                <a:gdLst>
                  <a:gd name="T0" fmla="*/ 56 w 87"/>
                  <a:gd name="T1" fmla="*/ 49 h 49"/>
                  <a:gd name="T2" fmla="*/ 0 w 87"/>
                  <a:gd name="T3" fmla="*/ 29 h 49"/>
                  <a:gd name="T4" fmla="*/ 32 w 87"/>
                  <a:gd name="T5" fmla="*/ 0 h 49"/>
                  <a:gd name="T6" fmla="*/ 87 w 87"/>
                  <a:gd name="T7" fmla="*/ 19 h 49"/>
                  <a:gd name="T8" fmla="*/ 56 w 8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49">
                    <a:moveTo>
                      <a:pt x="56" y="49"/>
                    </a:moveTo>
                    <a:lnTo>
                      <a:pt x="0" y="29"/>
                    </a:lnTo>
                    <a:lnTo>
                      <a:pt x="32" y="0"/>
                    </a:lnTo>
                    <a:lnTo>
                      <a:pt x="87" y="19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150"/>
              <p:cNvSpPr>
                <a:spLocks/>
              </p:cNvSpPr>
              <p:nvPr/>
            </p:nvSpPr>
            <p:spPr bwMode="auto">
              <a:xfrm>
                <a:off x="6190" y="210"/>
                <a:ext cx="561" cy="506"/>
              </a:xfrm>
              <a:custGeom>
                <a:avLst/>
                <a:gdLst>
                  <a:gd name="T0" fmla="*/ 394 w 1122"/>
                  <a:gd name="T1" fmla="*/ 20 h 1013"/>
                  <a:gd name="T2" fmla="*/ 389 w 1122"/>
                  <a:gd name="T3" fmla="*/ 36 h 1013"/>
                  <a:gd name="T4" fmla="*/ 1106 w 1122"/>
                  <a:gd name="T5" fmla="*/ 16 h 1013"/>
                  <a:gd name="T6" fmla="*/ 1106 w 1122"/>
                  <a:gd name="T7" fmla="*/ 993 h 1013"/>
                  <a:gd name="T8" fmla="*/ 16 w 1122"/>
                  <a:gd name="T9" fmla="*/ 806 h 1013"/>
                  <a:gd name="T10" fmla="*/ 16 w 1122"/>
                  <a:gd name="T11" fmla="*/ 45 h 1013"/>
                  <a:gd name="T12" fmla="*/ 361 w 1122"/>
                  <a:gd name="T13" fmla="*/ 36 h 1013"/>
                  <a:gd name="T14" fmla="*/ 358 w 1122"/>
                  <a:gd name="T15" fmla="*/ 21 h 1013"/>
                  <a:gd name="T16" fmla="*/ 0 w 1122"/>
                  <a:gd name="T17" fmla="*/ 30 h 1013"/>
                  <a:gd name="T18" fmla="*/ 0 w 1122"/>
                  <a:gd name="T19" fmla="*/ 820 h 1013"/>
                  <a:gd name="T20" fmla="*/ 1122 w 1122"/>
                  <a:gd name="T21" fmla="*/ 1013 h 1013"/>
                  <a:gd name="T22" fmla="*/ 1122 w 1122"/>
                  <a:gd name="T23" fmla="*/ 0 h 1013"/>
                  <a:gd name="T24" fmla="*/ 394 w 1122"/>
                  <a:gd name="T25" fmla="*/ 2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2" h="1013">
                    <a:moveTo>
                      <a:pt x="394" y="20"/>
                    </a:moveTo>
                    <a:lnTo>
                      <a:pt x="389" y="36"/>
                    </a:lnTo>
                    <a:lnTo>
                      <a:pt x="1106" y="16"/>
                    </a:lnTo>
                    <a:lnTo>
                      <a:pt x="1106" y="993"/>
                    </a:lnTo>
                    <a:lnTo>
                      <a:pt x="16" y="806"/>
                    </a:lnTo>
                    <a:lnTo>
                      <a:pt x="16" y="45"/>
                    </a:lnTo>
                    <a:lnTo>
                      <a:pt x="361" y="36"/>
                    </a:lnTo>
                    <a:lnTo>
                      <a:pt x="358" y="21"/>
                    </a:lnTo>
                    <a:lnTo>
                      <a:pt x="0" y="30"/>
                    </a:lnTo>
                    <a:lnTo>
                      <a:pt x="0" y="820"/>
                    </a:lnTo>
                    <a:lnTo>
                      <a:pt x="1122" y="1013"/>
                    </a:lnTo>
                    <a:lnTo>
                      <a:pt x="1122" y="0"/>
                    </a:lnTo>
                    <a:lnTo>
                      <a:pt x="39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151"/>
              <p:cNvSpPr>
                <a:spLocks/>
              </p:cNvSpPr>
              <p:nvPr/>
            </p:nvSpPr>
            <p:spPr bwMode="auto">
              <a:xfrm>
                <a:off x="6369" y="219"/>
                <a:ext cx="18" cy="8"/>
              </a:xfrm>
              <a:custGeom>
                <a:avLst/>
                <a:gdLst>
                  <a:gd name="T0" fmla="*/ 31 w 36"/>
                  <a:gd name="T1" fmla="*/ 16 h 16"/>
                  <a:gd name="T2" fmla="*/ 36 w 36"/>
                  <a:gd name="T3" fmla="*/ 0 h 16"/>
                  <a:gd name="T4" fmla="*/ 0 w 36"/>
                  <a:gd name="T5" fmla="*/ 1 h 16"/>
                  <a:gd name="T6" fmla="*/ 3 w 36"/>
                  <a:gd name="T7" fmla="*/ 16 h 16"/>
                  <a:gd name="T8" fmla="*/ 31 w 3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1" y="16"/>
                    </a:moveTo>
                    <a:lnTo>
                      <a:pt x="36" y="0"/>
                    </a:lnTo>
                    <a:lnTo>
                      <a:pt x="0" y="1"/>
                    </a:lnTo>
                    <a:lnTo>
                      <a:pt x="3" y="16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164"/>
              <p:cNvSpPr>
                <a:spLocks/>
              </p:cNvSpPr>
              <p:nvPr/>
            </p:nvSpPr>
            <p:spPr bwMode="auto">
              <a:xfrm>
                <a:off x="5865" y="944"/>
                <a:ext cx="195" cy="79"/>
              </a:xfrm>
              <a:custGeom>
                <a:avLst/>
                <a:gdLst>
                  <a:gd name="T0" fmla="*/ 0 w 391"/>
                  <a:gd name="T1" fmla="*/ 17 h 158"/>
                  <a:gd name="T2" fmla="*/ 391 w 391"/>
                  <a:gd name="T3" fmla="*/ 158 h 158"/>
                  <a:gd name="T4" fmla="*/ 387 w 391"/>
                  <a:gd name="T5" fmla="*/ 140 h 158"/>
                  <a:gd name="T6" fmla="*/ 0 w 391"/>
                  <a:gd name="T7" fmla="*/ 0 h 158"/>
                  <a:gd name="T8" fmla="*/ 0 w 391"/>
                  <a:gd name="T9" fmla="*/ 1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58">
                    <a:moveTo>
                      <a:pt x="0" y="17"/>
                    </a:moveTo>
                    <a:lnTo>
                      <a:pt x="391" y="158"/>
                    </a:lnTo>
                    <a:lnTo>
                      <a:pt x="387" y="14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9" name="Group 171"/>
            <p:cNvGrpSpPr>
              <a:grpSpLocks noChangeAspect="1"/>
            </p:cNvGrpSpPr>
            <p:nvPr/>
          </p:nvGrpSpPr>
          <p:grpSpPr bwMode="auto">
            <a:xfrm>
              <a:off x="9878565" y="-119628"/>
              <a:ext cx="894359" cy="1004598"/>
              <a:chOff x="5852" y="1480"/>
              <a:chExt cx="1006" cy="1130"/>
            </a:xfrm>
            <a:scene3d>
              <a:camera prst="isometricOffAxis2Left"/>
              <a:lightRig rig="threePt" dir="t"/>
            </a:scene3d>
          </p:grpSpPr>
          <p:sp>
            <p:nvSpPr>
              <p:cNvPr id="20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5852" y="1480"/>
                <a:ext cx="1006" cy="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3"/>
              <p:cNvSpPr>
                <a:spLocks/>
              </p:cNvSpPr>
              <p:nvPr/>
            </p:nvSpPr>
            <p:spPr bwMode="auto">
              <a:xfrm>
                <a:off x="6091" y="1975"/>
                <a:ext cx="700" cy="603"/>
              </a:xfrm>
              <a:custGeom>
                <a:avLst/>
                <a:gdLst>
                  <a:gd name="T0" fmla="*/ 0 w 1400"/>
                  <a:gd name="T1" fmla="*/ 316 h 1204"/>
                  <a:gd name="T2" fmla="*/ 127 w 1400"/>
                  <a:gd name="T3" fmla="*/ 79 h 1204"/>
                  <a:gd name="T4" fmla="*/ 976 w 1400"/>
                  <a:gd name="T5" fmla="*/ 72 h 1204"/>
                  <a:gd name="T6" fmla="*/ 1005 w 1400"/>
                  <a:gd name="T7" fmla="*/ 8 h 1204"/>
                  <a:gd name="T8" fmla="*/ 1264 w 1400"/>
                  <a:gd name="T9" fmla="*/ 0 h 1204"/>
                  <a:gd name="T10" fmla="*/ 1250 w 1400"/>
                  <a:gd name="T11" fmla="*/ 65 h 1204"/>
                  <a:gd name="T12" fmla="*/ 1400 w 1400"/>
                  <a:gd name="T13" fmla="*/ 65 h 1204"/>
                  <a:gd name="T14" fmla="*/ 1197 w 1400"/>
                  <a:gd name="T15" fmla="*/ 1204 h 1204"/>
                  <a:gd name="T16" fmla="*/ 811 w 1400"/>
                  <a:gd name="T17" fmla="*/ 1172 h 1204"/>
                  <a:gd name="T18" fmla="*/ 351 w 1400"/>
                  <a:gd name="T19" fmla="*/ 978 h 1204"/>
                  <a:gd name="T20" fmla="*/ 0 w 1400"/>
                  <a:gd name="T21" fmla="*/ 316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0" h="1204">
                    <a:moveTo>
                      <a:pt x="0" y="316"/>
                    </a:moveTo>
                    <a:lnTo>
                      <a:pt x="127" y="79"/>
                    </a:lnTo>
                    <a:lnTo>
                      <a:pt x="976" y="72"/>
                    </a:lnTo>
                    <a:lnTo>
                      <a:pt x="1005" y="8"/>
                    </a:lnTo>
                    <a:lnTo>
                      <a:pt x="1264" y="0"/>
                    </a:lnTo>
                    <a:lnTo>
                      <a:pt x="1250" y="65"/>
                    </a:lnTo>
                    <a:lnTo>
                      <a:pt x="1400" y="65"/>
                    </a:lnTo>
                    <a:lnTo>
                      <a:pt x="1197" y="1204"/>
                    </a:lnTo>
                    <a:lnTo>
                      <a:pt x="811" y="1172"/>
                    </a:lnTo>
                    <a:lnTo>
                      <a:pt x="351" y="978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CE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74"/>
              <p:cNvSpPr>
                <a:spLocks/>
              </p:cNvSpPr>
              <p:nvPr/>
            </p:nvSpPr>
            <p:spPr bwMode="auto">
              <a:xfrm>
                <a:off x="6655" y="2008"/>
                <a:ext cx="136" cy="570"/>
              </a:xfrm>
              <a:custGeom>
                <a:avLst/>
                <a:gdLst>
                  <a:gd name="T0" fmla="*/ 198 w 272"/>
                  <a:gd name="T1" fmla="*/ 14 h 1139"/>
                  <a:gd name="T2" fmla="*/ 0 w 272"/>
                  <a:gd name="T3" fmla="*/ 1085 h 1139"/>
                  <a:gd name="T4" fmla="*/ 69 w 272"/>
                  <a:gd name="T5" fmla="*/ 1139 h 1139"/>
                  <a:gd name="T6" fmla="*/ 272 w 272"/>
                  <a:gd name="T7" fmla="*/ 0 h 1139"/>
                  <a:gd name="T8" fmla="*/ 198 w 272"/>
                  <a:gd name="T9" fmla="*/ 14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139">
                    <a:moveTo>
                      <a:pt x="198" y="14"/>
                    </a:moveTo>
                    <a:lnTo>
                      <a:pt x="0" y="1085"/>
                    </a:lnTo>
                    <a:lnTo>
                      <a:pt x="69" y="1139"/>
                    </a:lnTo>
                    <a:lnTo>
                      <a:pt x="272" y="0"/>
                    </a:lnTo>
                    <a:lnTo>
                      <a:pt x="198" y="14"/>
                    </a:lnTo>
                    <a:close/>
                  </a:path>
                </a:pathLst>
              </a:custGeom>
              <a:solidFill>
                <a:srgbClr val="F2C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75"/>
              <p:cNvSpPr>
                <a:spLocks/>
              </p:cNvSpPr>
              <p:nvPr/>
            </p:nvSpPr>
            <p:spPr bwMode="auto">
              <a:xfrm>
                <a:off x="6212" y="1975"/>
                <a:ext cx="514" cy="327"/>
              </a:xfrm>
              <a:custGeom>
                <a:avLst/>
                <a:gdLst>
                  <a:gd name="T0" fmla="*/ 690 w 1026"/>
                  <a:gd name="T1" fmla="*/ 654 h 654"/>
                  <a:gd name="T2" fmla="*/ 1026 w 1026"/>
                  <a:gd name="T3" fmla="*/ 65 h 654"/>
                  <a:gd name="T4" fmla="*/ 1007 w 1026"/>
                  <a:gd name="T5" fmla="*/ 65 h 654"/>
                  <a:gd name="T6" fmla="*/ 1021 w 1026"/>
                  <a:gd name="T7" fmla="*/ 0 h 654"/>
                  <a:gd name="T8" fmla="*/ 762 w 1026"/>
                  <a:gd name="T9" fmla="*/ 8 h 654"/>
                  <a:gd name="T10" fmla="*/ 733 w 1026"/>
                  <a:gd name="T11" fmla="*/ 72 h 654"/>
                  <a:gd name="T12" fmla="*/ 208 w 1026"/>
                  <a:gd name="T13" fmla="*/ 77 h 654"/>
                  <a:gd name="T14" fmla="*/ 0 w 1026"/>
                  <a:gd name="T15" fmla="*/ 353 h 654"/>
                  <a:gd name="T16" fmla="*/ 690 w 1026"/>
                  <a:gd name="T17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654">
                    <a:moveTo>
                      <a:pt x="690" y="654"/>
                    </a:moveTo>
                    <a:lnTo>
                      <a:pt x="1026" y="65"/>
                    </a:lnTo>
                    <a:lnTo>
                      <a:pt x="1007" y="65"/>
                    </a:lnTo>
                    <a:lnTo>
                      <a:pt x="1021" y="0"/>
                    </a:lnTo>
                    <a:lnTo>
                      <a:pt x="762" y="8"/>
                    </a:lnTo>
                    <a:lnTo>
                      <a:pt x="733" y="72"/>
                    </a:lnTo>
                    <a:lnTo>
                      <a:pt x="208" y="77"/>
                    </a:lnTo>
                    <a:lnTo>
                      <a:pt x="0" y="353"/>
                    </a:lnTo>
                    <a:lnTo>
                      <a:pt x="690" y="654"/>
                    </a:lnTo>
                    <a:close/>
                  </a:path>
                </a:pathLst>
              </a:custGeom>
              <a:solidFill>
                <a:srgbClr val="AD8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76"/>
              <p:cNvSpPr>
                <a:spLocks/>
              </p:cNvSpPr>
              <p:nvPr/>
            </p:nvSpPr>
            <p:spPr bwMode="auto">
              <a:xfrm>
                <a:off x="6101" y="1961"/>
                <a:ext cx="704" cy="635"/>
              </a:xfrm>
              <a:custGeom>
                <a:avLst/>
                <a:gdLst>
                  <a:gd name="T0" fmla="*/ 1262 w 1409"/>
                  <a:gd name="T1" fmla="*/ 75 h 1268"/>
                  <a:gd name="T2" fmla="*/ 1277 w 1409"/>
                  <a:gd name="T3" fmla="*/ 0 h 1268"/>
                  <a:gd name="T4" fmla="*/ 973 w 1409"/>
                  <a:gd name="T5" fmla="*/ 0 h 1268"/>
                  <a:gd name="T6" fmla="*/ 948 w 1409"/>
                  <a:gd name="T7" fmla="*/ 81 h 1268"/>
                  <a:gd name="T8" fmla="*/ 96 w 1409"/>
                  <a:gd name="T9" fmla="*/ 81 h 1268"/>
                  <a:gd name="T10" fmla="*/ 0 w 1409"/>
                  <a:gd name="T11" fmla="*/ 263 h 1268"/>
                  <a:gd name="T12" fmla="*/ 38 w 1409"/>
                  <a:gd name="T13" fmla="*/ 283 h 1268"/>
                  <a:gd name="T14" fmla="*/ 122 w 1409"/>
                  <a:gd name="T15" fmla="*/ 123 h 1268"/>
                  <a:gd name="T16" fmla="*/ 980 w 1409"/>
                  <a:gd name="T17" fmla="*/ 123 h 1268"/>
                  <a:gd name="T18" fmla="*/ 1005 w 1409"/>
                  <a:gd name="T19" fmla="*/ 43 h 1268"/>
                  <a:gd name="T20" fmla="*/ 1225 w 1409"/>
                  <a:gd name="T21" fmla="*/ 43 h 1268"/>
                  <a:gd name="T22" fmla="*/ 1209 w 1409"/>
                  <a:gd name="T23" fmla="*/ 119 h 1268"/>
                  <a:gd name="T24" fmla="*/ 1357 w 1409"/>
                  <a:gd name="T25" fmla="*/ 119 h 1268"/>
                  <a:gd name="T26" fmla="*/ 1143 w 1409"/>
                  <a:gd name="T27" fmla="*/ 1250 h 1268"/>
                  <a:gd name="T28" fmla="*/ 1192 w 1409"/>
                  <a:gd name="T29" fmla="*/ 1268 h 1268"/>
                  <a:gd name="T30" fmla="*/ 1409 w 1409"/>
                  <a:gd name="T31" fmla="*/ 75 h 1268"/>
                  <a:gd name="T32" fmla="*/ 1262 w 1409"/>
                  <a:gd name="T33" fmla="*/ 75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9" h="1268">
                    <a:moveTo>
                      <a:pt x="1262" y="75"/>
                    </a:moveTo>
                    <a:lnTo>
                      <a:pt x="1277" y="0"/>
                    </a:lnTo>
                    <a:lnTo>
                      <a:pt x="973" y="0"/>
                    </a:lnTo>
                    <a:lnTo>
                      <a:pt x="948" y="81"/>
                    </a:lnTo>
                    <a:lnTo>
                      <a:pt x="96" y="81"/>
                    </a:lnTo>
                    <a:lnTo>
                      <a:pt x="0" y="263"/>
                    </a:lnTo>
                    <a:lnTo>
                      <a:pt x="38" y="283"/>
                    </a:lnTo>
                    <a:lnTo>
                      <a:pt x="122" y="123"/>
                    </a:lnTo>
                    <a:lnTo>
                      <a:pt x="980" y="123"/>
                    </a:lnTo>
                    <a:lnTo>
                      <a:pt x="1005" y="43"/>
                    </a:lnTo>
                    <a:lnTo>
                      <a:pt x="1225" y="43"/>
                    </a:lnTo>
                    <a:lnTo>
                      <a:pt x="1209" y="119"/>
                    </a:lnTo>
                    <a:lnTo>
                      <a:pt x="1357" y="119"/>
                    </a:lnTo>
                    <a:lnTo>
                      <a:pt x="1143" y="1250"/>
                    </a:lnTo>
                    <a:lnTo>
                      <a:pt x="1192" y="1268"/>
                    </a:lnTo>
                    <a:lnTo>
                      <a:pt x="1409" y="75"/>
                    </a:lnTo>
                    <a:lnTo>
                      <a:pt x="126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77"/>
              <p:cNvSpPr>
                <a:spLocks/>
              </p:cNvSpPr>
              <p:nvPr/>
            </p:nvSpPr>
            <p:spPr bwMode="auto">
              <a:xfrm>
                <a:off x="5959" y="1500"/>
                <a:ext cx="710" cy="777"/>
              </a:xfrm>
              <a:custGeom>
                <a:avLst/>
                <a:gdLst>
                  <a:gd name="T0" fmla="*/ 589 w 1420"/>
                  <a:gd name="T1" fmla="*/ 0 h 1555"/>
                  <a:gd name="T2" fmla="*/ 0 w 1420"/>
                  <a:gd name="T3" fmla="*/ 1115 h 1555"/>
                  <a:gd name="T4" fmla="*/ 830 w 1420"/>
                  <a:gd name="T5" fmla="*/ 1555 h 1555"/>
                  <a:gd name="T6" fmla="*/ 1420 w 1420"/>
                  <a:gd name="T7" fmla="*/ 440 h 1555"/>
                  <a:gd name="T8" fmla="*/ 589 w 1420"/>
                  <a:gd name="T9" fmla="*/ 0 h 1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0" h="1555">
                    <a:moveTo>
                      <a:pt x="589" y="0"/>
                    </a:moveTo>
                    <a:lnTo>
                      <a:pt x="0" y="1115"/>
                    </a:lnTo>
                    <a:lnTo>
                      <a:pt x="830" y="1555"/>
                    </a:lnTo>
                    <a:lnTo>
                      <a:pt x="1420" y="44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78"/>
              <p:cNvSpPr>
                <a:spLocks/>
              </p:cNvSpPr>
              <p:nvPr/>
            </p:nvSpPr>
            <p:spPr bwMode="auto">
              <a:xfrm>
                <a:off x="5988" y="1529"/>
                <a:ext cx="652" cy="719"/>
              </a:xfrm>
              <a:custGeom>
                <a:avLst/>
                <a:gdLst>
                  <a:gd name="T0" fmla="*/ 1303 w 1303"/>
                  <a:gd name="T1" fmla="*/ 400 h 1439"/>
                  <a:gd name="T2" fmla="*/ 754 w 1303"/>
                  <a:gd name="T3" fmla="*/ 1439 h 1439"/>
                  <a:gd name="T4" fmla="*/ 0 w 1303"/>
                  <a:gd name="T5" fmla="*/ 1039 h 1439"/>
                  <a:gd name="T6" fmla="*/ 548 w 1303"/>
                  <a:gd name="T7" fmla="*/ 0 h 1439"/>
                  <a:gd name="T8" fmla="*/ 1303 w 1303"/>
                  <a:gd name="T9" fmla="*/ 400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3" h="1439">
                    <a:moveTo>
                      <a:pt x="1303" y="400"/>
                    </a:moveTo>
                    <a:lnTo>
                      <a:pt x="754" y="1439"/>
                    </a:lnTo>
                    <a:lnTo>
                      <a:pt x="0" y="1039"/>
                    </a:lnTo>
                    <a:lnTo>
                      <a:pt x="548" y="0"/>
                    </a:lnTo>
                    <a:lnTo>
                      <a:pt x="1303" y="40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79"/>
              <p:cNvSpPr>
                <a:spLocks/>
              </p:cNvSpPr>
              <p:nvPr/>
            </p:nvSpPr>
            <p:spPr bwMode="auto">
              <a:xfrm>
                <a:off x="6284" y="1605"/>
                <a:ext cx="270" cy="154"/>
              </a:xfrm>
              <a:custGeom>
                <a:avLst/>
                <a:gdLst>
                  <a:gd name="T0" fmla="*/ 532 w 540"/>
                  <a:gd name="T1" fmla="*/ 282 h 309"/>
                  <a:gd name="T2" fmla="*/ 22 w 540"/>
                  <a:gd name="T3" fmla="*/ 1 h 309"/>
                  <a:gd name="T4" fmla="*/ 22 w 540"/>
                  <a:gd name="T5" fmla="*/ 1 h 309"/>
                  <a:gd name="T6" fmla="*/ 17 w 540"/>
                  <a:gd name="T7" fmla="*/ 0 h 309"/>
                  <a:gd name="T8" fmla="*/ 11 w 540"/>
                  <a:gd name="T9" fmla="*/ 0 h 309"/>
                  <a:gd name="T10" fmla="*/ 6 w 540"/>
                  <a:gd name="T11" fmla="*/ 2 h 309"/>
                  <a:gd name="T12" fmla="*/ 3 w 540"/>
                  <a:gd name="T13" fmla="*/ 7 h 309"/>
                  <a:gd name="T14" fmla="*/ 0 w 540"/>
                  <a:gd name="T15" fmla="*/ 13 h 309"/>
                  <a:gd name="T16" fmla="*/ 0 w 540"/>
                  <a:gd name="T17" fmla="*/ 18 h 309"/>
                  <a:gd name="T18" fmla="*/ 3 w 540"/>
                  <a:gd name="T19" fmla="*/ 23 h 309"/>
                  <a:gd name="T20" fmla="*/ 7 w 540"/>
                  <a:gd name="T21" fmla="*/ 26 h 309"/>
                  <a:gd name="T22" fmla="*/ 7 w 540"/>
                  <a:gd name="T23" fmla="*/ 26 h 309"/>
                  <a:gd name="T24" fmla="*/ 518 w 540"/>
                  <a:gd name="T25" fmla="*/ 308 h 309"/>
                  <a:gd name="T26" fmla="*/ 518 w 540"/>
                  <a:gd name="T27" fmla="*/ 308 h 309"/>
                  <a:gd name="T28" fmla="*/ 524 w 540"/>
                  <a:gd name="T29" fmla="*/ 309 h 309"/>
                  <a:gd name="T30" fmla="*/ 530 w 540"/>
                  <a:gd name="T31" fmla="*/ 309 h 309"/>
                  <a:gd name="T32" fmla="*/ 535 w 540"/>
                  <a:gd name="T33" fmla="*/ 306 h 309"/>
                  <a:gd name="T34" fmla="*/ 538 w 540"/>
                  <a:gd name="T35" fmla="*/ 302 h 309"/>
                  <a:gd name="T36" fmla="*/ 540 w 540"/>
                  <a:gd name="T37" fmla="*/ 296 h 309"/>
                  <a:gd name="T38" fmla="*/ 539 w 540"/>
                  <a:gd name="T39" fmla="*/ 290 h 309"/>
                  <a:gd name="T40" fmla="*/ 537 w 540"/>
                  <a:gd name="T41" fmla="*/ 286 h 309"/>
                  <a:gd name="T42" fmla="*/ 532 w 540"/>
                  <a:gd name="T43" fmla="*/ 282 h 309"/>
                  <a:gd name="T44" fmla="*/ 532 w 540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09">
                    <a:moveTo>
                      <a:pt x="532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8"/>
                    </a:lnTo>
                    <a:lnTo>
                      <a:pt x="518" y="308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5" y="306"/>
                    </a:lnTo>
                    <a:lnTo>
                      <a:pt x="538" y="302"/>
                    </a:lnTo>
                    <a:lnTo>
                      <a:pt x="540" y="296"/>
                    </a:lnTo>
                    <a:lnTo>
                      <a:pt x="539" y="290"/>
                    </a:lnTo>
                    <a:lnTo>
                      <a:pt x="537" y="286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80"/>
              <p:cNvSpPr>
                <a:spLocks/>
              </p:cNvSpPr>
              <p:nvPr/>
            </p:nvSpPr>
            <p:spPr bwMode="auto">
              <a:xfrm>
                <a:off x="6259" y="1650"/>
                <a:ext cx="270" cy="155"/>
              </a:xfrm>
              <a:custGeom>
                <a:avLst/>
                <a:gdLst>
                  <a:gd name="T0" fmla="*/ 532 w 539"/>
                  <a:gd name="T1" fmla="*/ 282 h 309"/>
                  <a:gd name="T2" fmla="*/ 21 w 539"/>
                  <a:gd name="T3" fmla="*/ 1 h 309"/>
                  <a:gd name="T4" fmla="*/ 21 w 539"/>
                  <a:gd name="T5" fmla="*/ 1 h 309"/>
                  <a:gd name="T6" fmla="*/ 15 w 539"/>
                  <a:gd name="T7" fmla="*/ 0 h 309"/>
                  <a:gd name="T8" fmla="*/ 10 w 539"/>
                  <a:gd name="T9" fmla="*/ 0 h 309"/>
                  <a:gd name="T10" fmla="*/ 6 w 539"/>
                  <a:gd name="T11" fmla="*/ 2 h 309"/>
                  <a:gd name="T12" fmla="*/ 1 w 539"/>
                  <a:gd name="T13" fmla="*/ 7 h 309"/>
                  <a:gd name="T14" fmla="*/ 0 w 539"/>
                  <a:gd name="T15" fmla="*/ 13 h 309"/>
                  <a:gd name="T16" fmla="*/ 0 w 539"/>
                  <a:gd name="T17" fmla="*/ 18 h 309"/>
                  <a:gd name="T18" fmla="*/ 2 w 539"/>
                  <a:gd name="T19" fmla="*/ 23 h 309"/>
                  <a:gd name="T20" fmla="*/ 7 w 539"/>
                  <a:gd name="T21" fmla="*/ 26 h 309"/>
                  <a:gd name="T22" fmla="*/ 7 w 539"/>
                  <a:gd name="T23" fmla="*/ 26 h 309"/>
                  <a:gd name="T24" fmla="*/ 518 w 539"/>
                  <a:gd name="T25" fmla="*/ 308 h 309"/>
                  <a:gd name="T26" fmla="*/ 518 w 539"/>
                  <a:gd name="T27" fmla="*/ 308 h 309"/>
                  <a:gd name="T28" fmla="*/ 524 w 539"/>
                  <a:gd name="T29" fmla="*/ 309 h 309"/>
                  <a:gd name="T30" fmla="*/ 529 w 539"/>
                  <a:gd name="T31" fmla="*/ 309 h 309"/>
                  <a:gd name="T32" fmla="*/ 534 w 539"/>
                  <a:gd name="T33" fmla="*/ 306 h 309"/>
                  <a:gd name="T34" fmla="*/ 537 w 539"/>
                  <a:gd name="T35" fmla="*/ 302 h 309"/>
                  <a:gd name="T36" fmla="*/ 539 w 539"/>
                  <a:gd name="T37" fmla="*/ 296 h 309"/>
                  <a:gd name="T38" fmla="*/ 539 w 539"/>
                  <a:gd name="T39" fmla="*/ 290 h 309"/>
                  <a:gd name="T40" fmla="*/ 536 w 539"/>
                  <a:gd name="T41" fmla="*/ 286 h 309"/>
                  <a:gd name="T42" fmla="*/ 532 w 539"/>
                  <a:gd name="T43" fmla="*/ 282 h 309"/>
                  <a:gd name="T44" fmla="*/ 532 w 539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8"/>
                    </a:lnTo>
                    <a:lnTo>
                      <a:pt x="518" y="308"/>
                    </a:lnTo>
                    <a:lnTo>
                      <a:pt x="524" y="309"/>
                    </a:lnTo>
                    <a:lnTo>
                      <a:pt x="529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39" y="296"/>
                    </a:lnTo>
                    <a:lnTo>
                      <a:pt x="539" y="290"/>
                    </a:lnTo>
                    <a:lnTo>
                      <a:pt x="536" y="286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81"/>
              <p:cNvSpPr>
                <a:spLocks/>
              </p:cNvSpPr>
              <p:nvPr/>
            </p:nvSpPr>
            <p:spPr bwMode="auto">
              <a:xfrm>
                <a:off x="6235" y="1695"/>
                <a:ext cx="269" cy="155"/>
              </a:xfrm>
              <a:custGeom>
                <a:avLst/>
                <a:gdLst>
                  <a:gd name="T0" fmla="*/ 532 w 539"/>
                  <a:gd name="T1" fmla="*/ 282 h 310"/>
                  <a:gd name="T2" fmla="*/ 21 w 539"/>
                  <a:gd name="T3" fmla="*/ 2 h 310"/>
                  <a:gd name="T4" fmla="*/ 21 w 539"/>
                  <a:gd name="T5" fmla="*/ 2 h 310"/>
                  <a:gd name="T6" fmla="*/ 15 w 539"/>
                  <a:gd name="T7" fmla="*/ 0 h 310"/>
                  <a:gd name="T8" fmla="*/ 10 w 539"/>
                  <a:gd name="T9" fmla="*/ 1 h 310"/>
                  <a:gd name="T10" fmla="*/ 5 w 539"/>
                  <a:gd name="T11" fmla="*/ 3 h 310"/>
                  <a:gd name="T12" fmla="*/ 2 w 539"/>
                  <a:gd name="T13" fmla="*/ 8 h 310"/>
                  <a:gd name="T14" fmla="*/ 0 w 539"/>
                  <a:gd name="T15" fmla="*/ 14 h 310"/>
                  <a:gd name="T16" fmla="*/ 0 w 539"/>
                  <a:gd name="T17" fmla="*/ 18 h 310"/>
                  <a:gd name="T18" fmla="*/ 3 w 539"/>
                  <a:gd name="T19" fmla="*/ 23 h 310"/>
                  <a:gd name="T20" fmla="*/ 7 w 539"/>
                  <a:gd name="T21" fmla="*/ 27 h 310"/>
                  <a:gd name="T22" fmla="*/ 7 w 539"/>
                  <a:gd name="T23" fmla="*/ 27 h 310"/>
                  <a:gd name="T24" fmla="*/ 518 w 539"/>
                  <a:gd name="T25" fmla="*/ 307 h 310"/>
                  <a:gd name="T26" fmla="*/ 518 w 539"/>
                  <a:gd name="T27" fmla="*/ 307 h 310"/>
                  <a:gd name="T28" fmla="*/ 524 w 539"/>
                  <a:gd name="T29" fmla="*/ 310 h 310"/>
                  <a:gd name="T30" fmla="*/ 529 w 539"/>
                  <a:gd name="T31" fmla="*/ 310 h 310"/>
                  <a:gd name="T32" fmla="*/ 535 w 539"/>
                  <a:gd name="T33" fmla="*/ 306 h 310"/>
                  <a:gd name="T34" fmla="*/ 538 w 539"/>
                  <a:gd name="T35" fmla="*/ 302 h 310"/>
                  <a:gd name="T36" fmla="*/ 539 w 539"/>
                  <a:gd name="T37" fmla="*/ 296 h 310"/>
                  <a:gd name="T38" fmla="*/ 539 w 539"/>
                  <a:gd name="T39" fmla="*/ 291 h 310"/>
                  <a:gd name="T40" fmla="*/ 537 w 539"/>
                  <a:gd name="T41" fmla="*/ 285 h 310"/>
                  <a:gd name="T42" fmla="*/ 532 w 539"/>
                  <a:gd name="T43" fmla="*/ 282 h 310"/>
                  <a:gd name="T44" fmla="*/ 532 w 539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10">
                    <a:moveTo>
                      <a:pt x="532" y="282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10"/>
                    </a:lnTo>
                    <a:lnTo>
                      <a:pt x="529" y="310"/>
                    </a:lnTo>
                    <a:lnTo>
                      <a:pt x="535" y="306"/>
                    </a:lnTo>
                    <a:lnTo>
                      <a:pt x="538" y="302"/>
                    </a:lnTo>
                    <a:lnTo>
                      <a:pt x="539" y="296"/>
                    </a:lnTo>
                    <a:lnTo>
                      <a:pt x="539" y="291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2"/>
              <p:cNvSpPr>
                <a:spLocks/>
              </p:cNvSpPr>
              <p:nvPr/>
            </p:nvSpPr>
            <p:spPr bwMode="auto">
              <a:xfrm>
                <a:off x="6209" y="1741"/>
                <a:ext cx="270" cy="155"/>
              </a:xfrm>
              <a:custGeom>
                <a:avLst/>
                <a:gdLst>
                  <a:gd name="T0" fmla="*/ 532 w 540"/>
                  <a:gd name="T1" fmla="*/ 282 h 310"/>
                  <a:gd name="T2" fmla="*/ 22 w 540"/>
                  <a:gd name="T3" fmla="*/ 2 h 310"/>
                  <a:gd name="T4" fmla="*/ 22 w 540"/>
                  <a:gd name="T5" fmla="*/ 2 h 310"/>
                  <a:gd name="T6" fmla="*/ 16 w 540"/>
                  <a:gd name="T7" fmla="*/ 0 h 310"/>
                  <a:gd name="T8" fmla="*/ 10 w 540"/>
                  <a:gd name="T9" fmla="*/ 0 h 310"/>
                  <a:gd name="T10" fmla="*/ 6 w 540"/>
                  <a:gd name="T11" fmla="*/ 2 h 310"/>
                  <a:gd name="T12" fmla="*/ 2 w 540"/>
                  <a:gd name="T13" fmla="*/ 7 h 310"/>
                  <a:gd name="T14" fmla="*/ 0 w 540"/>
                  <a:gd name="T15" fmla="*/ 12 h 310"/>
                  <a:gd name="T16" fmla="*/ 0 w 540"/>
                  <a:gd name="T17" fmla="*/ 18 h 310"/>
                  <a:gd name="T18" fmla="*/ 3 w 540"/>
                  <a:gd name="T19" fmla="*/ 23 h 310"/>
                  <a:gd name="T20" fmla="*/ 8 w 540"/>
                  <a:gd name="T21" fmla="*/ 26 h 310"/>
                  <a:gd name="T22" fmla="*/ 8 w 540"/>
                  <a:gd name="T23" fmla="*/ 26 h 310"/>
                  <a:gd name="T24" fmla="*/ 518 w 540"/>
                  <a:gd name="T25" fmla="*/ 307 h 310"/>
                  <a:gd name="T26" fmla="*/ 518 w 540"/>
                  <a:gd name="T27" fmla="*/ 307 h 310"/>
                  <a:gd name="T28" fmla="*/ 524 w 540"/>
                  <a:gd name="T29" fmla="*/ 310 h 310"/>
                  <a:gd name="T30" fmla="*/ 529 w 540"/>
                  <a:gd name="T31" fmla="*/ 309 h 310"/>
                  <a:gd name="T32" fmla="*/ 534 w 540"/>
                  <a:gd name="T33" fmla="*/ 306 h 310"/>
                  <a:gd name="T34" fmla="*/ 537 w 540"/>
                  <a:gd name="T35" fmla="*/ 302 h 310"/>
                  <a:gd name="T36" fmla="*/ 540 w 540"/>
                  <a:gd name="T37" fmla="*/ 296 h 310"/>
                  <a:gd name="T38" fmla="*/ 538 w 540"/>
                  <a:gd name="T39" fmla="*/ 291 h 310"/>
                  <a:gd name="T40" fmla="*/ 536 w 540"/>
                  <a:gd name="T41" fmla="*/ 285 h 310"/>
                  <a:gd name="T42" fmla="*/ 532 w 540"/>
                  <a:gd name="T43" fmla="*/ 282 h 310"/>
                  <a:gd name="T44" fmla="*/ 532 w 540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10">
                    <a:moveTo>
                      <a:pt x="532" y="282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10"/>
                    </a:lnTo>
                    <a:lnTo>
                      <a:pt x="529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40" y="296"/>
                    </a:lnTo>
                    <a:lnTo>
                      <a:pt x="538" y="291"/>
                    </a:lnTo>
                    <a:lnTo>
                      <a:pt x="536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83"/>
              <p:cNvSpPr>
                <a:spLocks/>
              </p:cNvSpPr>
              <p:nvPr/>
            </p:nvSpPr>
            <p:spPr bwMode="auto">
              <a:xfrm>
                <a:off x="6185" y="1786"/>
                <a:ext cx="269" cy="155"/>
              </a:xfrm>
              <a:custGeom>
                <a:avLst/>
                <a:gdLst>
                  <a:gd name="T0" fmla="*/ 532 w 539"/>
                  <a:gd name="T1" fmla="*/ 282 h 309"/>
                  <a:gd name="T2" fmla="*/ 21 w 539"/>
                  <a:gd name="T3" fmla="*/ 1 h 309"/>
                  <a:gd name="T4" fmla="*/ 21 w 539"/>
                  <a:gd name="T5" fmla="*/ 1 h 309"/>
                  <a:gd name="T6" fmla="*/ 15 w 539"/>
                  <a:gd name="T7" fmla="*/ 0 h 309"/>
                  <a:gd name="T8" fmla="*/ 11 w 539"/>
                  <a:gd name="T9" fmla="*/ 0 h 309"/>
                  <a:gd name="T10" fmla="*/ 6 w 539"/>
                  <a:gd name="T11" fmla="*/ 2 h 309"/>
                  <a:gd name="T12" fmla="*/ 1 w 539"/>
                  <a:gd name="T13" fmla="*/ 7 h 309"/>
                  <a:gd name="T14" fmla="*/ 0 w 539"/>
                  <a:gd name="T15" fmla="*/ 12 h 309"/>
                  <a:gd name="T16" fmla="*/ 0 w 539"/>
                  <a:gd name="T17" fmla="*/ 18 h 309"/>
                  <a:gd name="T18" fmla="*/ 3 w 539"/>
                  <a:gd name="T19" fmla="*/ 23 h 309"/>
                  <a:gd name="T20" fmla="*/ 7 w 539"/>
                  <a:gd name="T21" fmla="*/ 26 h 309"/>
                  <a:gd name="T22" fmla="*/ 7 w 539"/>
                  <a:gd name="T23" fmla="*/ 26 h 309"/>
                  <a:gd name="T24" fmla="*/ 518 w 539"/>
                  <a:gd name="T25" fmla="*/ 307 h 309"/>
                  <a:gd name="T26" fmla="*/ 518 w 539"/>
                  <a:gd name="T27" fmla="*/ 307 h 309"/>
                  <a:gd name="T28" fmla="*/ 524 w 539"/>
                  <a:gd name="T29" fmla="*/ 309 h 309"/>
                  <a:gd name="T30" fmla="*/ 530 w 539"/>
                  <a:gd name="T31" fmla="*/ 309 h 309"/>
                  <a:gd name="T32" fmla="*/ 534 w 539"/>
                  <a:gd name="T33" fmla="*/ 306 h 309"/>
                  <a:gd name="T34" fmla="*/ 538 w 539"/>
                  <a:gd name="T35" fmla="*/ 302 h 309"/>
                  <a:gd name="T36" fmla="*/ 539 w 539"/>
                  <a:gd name="T37" fmla="*/ 296 h 309"/>
                  <a:gd name="T38" fmla="*/ 539 w 539"/>
                  <a:gd name="T39" fmla="*/ 290 h 309"/>
                  <a:gd name="T40" fmla="*/ 537 w 539"/>
                  <a:gd name="T41" fmla="*/ 285 h 309"/>
                  <a:gd name="T42" fmla="*/ 532 w 539"/>
                  <a:gd name="T43" fmla="*/ 282 h 309"/>
                  <a:gd name="T44" fmla="*/ 532 w 539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4" y="306"/>
                    </a:lnTo>
                    <a:lnTo>
                      <a:pt x="538" y="302"/>
                    </a:lnTo>
                    <a:lnTo>
                      <a:pt x="539" y="296"/>
                    </a:lnTo>
                    <a:lnTo>
                      <a:pt x="539" y="290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84"/>
              <p:cNvSpPr>
                <a:spLocks/>
              </p:cNvSpPr>
              <p:nvPr/>
            </p:nvSpPr>
            <p:spPr bwMode="auto">
              <a:xfrm>
                <a:off x="6160" y="1832"/>
                <a:ext cx="269" cy="154"/>
              </a:xfrm>
              <a:custGeom>
                <a:avLst/>
                <a:gdLst>
                  <a:gd name="T0" fmla="*/ 532 w 538"/>
                  <a:gd name="T1" fmla="*/ 282 h 309"/>
                  <a:gd name="T2" fmla="*/ 21 w 538"/>
                  <a:gd name="T3" fmla="*/ 1 h 309"/>
                  <a:gd name="T4" fmla="*/ 21 w 538"/>
                  <a:gd name="T5" fmla="*/ 1 h 309"/>
                  <a:gd name="T6" fmla="*/ 15 w 538"/>
                  <a:gd name="T7" fmla="*/ 0 h 309"/>
                  <a:gd name="T8" fmla="*/ 9 w 538"/>
                  <a:gd name="T9" fmla="*/ 0 h 309"/>
                  <a:gd name="T10" fmla="*/ 4 w 538"/>
                  <a:gd name="T11" fmla="*/ 2 h 309"/>
                  <a:gd name="T12" fmla="*/ 1 w 538"/>
                  <a:gd name="T13" fmla="*/ 7 h 309"/>
                  <a:gd name="T14" fmla="*/ 0 w 538"/>
                  <a:gd name="T15" fmla="*/ 12 h 309"/>
                  <a:gd name="T16" fmla="*/ 0 w 538"/>
                  <a:gd name="T17" fmla="*/ 18 h 309"/>
                  <a:gd name="T18" fmla="*/ 2 w 538"/>
                  <a:gd name="T19" fmla="*/ 23 h 309"/>
                  <a:gd name="T20" fmla="*/ 7 w 538"/>
                  <a:gd name="T21" fmla="*/ 26 h 309"/>
                  <a:gd name="T22" fmla="*/ 7 w 538"/>
                  <a:gd name="T23" fmla="*/ 26 h 309"/>
                  <a:gd name="T24" fmla="*/ 518 w 538"/>
                  <a:gd name="T25" fmla="*/ 307 h 309"/>
                  <a:gd name="T26" fmla="*/ 518 w 538"/>
                  <a:gd name="T27" fmla="*/ 307 h 309"/>
                  <a:gd name="T28" fmla="*/ 524 w 538"/>
                  <a:gd name="T29" fmla="*/ 309 h 309"/>
                  <a:gd name="T30" fmla="*/ 528 w 538"/>
                  <a:gd name="T31" fmla="*/ 309 h 309"/>
                  <a:gd name="T32" fmla="*/ 534 w 538"/>
                  <a:gd name="T33" fmla="*/ 306 h 309"/>
                  <a:gd name="T34" fmla="*/ 537 w 538"/>
                  <a:gd name="T35" fmla="*/ 302 h 309"/>
                  <a:gd name="T36" fmla="*/ 538 w 538"/>
                  <a:gd name="T37" fmla="*/ 296 h 309"/>
                  <a:gd name="T38" fmla="*/ 538 w 538"/>
                  <a:gd name="T39" fmla="*/ 290 h 309"/>
                  <a:gd name="T40" fmla="*/ 536 w 538"/>
                  <a:gd name="T41" fmla="*/ 285 h 309"/>
                  <a:gd name="T42" fmla="*/ 532 w 538"/>
                  <a:gd name="T43" fmla="*/ 282 h 309"/>
                  <a:gd name="T44" fmla="*/ 532 w 538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28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38" y="296"/>
                    </a:lnTo>
                    <a:lnTo>
                      <a:pt x="538" y="290"/>
                    </a:lnTo>
                    <a:lnTo>
                      <a:pt x="536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5"/>
              <p:cNvSpPr>
                <a:spLocks/>
              </p:cNvSpPr>
              <p:nvPr/>
            </p:nvSpPr>
            <p:spPr bwMode="auto">
              <a:xfrm>
                <a:off x="6135" y="1877"/>
                <a:ext cx="269" cy="155"/>
              </a:xfrm>
              <a:custGeom>
                <a:avLst/>
                <a:gdLst>
                  <a:gd name="T0" fmla="*/ 532 w 540"/>
                  <a:gd name="T1" fmla="*/ 282 h 309"/>
                  <a:gd name="T2" fmla="*/ 22 w 540"/>
                  <a:gd name="T3" fmla="*/ 1 h 309"/>
                  <a:gd name="T4" fmla="*/ 22 w 540"/>
                  <a:gd name="T5" fmla="*/ 1 h 309"/>
                  <a:gd name="T6" fmla="*/ 16 w 540"/>
                  <a:gd name="T7" fmla="*/ 0 h 309"/>
                  <a:gd name="T8" fmla="*/ 11 w 540"/>
                  <a:gd name="T9" fmla="*/ 0 h 309"/>
                  <a:gd name="T10" fmla="*/ 6 w 540"/>
                  <a:gd name="T11" fmla="*/ 2 h 309"/>
                  <a:gd name="T12" fmla="*/ 2 w 540"/>
                  <a:gd name="T13" fmla="*/ 7 h 309"/>
                  <a:gd name="T14" fmla="*/ 0 w 540"/>
                  <a:gd name="T15" fmla="*/ 12 h 309"/>
                  <a:gd name="T16" fmla="*/ 1 w 540"/>
                  <a:gd name="T17" fmla="*/ 18 h 309"/>
                  <a:gd name="T18" fmla="*/ 4 w 540"/>
                  <a:gd name="T19" fmla="*/ 23 h 309"/>
                  <a:gd name="T20" fmla="*/ 8 w 540"/>
                  <a:gd name="T21" fmla="*/ 26 h 309"/>
                  <a:gd name="T22" fmla="*/ 8 w 540"/>
                  <a:gd name="T23" fmla="*/ 26 h 309"/>
                  <a:gd name="T24" fmla="*/ 518 w 540"/>
                  <a:gd name="T25" fmla="*/ 307 h 309"/>
                  <a:gd name="T26" fmla="*/ 518 w 540"/>
                  <a:gd name="T27" fmla="*/ 307 h 309"/>
                  <a:gd name="T28" fmla="*/ 524 w 540"/>
                  <a:gd name="T29" fmla="*/ 309 h 309"/>
                  <a:gd name="T30" fmla="*/ 530 w 540"/>
                  <a:gd name="T31" fmla="*/ 309 h 309"/>
                  <a:gd name="T32" fmla="*/ 534 w 540"/>
                  <a:gd name="T33" fmla="*/ 306 h 309"/>
                  <a:gd name="T34" fmla="*/ 538 w 540"/>
                  <a:gd name="T35" fmla="*/ 302 h 309"/>
                  <a:gd name="T36" fmla="*/ 540 w 540"/>
                  <a:gd name="T37" fmla="*/ 296 h 309"/>
                  <a:gd name="T38" fmla="*/ 539 w 540"/>
                  <a:gd name="T39" fmla="*/ 290 h 309"/>
                  <a:gd name="T40" fmla="*/ 537 w 540"/>
                  <a:gd name="T41" fmla="*/ 285 h 309"/>
                  <a:gd name="T42" fmla="*/ 532 w 540"/>
                  <a:gd name="T43" fmla="*/ 282 h 309"/>
                  <a:gd name="T44" fmla="*/ 532 w 540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09">
                    <a:moveTo>
                      <a:pt x="532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4" y="306"/>
                    </a:lnTo>
                    <a:lnTo>
                      <a:pt x="538" y="302"/>
                    </a:lnTo>
                    <a:lnTo>
                      <a:pt x="540" y="296"/>
                    </a:lnTo>
                    <a:lnTo>
                      <a:pt x="539" y="290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86"/>
              <p:cNvSpPr>
                <a:spLocks/>
              </p:cNvSpPr>
              <p:nvPr/>
            </p:nvSpPr>
            <p:spPr bwMode="auto">
              <a:xfrm>
                <a:off x="6110" y="1922"/>
                <a:ext cx="269" cy="155"/>
              </a:xfrm>
              <a:custGeom>
                <a:avLst/>
                <a:gdLst>
                  <a:gd name="T0" fmla="*/ 530 w 537"/>
                  <a:gd name="T1" fmla="*/ 283 h 310"/>
                  <a:gd name="T2" fmla="*/ 21 w 537"/>
                  <a:gd name="T3" fmla="*/ 2 h 310"/>
                  <a:gd name="T4" fmla="*/ 21 w 537"/>
                  <a:gd name="T5" fmla="*/ 2 h 310"/>
                  <a:gd name="T6" fmla="*/ 15 w 537"/>
                  <a:gd name="T7" fmla="*/ 0 h 310"/>
                  <a:gd name="T8" fmla="*/ 10 w 537"/>
                  <a:gd name="T9" fmla="*/ 1 h 310"/>
                  <a:gd name="T10" fmla="*/ 6 w 537"/>
                  <a:gd name="T11" fmla="*/ 3 h 310"/>
                  <a:gd name="T12" fmla="*/ 1 w 537"/>
                  <a:gd name="T13" fmla="*/ 8 h 310"/>
                  <a:gd name="T14" fmla="*/ 0 w 537"/>
                  <a:gd name="T15" fmla="*/ 13 h 310"/>
                  <a:gd name="T16" fmla="*/ 0 w 537"/>
                  <a:gd name="T17" fmla="*/ 18 h 310"/>
                  <a:gd name="T18" fmla="*/ 2 w 537"/>
                  <a:gd name="T19" fmla="*/ 23 h 310"/>
                  <a:gd name="T20" fmla="*/ 7 w 537"/>
                  <a:gd name="T21" fmla="*/ 27 h 310"/>
                  <a:gd name="T22" fmla="*/ 7 w 537"/>
                  <a:gd name="T23" fmla="*/ 27 h 310"/>
                  <a:gd name="T24" fmla="*/ 517 w 537"/>
                  <a:gd name="T25" fmla="*/ 307 h 310"/>
                  <a:gd name="T26" fmla="*/ 517 w 537"/>
                  <a:gd name="T27" fmla="*/ 307 h 310"/>
                  <a:gd name="T28" fmla="*/ 522 w 537"/>
                  <a:gd name="T29" fmla="*/ 310 h 310"/>
                  <a:gd name="T30" fmla="*/ 528 w 537"/>
                  <a:gd name="T31" fmla="*/ 310 h 310"/>
                  <a:gd name="T32" fmla="*/ 533 w 537"/>
                  <a:gd name="T33" fmla="*/ 307 h 310"/>
                  <a:gd name="T34" fmla="*/ 536 w 537"/>
                  <a:gd name="T35" fmla="*/ 303 h 310"/>
                  <a:gd name="T36" fmla="*/ 537 w 537"/>
                  <a:gd name="T37" fmla="*/ 297 h 310"/>
                  <a:gd name="T38" fmla="*/ 537 w 537"/>
                  <a:gd name="T39" fmla="*/ 291 h 310"/>
                  <a:gd name="T40" fmla="*/ 535 w 537"/>
                  <a:gd name="T41" fmla="*/ 286 h 310"/>
                  <a:gd name="T42" fmla="*/ 530 w 537"/>
                  <a:gd name="T43" fmla="*/ 283 h 310"/>
                  <a:gd name="T44" fmla="*/ 530 w 537"/>
                  <a:gd name="T45" fmla="*/ 283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7" h="310">
                    <a:moveTo>
                      <a:pt x="530" y="283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7" y="307"/>
                    </a:lnTo>
                    <a:lnTo>
                      <a:pt x="517" y="307"/>
                    </a:lnTo>
                    <a:lnTo>
                      <a:pt x="522" y="310"/>
                    </a:lnTo>
                    <a:lnTo>
                      <a:pt x="528" y="310"/>
                    </a:lnTo>
                    <a:lnTo>
                      <a:pt x="533" y="307"/>
                    </a:lnTo>
                    <a:lnTo>
                      <a:pt x="536" y="303"/>
                    </a:lnTo>
                    <a:lnTo>
                      <a:pt x="537" y="297"/>
                    </a:lnTo>
                    <a:lnTo>
                      <a:pt x="537" y="291"/>
                    </a:lnTo>
                    <a:lnTo>
                      <a:pt x="535" y="286"/>
                    </a:lnTo>
                    <a:lnTo>
                      <a:pt x="530" y="283"/>
                    </a:lnTo>
                    <a:lnTo>
                      <a:pt x="530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87"/>
              <p:cNvSpPr>
                <a:spLocks/>
              </p:cNvSpPr>
              <p:nvPr/>
            </p:nvSpPr>
            <p:spPr bwMode="auto">
              <a:xfrm>
                <a:off x="6086" y="1968"/>
                <a:ext cx="268" cy="155"/>
              </a:xfrm>
              <a:custGeom>
                <a:avLst/>
                <a:gdLst>
                  <a:gd name="T0" fmla="*/ 531 w 538"/>
                  <a:gd name="T1" fmla="*/ 282 h 310"/>
                  <a:gd name="T2" fmla="*/ 21 w 538"/>
                  <a:gd name="T3" fmla="*/ 2 h 310"/>
                  <a:gd name="T4" fmla="*/ 21 w 538"/>
                  <a:gd name="T5" fmla="*/ 2 h 310"/>
                  <a:gd name="T6" fmla="*/ 15 w 538"/>
                  <a:gd name="T7" fmla="*/ 0 h 310"/>
                  <a:gd name="T8" fmla="*/ 10 w 538"/>
                  <a:gd name="T9" fmla="*/ 1 h 310"/>
                  <a:gd name="T10" fmla="*/ 5 w 538"/>
                  <a:gd name="T11" fmla="*/ 3 h 310"/>
                  <a:gd name="T12" fmla="*/ 1 w 538"/>
                  <a:gd name="T13" fmla="*/ 8 h 310"/>
                  <a:gd name="T14" fmla="*/ 0 w 538"/>
                  <a:gd name="T15" fmla="*/ 13 h 310"/>
                  <a:gd name="T16" fmla="*/ 0 w 538"/>
                  <a:gd name="T17" fmla="*/ 18 h 310"/>
                  <a:gd name="T18" fmla="*/ 3 w 538"/>
                  <a:gd name="T19" fmla="*/ 23 h 310"/>
                  <a:gd name="T20" fmla="*/ 7 w 538"/>
                  <a:gd name="T21" fmla="*/ 27 h 310"/>
                  <a:gd name="T22" fmla="*/ 7 w 538"/>
                  <a:gd name="T23" fmla="*/ 27 h 310"/>
                  <a:gd name="T24" fmla="*/ 517 w 538"/>
                  <a:gd name="T25" fmla="*/ 307 h 310"/>
                  <a:gd name="T26" fmla="*/ 517 w 538"/>
                  <a:gd name="T27" fmla="*/ 307 h 310"/>
                  <a:gd name="T28" fmla="*/ 523 w 538"/>
                  <a:gd name="T29" fmla="*/ 310 h 310"/>
                  <a:gd name="T30" fmla="*/ 527 w 538"/>
                  <a:gd name="T31" fmla="*/ 308 h 310"/>
                  <a:gd name="T32" fmla="*/ 533 w 538"/>
                  <a:gd name="T33" fmla="*/ 306 h 310"/>
                  <a:gd name="T34" fmla="*/ 537 w 538"/>
                  <a:gd name="T35" fmla="*/ 301 h 310"/>
                  <a:gd name="T36" fmla="*/ 538 w 538"/>
                  <a:gd name="T37" fmla="*/ 296 h 310"/>
                  <a:gd name="T38" fmla="*/ 538 w 538"/>
                  <a:gd name="T39" fmla="*/ 291 h 310"/>
                  <a:gd name="T40" fmla="*/ 536 w 538"/>
                  <a:gd name="T41" fmla="*/ 285 h 310"/>
                  <a:gd name="T42" fmla="*/ 531 w 538"/>
                  <a:gd name="T43" fmla="*/ 282 h 310"/>
                  <a:gd name="T44" fmla="*/ 531 w 538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10">
                    <a:moveTo>
                      <a:pt x="531" y="282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7" y="307"/>
                    </a:lnTo>
                    <a:lnTo>
                      <a:pt x="517" y="307"/>
                    </a:lnTo>
                    <a:lnTo>
                      <a:pt x="523" y="310"/>
                    </a:lnTo>
                    <a:lnTo>
                      <a:pt x="527" y="308"/>
                    </a:lnTo>
                    <a:lnTo>
                      <a:pt x="533" y="306"/>
                    </a:lnTo>
                    <a:lnTo>
                      <a:pt x="537" y="301"/>
                    </a:lnTo>
                    <a:lnTo>
                      <a:pt x="538" y="296"/>
                    </a:lnTo>
                    <a:lnTo>
                      <a:pt x="538" y="291"/>
                    </a:lnTo>
                    <a:lnTo>
                      <a:pt x="536" y="285"/>
                    </a:lnTo>
                    <a:lnTo>
                      <a:pt x="531" y="282"/>
                    </a:lnTo>
                    <a:lnTo>
                      <a:pt x="531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88"/>
              <p:cNvSpPr>
                <a:spLocks/>
              </p:cNvSpPr>
              <p:nvPr/>
            </p:nvSpPr>
            <p:spPr bwMode="auto">
              <a:xfrm>
                <a:off x="6060" y="2013"/>
                <a:ext cx="270" cy="155"/>
              </a:xfrm>
              <a:custGeom>
                <a:avLst/>
                <a:gdLst>
                  <a:gd name="T0" fmla="*/ 530 w 538"/>
                  <a:gd name="T1" fmla="*/ 282 h 308"/>
                  <a:gd name="T2" fmla="*/ 22 w 538"/>
                  <a:gd name="T3" fmla="*/ 1 h 308"/>
                  <a:gd name="T4" fmla="*/ 22 w 538"/>
                  <a:gd name="T5" fmla="*/ 1 h 308"/>
                  <a:gd name="T6" fmla="*/ 16 w 538"/>
                  <a:gd name="T7" fmla="*/ 0 h 308"/>
                  <a:gd name="T8" fmla="*/ 10 w 538"/>
                  <a:gd name="T9" fmla="*/ 0 h 308"/>
                  <a:gd name="T10" fmla="*/ 5 w 538"/>
                  <a:gd name="T11" fmla="*/ 2 h 308"/>
                  <a:gd name="T12" fmla="*/ 2 w 538"/>
                  <a:gd name="T13" fmla="*/ 7 h 308"/>
                  <a:gd name="T14" fmla="*/ 0 w 538"/>
                  <a:gd name="T15" fmla="*/ 12 h 308"/>
                  <a:gd name="T16" fmla="*/ 1 w 538"/>
                  <a:gd name="T17" fmla="*/ 18 h 308"/>
                  <a:gd name="T18" fmla="*/ 3 w 538"/>
                  <a:gd name="T19" fmla="*/ 23 h 308"/>
                  <a:gd name="T20" fmla="*/ 8 w 538"/>
                  <a:gd name="T21" fmla="*/ 26 h 308"/>
                  <a:gd name="T22" fmla="*/ 8 w 538"/>
                  <a:gd name="T23" fmla="*/ 26 h 308"/>
                  <a:gd name="T24" fmla="*/ 516 w 538"/>
                  <a:gd name="T25" fmla="*/ 307 h 308"/>
                  <a:gd name="T26" fmla="*/ 516 w 538"/>
                  <a:gd name="T27" fmla="*/ 307 h 308"/>
                  <a:gd name="T28" fmla="*/ 522 w 538"/>
                  <a:gd name="T29" fmla="*/ 308 h 308"/>
                  <a:gd name="T30" fmla="*/ 528 w 538"/>
                  <a:gd name="T31" fmla="*/ 308 h 308"/>
                  <a:gd name="T32" fmla="*/ 533 w 538"/>
                  <a:gd name="T33" fmla="*/ 306 h 308"/>
                  <a:gd name="T34" fmla="*/ 536 w 538"/>
                  <a:gd name="T35" fmla="*/ 301 h 308"/>
                  <a:gd name="T36" fmla="*/ 538 w 538"/>
                  <a:gd name="T37" fmla="*/ 296 h 308"/>
                  <a:gd name="T38" fmla="*/ 537 w 538"/>
                  <a:gd name="T39" fmla="*/ 291 h 308"/>
                  <a:gd name="T40" fmla="*/ 535 w 538"/>
                  <a:gd name="T41" fmla="*/ 285 h 308"/>
                  <a:gd name="T42" fmla="*/ 530 w 538"/>
                  <a:gd name="T43" fmla="*/ 282 h 308"/>
                  <a:gd name="T44" fmla="*/ 530 w 538"/>
                  <a:gd name="T45" fmla="*/ 28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08">
                    <a:moveTo>
                      <a:pt x="530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6" y="307"/>
                    </a:lnTo>
                    <a:lnTo>
                      <a:pt x="516" y="307"/>
                    </a:lnTo>
                    <a:lnTo>
                      <a:pt x="522" y="308"/>
                    </a:lnTo>
                    <a:lnTo>
                      <a:pt x="528" y="308"/>
                    </a:lnTo>
                    <a:lnTo>
                      <a:pt x="533" y="306"/>
                    </a:lnTo>
                    <a:lnTo>
                      <a:pt x="536" y="301"/>
                    </a:lnTo>
                    <a:lnTo>
                      <a:pt x="538" y="296"/>
                    </a:lnTo>
                    <a:lnTo>
                      <a:pt x="537" y="291"/>
                    </a:lnTo>
                    <a:lnTo>
                      <a:pt x="535" y="285"/>
                    </a:lnTo>
                    <a:lnTo>
                      <a:pt x="530" y="282"/>
                    </a:lnTo>
                    <a:lnTo>
                      <a:pt x="530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89"/>
              <p:cNvSpPr>
                <a:spLocks/>
              </p:cNvSpPr>
              <p:nvPr/>
            </p:nvSpPr>
            <p:spPr bwMode="auto">
              <a:xfrm>
                <a:off x="5988" y="1529"/>
                <a:ext cx="652" cy="536"/>
              </a:xfrm>
              <a:custGeom>
                <a:avLst/>
                <a:gdLst>
                  <a:gd name="T0" fmla="*/ 576 w 1303"/>
                  <a:gd name="T1" fmla="*/ 100 h 1072"/>
                  <a:gd name="T2" fmla="*/ 1268 w 1303"/>
                  <a:gd name="T3" fmla="*/ 466 h 1072"/>
                  <a:gd name="T4" fmla="*/ 1303 w 1303"/>
                  <a:gd name="T5" fmla="*/ 400 h 1072"/>
                  <a:gd name="T6" fmla="*/ 548 w 1303"/>
                  <a:gd name="T7" fmla="*/ 0 h 1072"/>
                  <a:gd name="T8" fmla="*/ 0 w 1303"/>
                  <a:gd name="T9" fmla="*/ 1039 h 1072"/>
                  <a:gd name="T10" fmla="*/ 64 w 1303"/>
                  <a:gd name="T11" fmla="*/ 1072 h 1072"/>
                  <a:gd name="T12" fmla="*/ 576 w 1303"/>
                  <a:gd name="T13" fmla="*/ 100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3" h="1072">
                    <a:moveTo>
                      <a:pt x="576" y="100"/>
                    </a:moveTo>
                    <a:lnTo>
                      <a:pt x="1268" y="466"/>
                    </a:lnTo>
                    <a:lnTo>
                      <a:pt x="1303" y="400"/>
                    </a:lnTo>
                    <a:lnTo>
                      <a:pt x="548" y="0"/>
                    </a:lnTo>
                    <a:lnTo>
                      <a:pt x="0" y="1039"/>
                    </a:lnTo>
                    <a:lnTo>
                      <a:pt x="64" y="1072"/>
                    </a:lnTo>
                    <a:lnTo>
                      <a:pt x="576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90"/>
              <p:cNvSpPr>
                <a:spLocks/>
              </p:cNvSpPr>
              <p:nvPr/>
            </p:nvSpPr>
            <p:spPr bwMode="auto">
              <a:xfrm>
                <a:off x="5872" y="2089"/>
                <a:ext cx="824" cy="507"/>
              </a:xfrm>
              <a:custGeom>
                <a:avLst/>
                <a:gdLst>
                  <a:gd name="T0" fmla="*/ 1333 w 1650"/>
                  <a:gd name="T1" fmla="*/ 0 h 1013"/>
                  <a:gd name="T2" fmla="*/ 0 w 1650"/>
                  <a:gd name="T3" fmla="*/ 0 h 1013"/>
                  <a:gd name="T4" fmla="*/ 320 w 1650"/>
                  <a:gd name="T5" fmla="*/ 1013 h 1013"/>
                  <a:gd name="T6" fmla="*/ 1650 w 1650"/>
                  <a:gd name="T7" fmla="*/ 1013 h 1013"/>
                  <a:gd name="T8" fmla="*/ 1333 w 1650"/>
                  <a:gd name="T9" fmla="*/ 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0" h="1013">
                    <a:moveTo>
                      <a:pt x="1333" y="0"/>
                    </a:moveTo>
                    <a:lnTo>
                      <a:pt x="0" y="0"/>
                    </a:lnTo>
                    <a:lnTo>
                      <a:pt x="320" y="1013"/>
                    </a:lnTo>
                    <a:lnTo>
                      <a:pt x="1650" y="1013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91"/>
              <p:cNvSpPr>
                <a:spLocks/>
              </p:cNvSpPr>
              <p:nvPr/>
            </p:nvSpPr>
            <p:spPr bwMode="auto">
              <a:xfrm>
                <a:off x="5906" y="2114"/>
                <a:ext cx="758" cy="456"/>
              </a:xfrm>
              <a:custGeom>
                <a:avLst/>
                <a:gdLst>
                  <a:gd name="T0" fmla="*/ 0 w 1516"/>
                  <a:gd name="T1" fmla="*/ 0 h 913"/>
                  <a:gd name="T2" fmla="*/ 1227 w 1516"/>
                  <a:gd name="T3" fmla="*/ 0 h 913"/>
                  <a:gd name="T4" fmla="*/ 1516 w 1516"/>
                  <a:gd name="T5" fmla="*/ 913 h 913"/>
                  <a:gd name="T6" fmla="*/ 289 w 1516"/>
                  <a:gd name="T7" fmla="*/ 913 h 913"/>
                  <a:gd name="T8" fmla="*/ 0 w 1516"/>
                  <a:gd name="T9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913">
                    <a:moveTo>
                      <a:pt x="0" y="0"/>
                    </a:moveTo>
                    <a:lnTo>
                      <a:pt x="1227" y="0"/>
                    </a:lnTo>
                    <a:lnTo>
                      <a:pt x="1516" y="913"/>
                    </a:lnTo>
                    <a:lnTo>
                      <a:pt x="289" y="9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92"/>
              <p:cNvSpPr>
                <a:spLocks/>
              </p:cNvSpPr>
              <p:nvPr/>
            </p:nvSpPr>
            <p:spPr bwMode="auto">
              <a:xfrm>
                <a:off x="5906" y="2114"/>
                <a:ext cx="758" cy="456"/>
              </a:xfrm>
              <a:custGeom>
                <a:avLst/>
                <a:gdLst>
                  <a:gd name="T0" fmla="*/ 1198 w 1516"/>
                  <a:gd name="T1" fmla="*/ 50 h 913"/>
                  <a:gd name="T2" fmla="*/ 1471 w 1516"/>
                  <a:gd name="T3" fmla="*/ 913 h 913"/>
                  <a:gd name="T4" fmla="*/ 1516 w 1516"/>
                  <a:gd name="T5" fmla="*/ 913 h 913"/>
                  <a:gd name="T6" fmla="*/ 1227 w 1516"/>
                  <a:gd name="T7" fmla="*/ 0 h 913"/>
                  <a:gd name="T8" fmla="*/ 0 w 1516"/>
                  <a:gd name="T9" fmla="*/ 0 h 913"/>
                  <a:gd name="T10" fmla="*/ 16 w 1516"/>
                  <a:gd name="T11" fmla="*/ 50 h 913"/>
                  <a:gd name="T12" fmla="*/ 1198 w 1516"/>
                  <a:gd name="T13" fmla="*/ 5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6" h="913">
                    <a:moveTo>
                      <a:pt x="1198" y="50"/>
                    </a:moveTo>
                    <a:lnTo>
                      <a:pt x="1471" y="913"/>
                    </a:lnTo>
                    <a:lnTo>
                      <a:pt x="1516" y="913"/>
                    </a:lnTo>
                    <a:lnTo>
                      <a:pt x="1227" y="0"/>
                    </a:lnTo>
                    <a:lnTo>
                      <a:pt x="0" y="0"/>
                    </a:lnTo>
                    <a:lnTo>
                      <a:pt x="16" y="50"/>
                    </a:lnTo>
                    <a:lnTo>
                      <a:pt x="1198" y="5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93"/>
              <p:cNvSpPr>
                <a:spLocks/>
              </p:cNvSpPr>
              <p:nvPr/>
            </p:nvSpPr>
            <p:spPr bwMode="auto">
              <a:xfrm>
                <a:off x="6023" y="2167"/>
                <a:ext cx="552" cy="403"/>
              </a:xfrm>
              <a:custGeom>
                <a:avLst/>
                <a:gdLst>
                  <a:gd name="T0" fmla="*/ 1027 w 1105"/>
                  <a:gd name="T1" fmla="*/ 0 h 808"/>
                  <a:gd name="T2" fmla="*/ 0 w 1105"/>
                  <a:gd name="T3" fmla="*/ 634 h 808"/>
                  <a:gd name="T4" fmla="*/ 55 w 1105"/>
                  <a:gd name="T5" fmla="*/ 808 h 808"/>
                  <a:gd name="T6" fmla="*/ 198 w 1105"/>
                  <a:gd name="T7" fmla="*/ 808 h 808"/>
                  <a:gd name="T8" fmla="*/ 1105 w 1105"/>
                  <a:gd name="T9" fmla="*/ 247 h 808"/>
                  <a:gd name="T10" fmla="*/ 1027 w 1105"/>
                  <a:gd name="T1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5" h="808">
                    <a:moveTo>
                      <a:pt x="1027" y="0"/>
                    </a:moveTo>
                    <a:lnTo>
                      <a:pt x="0" y="634"/>
                    </a:lnTo>
                    <a:lnTo>
                      <a:pt x="55" y="808"/>
                    </a:lnTo>
                    <a:lnTo>
                      <a:pt x="198" y="808"/>
                    </a:lnTo>
                    <a:lnTo>
                      <a:pt x="1105" y="247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94"/>
              <p:cNvSpPr>
                <a:spLocks/>
              </p:cNvSpPr>
              <p:nvPr/>
            </p:nvSpPr>
            <p:spPr bwMode="auto">
              <a:xfrm>
                <a:off x="6003" y="2114"/>
                <a:ext cx="529" cy="355"/>
              </a:xfrm>
              <a:custGeom>
                <a:avLst/>
                <a:gdLst>
                  <a:gd name="T0" fmla="*/ 1033 w 1057"/>
                  <a:gd name="T1" fmla="*/ 0 h 711"/>
                  <a:gd name="T2" fmla="*/ 991 w 1057"/>
                  <a:gd name="T3" fmla="*/ 0 h 711"/>
                  <a:gd name="T4" fmla="*/ 0 w 1057"/>
                  <a:gd name="T5" fmla="*/ 612 h 711"/>
                  <a:gd name="T6" fmla="*/ 31 w 1057"/>
                  <a:gd name="T7" fmla="*/ 711 h 711"/>
                  <a:gd name="T8" fmla="*/ 1057 w 1057"/>
                  <a:gd name="T9" fmla="*/ 76 h 711"/>
                  <a:gd name="T10" fmla="*/ 1033 w 1057"/>
                  <a:gd name="T11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7" h="711">
                    <a:moveTo>
                      <a:pt x="1033" y="0"/>
                    </a:moveTo>
                    <a:lnTo>
                      <a:pt x="991" y="0"/>
                    </a:lnTo>
                    <a:lnTo>
                      <a:pt x="0" y="612"/>
                    </a:lnTo>
                    <a:lnTo>
                      <a:pt x="31" y="711"/>
                    </a:lnTo>
                    <a:lnTo>
                      <a:pt x="1057" y="76"/>
                    </a:lnTo>
                    <a:lnTo>
                      <a:pt x="1033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95"/>
              <p:cNvSpPr>
                <a:spLocks/>
              </p:cNvSpPr>
              <p:nvPr/>
            </p:nvSpPr>
            <p:spPr bwMode="auto">
              <a:xfrm>
                <a:off x="6176" y="2318"/>
                <a:ext cx="415" cy="252"/>
              </a:xfrm>
              <a:custGeom>
                <a:avLst/>
                <a:gdLst>
                  <a:gd name="T0" fmla="*/ 817 w 830"/>
                  <a:gd name="T1" fmla="*/ 0 h 505"/>
                  <a:gd name="T2" fmla="*/ 0 w 830"/>
                  <a:gd name="T3" fmla="*/ 505 h 505"/>
                  <a:gd name="T4" fmla="*/ 82 w 830"/>
                  <a:gd name="T5" fmla="*/ 505 h 505"/>
                  <a:gd name="T6" fmla="*/ 830 w 830"/>
                  <a:gd name="T7" fmla="*/ 43 h 505"/>
                  <a:gd name="T8" fmla="*/ 817 w 830"/>
                  <a:gd name="T9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505">
                    <a:moveTo>
                      <a:pt x="817" y="0"/>
                    </a:moveTo>
                    <a:lnTo>
                      <a:pt x="0" y="505"/>
                    </a:lnTo>
                    <a:lnTo>
                      <a:pt x="82" y="505"/>
                    </a:lnTo>
                    <a:lnTo>
                      <a:pt x="830" y="43"/>
                    </a:lnTo>
                    <a:lnTo>
                      <a:pt x="817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7462" y="155564"/>
            <a:ext cx="4840644" cy="11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 l="1618"/>
          <a:stretch>
            <a:fillRect/>
          </a:stretch>
        </p:blipFill>
        <p:spPr bwMode="auto">
          <a:xfrm>
            <a:off x="3680016" y="-10737"/>
            <a:ext cx="5500694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 userDrawn="1"/>
        </p:nvSpPr>
        <p:spPr>
          <a:xfrm>
            <a:off x="-36512" y="-19050"/>
            <a:ext cx="4104456" cy="6904433"/>
          </a:xfrm>
          <a:prstGeom prst="rect">
            <a:avLst/>
          </a:prstGeom>
          <a:solidFill>
            <a:srgbClr val="ADBFCE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Rectangle 28"/>
          <p:cNvSpPr/>
          <p:nvPr userDrawn="1"/>
        </p:nvSpPr>
        <p:spPr>
          <a:xfrm>
            <a:off x="1001030" y="2691113"/>
            <a:ext cx="2744936" cy="71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800" dirty="0" smtClean="0">
                <a:solidFill>
                  <a:schemeClr val="tx1"/>
                </a:solidFill>
                <a:latin typeface="Berlin Sans FB" pitchFamily="34" charset="0"/>
              </a:rPr>
              <a:t>Creating a Presentation</a:t>
            </a:r>
            <a:endParaRPr lang="en-GB" sz="1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001030" y="1879680"/>
            <a:ext cx="2744936" cy="71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800" dirty="0" smtClean="0">
                <a:solidFill>
                  <a:schemeClr val="tx1"/>
                </a:solidFill>
                <a:latin typeface="Berlin Sans FB" pitchFamily="34" charset="0"/>
              </a:rPr>
              <a:t>Formal Business Letter</a:t>
            </a:r>
            <a:endParaRPr lang="en-GB" sz="1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932248" y="1032551"/>
            <a:ext cx="2813718" cy="71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800" dirty="0" smtClean="0">
                <a:solidFill>
                  <a:schemeClr val="tx1"/>
                </a:solidFill>
                <a:latin typeface="Berlin Sans FB" pitchFamily="34" charset="0"/>
              </a:rPr>
              <a:t>Filing and Submitting Work</a:t>
            </a:r>
            <a:endParaRPr lang="en-GB" sz="1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1001030" y="3547547"/>
            <a:ext cx="2744936" cy="71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800" dirty="0" smtClean="0">
                <a:solidFill>
                  <a:schemeClr val="tx1"/>
                </a:solidFill>
                <a:latin typeface="Berlin Sans FB" pitchFamily="34" charset="0"/>
              </a:rPr>
              <a:t>Animations and Transitions</a:t>
            </a:r>
            <a:endParaRPr lang="en-GB" sz="1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001030" y="5205218"/>
            <a:ext cx="2744936" cy="71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800" dirty="0" smtClean="0">
                <a:solidFill>
                  <a:schemeClr val="tx1"/>
                </a:solidFill>
                <a:latin typeface="Berlin Sans FB" pitchFamily="34" charset="0"/>
              </a:rPr>
              <a:t>Creating Graphs</a:t>
            </a:r>
            <a:endParaRPr lang="en-GB" sz="1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1001030" y="4358089"/>
            <a:ext cx="2744936" cy="71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800" dirty="0" smtClean="0">
                <a:solidFill>
                  <a:schemeClr val="tx1"/>
                </a:solidFill>
                <a:latin typeface="Berlin Sans FB" pitchFamily="34" charset="0"/>
              </a:rPr>
              <a:t>Collating Data</a:t>
            </a:r>
            <a:endParaRPr lang="en-GB" sz="1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42233" y="88014"/>
            <a:ext cx="1031134" cy="1206366"/>
            <a:chOff x="9309101" y="-119628"/>
            <a:chExt cx="1708150" cy="1998433"/>
          </a:xfrm>
        </p:grpSpPr>
        <p:grpSp>
          <p:nvGrpSpPr>
            <p:cNvPr id="39" name="Group 19"/>
            <p:cNvGrpSpPr>
              <a:grpSpLocks noChangeAspect="1"/>
            </p:cNvGrpSpPr>
            <p:nvPr/>
          </p:nvGrpSpPr>
          <p:grpSpPr bwMode="auto">
            <a:xfrm>
              <a:off x="9309101" y="54768"/>
              <a:ext cx="1708150" cy="1824037"/>
              <a:chOff x="5818" y="103"/>
              <a:chExt cx="1076" cy="1149"/>
            </a:xfrm>
          </p:grpSpPr>
          <p:sp>
            <p:nvSpPr>
              <p:cNvPr id="65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5818" y="103"/>
                <a:ext cx="1076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auto">
              <a:xfrm>
                <a:off x="5834" y="673"/>
                <a:ext cx="1020" cy="561"/>
              </a:xfrm>
              <a:custGeom>
                <a:avLst/>
                <a:gdLst>
                  <a:gd name="T0" fmla="*/ 712 w 2039"/>
                  <a:gd name="T1" fmla="*/ 0 h 1121"/>
                  <a:gd name="T2" fmla="*/ 0 w 2039"/>
                  <a:gd name="T3" fmla="*/ 444 h 1121"/>
                  <a:gd name="T4" fmla="*/ 0 w 2039"/>
                  <a:gd name="T5" fmla="*/ 609 h 1121"/>
                  <a:gd name="T6" fmla="*/ 1346 w 2039"/>
                  <a:gd name="T7" fmla="*/ 1121 h 1121"/>
                  <a:gd name="T8" fmla="*/ 2039 w 2039"/>
                  <a:gd name="T9" fmla="*/ 400 h 1121"/>
                  <a:gd name="T10" fmla="*/ 2039 w 2039"/>
                  <a:gd name="T11" fmla="*/ 246 h 1121"/>
                  <a:gd name="T12" fmla="*/ 712 w 2039"/>
                  <a:gd name="T13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9" h="1121">
                    <a:moveTo>
                      <a:pt x="712" y="0"/>
                    </a:moveTo>
                    <a:lnTo>
                      <a:pt x="0" y="444"/>
                    </a:lnTo>
                    <a:lnTo>
                      <a:pt x="0" y="609"/>
                    </a:lnTo>
                    <a:lnTo>
                      <a:pt x="1346" y="1121"/>
                    </a:lnTo>
                    <a:lnTo>
                      <a:pt x="2039" y="400"/>
                    </a:lnTo>
                    <a:lnTo>
                      <a:pt x="2039" y="246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2"/>
              <p:cNvSpPr>
                <a:spLocks/>
              </p:cNvSpPr>
              <p:nvPr/>
            </p:nvSpPr>
            <p:spPr bwMode="auto">
              <a:xfrm>
                <a:off x="5857" y="690"/>
                <a:ext cx="972" cy="438"/>
              </a:xfrm>
              <a:custGeom>
                <a:avLst/>
                <a:gdLst>
                  <a:gd name="T0" fmla="*/ 673 w 1945"/>
                  <a:gd name="T1" fmla="*/ 0 h 875"/>
                  <a:gd name="T2" fmla="*/ 1945 w 1945"/>
                  <a:gd name="T3" fmla="*/ 235 h 875"/>
                  <a:gd name="T4" fmla="*/ 1279 w 1945"/>
                  <a:gd name="T5" fmla="*/ 875 h 875"/>
                  <a:gd name="T6" fmla="*/ 0 w 1945"/>
                  <a:gd name="T7" fmla="*/ 419 h 875"/>
                  <a:gd name="T8" fmla="*/ 673 w 1945"/>
                  <a:gd name="T9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875">
                    <a:moveTo>
                      <a:pt x="673" y="0"/>
                    </a:moveTo>
                    <a:lnTo>
                      <a:pt x="1945" y="235"/>
                    </a:lnTo>
                    <a:lnTo>
                      <a:pt x="1279" y="875"/>
                    </a:lnTo>
                    <a:lnTo>
                      <a:pt x="0" y="41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AD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3"/>
              <p:cNvSpPr>
                <a:spLocks/>
              </p:cNvSpPr>
              <p:nvPr/>
            </p:nvSpPr>
            <p:spPr bwMode="auto">
              <a:xfrm>
                <a:off x="6160" y="897"/>
                <a:ext cx="221" cy="102"/>
              </a:xfrm>
              <a:custGeom>
                <a:avLst/>
                <a:gdLst>
                  <a:gd name="T0" fmla="*/ 220 w 442"/>
                  <a:gd name="T1" fmla="*/ 185 h 204"/>
                  <a:gd name="T2" fmla="*/ 264 w 442"/>
                  <a:gd name="T3" fmla="*/ 195 h 204"/>
                  <a:gd name="T4" fmla="*/ 306 w 442"/>
                  <a:gd name="T5" fmla="*/ 201 h 204"/>
                  <a:gd name="T6" fmla="*/ 342 w 442"/>
                  <a:gd name="T7" fmla="*/ 204 h 204"/>
                  <a:gd name="T8" fmla="*/ 376 w 442"/>
                  <a:gd name="T9" fmla="*/ 203 h 204"/>
                  <a:gd name="T10" fmla="*/ 404 w 442"/>
                  <a:gd name="T11" fmla="*/ 198 h 204"/>
                  <a:gd name="T12" fmla="*/ 424 w 442"/>
                  <a:gd name="T13" fmla="*/ 189 h 204"/>
                  <a:gd name="T14" fmla="*/ 437 w 442"/>
                  <a:gd name="T15" fmla="*/ 178 h 204"/>
                  <a:gd name="T16" fmla="*/ 442 w 442"/>
                  <a:gd name="T17" fmla="*/ 162 h 204"/>
                  <a:gd name="T18" fmla="*/ 437 w 442"/>
                  <a:gd name="T19" fmla="*/ 144 h 204"/>
                  <a:gd name="T20" fmla="*/ 425 w 442"/>
                  <a:gd name="T21" fmla="*/ 126 h 204"/>
                  <a:gd name="T22" fmla="*/ 405 w 442"/>
                  <a:gd name="T23" fmla="*/ 106 h 204"/>
                  <a:gd name="T24" fmla="*/ 378 w 442"/>
                  <a:gd name="T25" fmla="*/ 87 h 204"/>
                  <a:gd name="T26" fmla="*/ 346 w 442"/>
                  <a:gd name="T27" fmla="*/ 68 h 204"/>
                  <a:gd name="T28" fmla="*/ 309 w 442"/>
                  <a:gd name="T29" fmla="*/ 50 h 204"/>
                  <a:gd name="T30" fmla="*/ 266 w 442"/>
                  <a:gd name="T31" fmla="*/ 34 h 204"/>
                  <a:gd name="T32" fmla="*/ 221 w 442"/>
                  <a:gd name="T33" fmla="*/ 20 h 204"/>
                  <a:gd name="T34" fmla="*/ 178 w 442"/>
                  <a:gd name="T35" fmla="*/ 10 h 204"/>
                  <a:gd name="T36" fmla="*/ 136 w 442"/>
                  <a:gd name="T37" fmla="*/ 4 h 204"/>
                  <a:gd name="T38" fmla="*/ 99 w 442"/>
                  <a:gd name="T39" fmla="*/ 0 h 204"/>
                  <a:gd name="T40" fmla="*/ 66 w 442"/>
                  <a:gd name="T41" fmla="*/ 1 h 204"/>
                  <a:gd name="T42" fmla="*/ 38 w 442"/>
                  <a:gd name="T43" fmla="*/ 6 h 204"/>
                  <a:gd name="T44" fmla="*/ 18 w 442"/>
                  <a:gd name="T45" fmla="*/ 15 h 204"/>
                  <a:gd name="T46" fmla="*/ 5 w 442"/>
                  <a:gd name="T47" fmla="*/ 27 h 204"/>
                  <a:gd name="T48" fmla="*/ 0 w 442"/>
                  <a:gd name="T49" fmla="*/ 43 h 204"/>
                  <a:gd name="T50" fmla="*/ 4 w 442"/>
                  <a:gd name="T51" fmla="*/ 60 h 204"/>
                  <a:gd name="T52" fmla="*/ 16 w 442"/>
                  <a:gd name="T53" fmla="*/ 79 h 204"/>
                  <a:gd name="T54" fmla="*/ 36 w 442"/>
                  <a:gd name="T55" fmla="*/ 98 h 204"/>
                  <a:gd name="T56" fmla="*/ 63 w 442"/>
                  <a:gd name="T57" fmla="*/ 118 h 204"/>
                  <a:gd name="T58" fmla="*/ 96 w 442"/>
                  <a:gd name="T59" fmla="*/ 136 h 204"/>
                  <a:gd name="T60" fmla="*/ 133 w 442"/>
                  <a:gd name="T61" fmla="*/ 155 h 204"/>
                  <a:gd name="T62" fmla="*/ 175 w 442"/>
                  <a:gd name="T63" fmla="*/ 17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2" h="204">
                    <a:moveTo>
                      <a:pt x="197" y="178"/>
                    </a:moveTo>
                    <a:lnTo>
                      <a:pt x="220" y="185"/>
                    </a:lnTo>
                    <a:lnTo>
                      <a:pt x="242" y="190"/>
                    </a:lnTo>
                    <a:lnTo>
                      <a:pt x="264" y="195"/>
                    </a:lnTo>
                    <a:lnTo>
                      <a:pt x="285" y="198"/>
                    </a:lnTo>
                    <a:lnTo>
                      <a:pt x="306" y="201"/>
                    </a:lnTo>
                    <a:lnTo>
                      <a:pt x="324" y="203"/>
                    </a:lnTo>
                    <a:lnTo>
                      <a:pt x="342" y="204"/>
                    </a:lnTo>
                    <a:lnTo>
                      <a:pt x="360" y="204"/>
                    </a:lnTo>
                    <a:lnTo>
                      <a:pt x="376" y="203"/>
                    </a:lnTo>
                    <a:lnTo>
                      <a:pt x="390" y="201"/>
                    </a:lnTo>
                    <a:lnTo>
                      <a:pt x="404" y="198"/>
                    </a:lnTo>
                    <a:lnTo>
                      <a:pt x="414" y="194"/>
                    </a:lnTo>
                    <a:lnTo>
                      <a:pt x="424" y="189"/>
                    </a:lnTo>
                    <a:lnTo>
                      <a:pt x="431" y="183"/>
                    </a:lnTo>
                    <a:lnTo>
                      <a:pt x="437" y="178"/>
                    </a:lnTo>
                    <a:lnTo>
                      <a:pt x="440" y="170"/>
                    </a:lnTo>
                    <a:lnTo>
                      <a:pt x="442" y="162"/>
                    </a:lnTo>
                    <a:lnTo>
                      <a:pt x="440" y="153"/>
                    </a:lnTo>
                    <a:lnTo>
                      <a:pt x="437" y="144"/>
                    </a:lnTo>
                    <a:lnTo>
                      <a:pt x="432" y="135"/>
                    </a:lnTo>
                    <a:lnTo>
                      <a:pt x="425" y="126"/>
                    </a:lnTo>
                    <a:lnTo>
                      <a:pt x="416" y="115"/>
                    </a:lnTo>
                    <a:lnTo>
                      <a:pt x="405" y="106"/>
                    </a:lnTo>
                    <a:lnTo>
                      <a:pt x="393" y="96"/>
                    </a:lnTo>
                    <a:lnTo>
                      <a:pt x="378" y="87"/>
                    </a:lnTo>
                    <a:lnTo>
                      <a:pt x="363" y="77"/>
                    </a:lnTo>
                    <a:lnTo>
                      <a:pt x="346" y="68"/>
                    </a:lnTo>
                    <a:lnTo>
                      <a:pt x="327" y="59"/>
                    </a:lnTo>
                    <a:lnTo>
                      <a:pt x="309" y="50"/>
                    </a:lnTo>
                    <a:lnTo>
                      <a:pt x="288" y="42"/>
                    </a:lnTo>
                    <a:lnTo>
                      <a:pt x="266" y="34"/>
                    </a:lnTo>
                    <a:lnTo>
                      <a:pt x="245" y="27"/>
                    </a:lnTo>
                    <a:lnTo>
                      <a:pt x="221" y="20"/>
                    </a:lnTo>
                    <a:lnTo>
                      <a:pt x="200" y="14"/>
                    </a:lnTo>
                    <a:lnTo>
                      <a:pt x="178" y="10"/>
                    </a:lnTo>
                    <a:lnTo>
                      <a:pt x="157" y="6"/>
                    </a:lnTo>
                    <a:lnTo>
                      <a:pt x="136" y="4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2" y="0"/>
                    </a:lnTo>
                    <a:lnTo>
                      <a:pt x="66" y="1"/>
                    </a:lnTo>
                    <a:lnTo>
                      <a:pt x="52" y="4"/>
                    </a:lnTo>
                    <a:lnTo>
                      <a:pt x="38" y="6"/>
                    </a:lnTo>
                    <a:lnTo>
                      <a:pt x="28" y="11"/>
                    </a:lnTo>
                    <a:lnTo>
                      <a:pt x="18" y="15"/>
                    </a:lnTo>
                    <a:lnTo>
                      <a:pt x="11" y="21"/>
                    </a:lnTo>
                    <a:lnTo>
                      <a:pt x="5" y="27"/>
                    </a:lnTo>
                    <a:lnTo>
                      <a:pt x="1" y="35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4" y="60"/>
                    </a:lnTo>
                    <a:lnTo>
                      <a:pt x="10" y="69"/>
                    </a:lnTo>
                    <a:lnTo>
                      <a:pt x="16" y="79"/>
                    </a:lnTo>
                    <a:lnTo>
                      <a:pt x="26" y="89"/>
                    </a:lnTo>
                    <a:lnTo>
                      <a:pt x="36" y="98"/>
                    </a:lnTo>
                    <a:lnTo>
                      <a:pt x="49" y="107"/>
                    </a:lnTo>
                    <a:lnTo>
                      <a:pt x="63" y="118"/>
                    </a:lnTo>
                    <a:lnTo>
                      <a:pt x="79" y="127"/>
                    </a:lnTo>
                    <a:lnTo>
                      <a:pt x="96" y="136"/>
                    </a:lnTo>
                    <a:lnTo>
                      <a:pt x="113" y="145"/>
                    </a:lnTo>
                    <a:lnTo>
                      <a:pt x="133" y="155"/>
                    </a:lnTo>
                    <a:lnTo>
                      <a:pt x="154" y="163"/>
                    </a:lnTo>
                    <a:lnTo>
                      <a:pt x="175" y="171"/>
                    </a:lnTo>
                    <a:lnTo>
                      <a:pt x="197" y="178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5857" y="690"/>
                <a:ext cx="653" cy="438"/>
              </a:xfrm>
              <a:custGeom>
                <a:avLst/>
                <a:gdLst>
                  <a:gd name="T0" fmla="*/ 69 w 1307"/>
                  <a:gd name="T1" fmla="*/ 409 h 875"/>
                  <a:gd name="T2" fmla="*/ 713 w 1307"/>
                  <a:gd name="T3" fmla="*/ 8 h 875"/>
                  <a:gd name="T4" fmla="*/ 673 w 1307"/>
                  <a:gd name="T5" fmla="*/ 0 h 875"/>
                  <a:gd name="T6" fmla="*/ 0 w 1307"/>
                  <a:gd name="T7" fmla="*/ 419 h 875"/>
                  <a:gd name="T8" fmla="*/ 1279 w 1307"/>
                  <a:gd name="T9" fmla="*/ 875 h 875"/>
                  <a:gd name="T10" fmla="*/ 1307 w 1307"/>
                  <a:gd name="T11" fmla="*/ 850 h 875"/>
                  <a:gd name="T12" fmla="*/ 69 w 1307"/>
                  <a:gd name="T13" fmla="*/ 409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7" h="875">
                    <a:moveTo>
                      <a:pt x="69" y="409"/>
                    </a:moveTo>
                    <a:lnTo>
                      <a:pt x="713" y="8"/>
                    </a:lnTo>
                    <a:lnTo>
                      <a:pt x="673" y="0"/>
                    </a:lnTo>
                    <a:lnTo>
                      <a:pt x="0" y="419"/>
                    </a:lnTo>
                    <a:lnTo>
                      <a:pt x="1279" y="875"/>
                    </a:lnTo>
                    <a:lnTo>
                      <a:pt x="1307" y="850"/>
                    </a:lnTo>
                    <a:lnTo>
                      <a:pt x="69" y="4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5"/>
              <p:cNvSpPr>
                <a:spLocks/>
              </p:cNvSpPr>
              <p:nvPr/>
            </p:nvSpPr>
            <p:spPr bwMode="auto">
              <a:xfrm>
                <a:off x="5850" y="914"/>
                <a:ext cx="644" cy="297"/>
              </a:xfrm>
              <a:custGeom>
                <a:avLst/>
                <a:gdLst>
                  <a:gd name="T0" fmla="*/ 1286 w 1286"/>
                  <a:gd name="T1" fmla="*/ 594 h 594"/>
                  <a:gd name="T2" fmla="*/ 0 w 1286"/>
                  <a:gd name="T3" fmla="*/ 105 h 594"/>
                  <a:gd name="T4" fmla="*/ 0 w 1286"/>
                  <a:gd name="T5" fmla="*/ 0 h 594"/>
                  <a:gd name="T6" fmla="*/ 1286 w 1286"/>
                  <a:gd name="T7" fmla="*/ 459 h 594"/>
                  <a:gd name="T8" fmla="*/ 1286 w 1286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594">
                    <a:moveTo>
                      <a:pt x="1286" y="594"/>
                    </a:moveTo>
                    <a:lnTo>
                      <a:pt x="0" y="105"/>
                    </a:lnTo>
                    <a:lnTo>
                      <a:pt x="0" y="0"/>
                    </a:lnTo>
                    <a:lnTo>
                      <a:pt x="1286" y="459"/>
                    </a:lnTo>
                    <a:lnTo>
                      <a:pt x="1286" y="594"/>
                    </a:lnTo>
                    <a:close/>
                  </a:path>
                </a:pathLst>
              </a:custGeom>
              <a:solidFill>
                <a:srgbClr val="CED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6"/>
              <p:cNvSpPr>
                <a:spLocks/>
              </p:cNvSpPr>
              <p:nvPr/>
            </p:nvSpPr>
            <p:spPr bwMode="auto">
              <a:xfrm>
                <a:off x="6510" y="821"/>
                <a:ext cx="328" cy="387"/>
              </a:xfrm>
              <a:custGeom>
                <a:avLst/>
                <a:gdLst>
                  <a:gd name="T0" fmla="*/ 0 w 655"/>
                  <a:gd name="T1" fmla="*/ 773 h 773"/>
                  <a:gd name="T2" fmla="*/ 0 w 655"/>
                  <a:gd name="T3" fmla="*/ 632 h 773"/>
                  <a:gd name="T4" fmla="*/ 655 w 655"/>
                  <a:gd name="T5" fmla="*/ 0 h 773"/>
                  <a:gd name="T6" fmla="*/ 655 w 655"/>
                  <a:gd name="T7" fmla="*/ 91 h 773"/>
                  <a:gd name="T8" fmla="*/ 0 w 655"/>
                  <a:gd name="T9" fmla="*/ 77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773">
                    <a:moveTo>
                      <a:pt x="0" y="773"/>
                    </a:moveTo>
                    <a:lnTo>
                      <a:pt x="0" y="632"/>
                    </a:lnTo>
                    <a:lnTo>
                      <a:pt x="655" y="0"/>
                    </a:lnTo>
                    <a:lnTo>
                      <a:pt x="655" y="91"/>
                    </a:lnTo>
                    <a:lnTo>
                      <a:pt x="0" y="773"/>
                    </a:lnTo>
                    <a:close/>
                  </a:path>
                </a:pathLst>
              </a:custGeom>
              <a:solidFill>
                <a:srgbClr val="385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7"/>
              <p:cNvSpPr>
                <a:spLocks/>
              </p:cNvSpPr>
              <p:nvPr/>
            </p:nvSpPr>
            <p:spPr bwMode="auto">
              <a:xfrm>
                <a:off x="6128" y="119"/>
                <a:ext cx="750" cy="710"/>
              </a:xfrm>
              <a:custGeom>
                <a:avLst/>
                <a:gdLst>
                  <a:gd name="T0" fmla="*/ 1383 w 1500"/>
                  <a:gd name="T1" fmla="*/ 0 h 1421"/>
                  <a:gd name="T2" fmla="*/ 0 w 1500"/>
                  <a:gd name="T3" fmla="*/ 85 h 1421"/>
                  <a:gd name="T4" fmla="*/ 0 w 1500"/>
                  <a:gd name="T5" fmla="*/ 1113 h 1421"/>
                  <a:gd name="T6" fmla="*/ 1387 w 1500"/>
                  <a:gd name="T7" fmla="*/ 1421 h 1421"/>
                  <a:gd name="T8" fmla="*/ 1387 w 1500"/>
                  <a:gd name="T9" fmla="*/ 1403 h 1421"/>
                  <a:gd name="T10" fmla="*/ 1396 w 1500"/>
                  <a:gd name="T11" fmla="*/ 1415 h 1421"/>
                  <a:gd name="T12" fmla="*/ 1500 w 1500"/>
                  <a:gd name="T13" fmla="*/ 1331 h 1421"/>
                  <a:gd name="T14" fmla="*/ 1500 w 1500"/>
                  <a:gd name="T15" fmla="*/ 98 h 1421"/>
                  <a:gd name="T16" fmla="*/ 1383 w 1500"/>
                  <a:gd name="T17" fmla="*/ 0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0" h="1421">
                    <a:moveTo>
                      <a:pt x="1383" y="0"/>
                    </a:moveTo>
                    <a:lnTo>
                      <a:pt x="0" y="85"/>
                    </a:lnTo>
                    <a:lnTo>
                      <a:pt x="0" y="1113"/>
                    </a:lnTo>
                    <a:lnTo>
                      <a:pt x="1387" y="1421"/>
                    </a:lnTo>
                    <a:lnTo>
                      <a:pt x="1387" y="1403"/>
                    </a:lnTo>
                    <a:lnTo>
                      <a:pt x="1396" y="1415"/>
                    </a:lnTo>
                    <a:lnTo>
                      <a:pt x="1500" y="1331"/>
                    </a:lnTo>
                    <a:lnTo>
                      <a:pt x="1500" y="98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8"/>
              <p:cNvSpPr>
                <a:spLocks/>
              </p:cNvSpPr>
              <p:nvPr/>
            </p:nvSpPr>
            <p:spPr bwMode="auto">
              <a:xfrm>
                <a:off x="6144" y="136"/>
                <a:ext cx="661" cy="673"/>
              </a:xfrm>
              <a:custGeom>
                <a:avLst/>
                <a:gdLst>
                  <a:gd name="T0" fmla="*/ 1323 w 1323"/>
                  <a:gd name="T1" fmla="*/ 1346 h 1346"/>
                  <a:gd name="T2" fmla="*/ 0 w 1323"/>
                  <a:gd name="T3" fmla="*/ 1054 h 1346"/>
                  <a:gd name="T4" fmla="*/ 0 w 1323"/>
                  <a:gd name="T5" fmla="*/ 81 h 1346"/>
                  <a:gd name="T6" fmla="*/ 1323 w 1323"/>
                  <a:gd name="T7" fmla="*/ 0 h 1346"/>
                  <a:gd name="T8" fmla="*/ 1323 w 1323"/>
                  <a:gd name="T9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46">
                    <a:moveTo>
                      <a:pt x="1323" y="1346"/>
                    </a:moveTo>
                    <a:lnTo>
                      <a:pt x="0" y="1054"/>
                    </a:lnTo>
                    <a:lnTo>
                      <a:pt x="0" y="81"/>
                    </a:lnTo>
                    <a:lnTo>
                      <a:pt x="1323" y="0"/>
                    </a:lnTo>
                    <a:lnTo>
                      <a:pt x="1323" y="1346"/>
                    </a:lnTo>
                    <a:close/>
                  </a:path>
                </a:pathLst>
              </a:custGeom>
              <a:solidFill>
                <a:srgbClr val="AD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>
                <a:off x="6144" y="136"/>
                <a:ext cx="661" cy="530"/>
              </a:xfrm>
              <a:custGeom>
                <a:avLst/>
                <a:gdLst>
                  <a:gd name="T0" fmla="*/ 27 w 1323"/>
                  <a:gd name="T1" fmla="*/ 103 h 1059"/>
                  <a:gd name="T2" fmla="*/ 1323 w 1323"/>
                  <a:gd name="T3" fmla="*/ 23 h 1059"/>
                  <a:gd name="T4" fmla="*/ 1323 w 1323"/>
                  <a:gd name="T5" fmla="*/ 0 h 1059"/>
                  <a:gd name="T6" fmla="*/ 0 w 1323"/>
                  <a:gd name="T7" fmla="*/ 81 h 1059"/>
                  <a:gd name="T8" fmla="*/ 0 w 1323"/>
                  <a:gd name="T9" fmla="*/ 1054 h 1059"/>
                  <a:gd name="T10" fmla="*/ 27 w 1323"/>
                  <a:gd name="T11" fmla="*/ 1059 h 1059"/>
                  <a:gd name="T12" fmla="*/ 27 w 1323"/>
                  <a:gd name="T13" fmla="*/ 103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3" h="1059">
                    <a:moveTo>
                      <a:pt x="27" y="103"/>
                    </a:moveTo>
                    <a:lnTo>
                      <a:pt x="1323" y="23"/>
                    </a:lnTo>
                    <a:lnTo>
                      <a:pt x="1323" y="0"/>
                    </a:lnTo>
                    <a:lnTo>
                      <a:pt x="0" y="81"/>
                    </a:lnTo>
                    <a:lnTo>
                      <a:pt x="0" y="1054"/>
                    </a:lnTo>
                    <a:lnTo>
                      <a:pt x="27" y="1059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6821" y="142"/>
                <a:ext cx="41" cy="667"/>
              </a:xfrm>
              <a:custGeom>
                <a:avLst/>
                <a:gdLst>
                  <a:gd name="T0" fmla="*/ 0 w 80"/>
                  <a:gd name="T1" fmla="*/ 1335 h 1335"/>
                  <a:gd name="T2" fmla="*/ 0 w 80"/>
                  <a:gd name="T3" fmla="*/ 0 h 1335"/>
                  <a:gd name="T4" fmla="*/ 80 w 80"/>
                  <a:gd name="T5" fmla="*/ 68 h 1335"/>
                  <a:gd name="T6" fmla="*/ 80 w 80"/>
                  <a:gd name="T7" fmla="*/ 1271 h 1335"/>
                  <a:gd name="T8" fmla="*/ 0 w 80"/>
                  <a:gd name="T9" fmla="*/ 1335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335">
                    <a:moveTo>
                      <a:pt x="0" y="1335"/>
                    </a:moveTo>
                    <a:lnTo>
                      <a:pt x="0" y="0"/>
                    </a:lnTo>
                    <a:lnTo>
                      <a:pt x="80" y="68"/>
                    </a:lnTo>
                    <a:lnTo>
                      <a:pt x="80" y="1271"/>
                    </a:lnTo>
                    <a:lnTo>
                      <a:pt x="0" y="1335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34"/>
              <p:cNvSpPr>
                <a:spLocks/>
              </p:cNvSpPr>
              <p:nvPr/>
            </p:nvSpPr>
            <p:spPr bwMode="auto">
              <a:xfrm>
                <a:off x="6198" y="217"/>
                <a:ext cx="543" cy="490"/>
              </a:xfrm>
              <a:custGeom>
                <a:avLst/>
                <a:gdLst>
                  <a:gd name="T0" fmla="*/ 1087 w 1087"/>
                  <a:gd name="T1" fmla="*/ 979 h 979"/>
                  <a:gd name="T2" fmla="*/ 0 w 1087"/>
                  <a:gd name="T3" fmla="*/ 797 h 979"/>
                  <a:gd name="T4" fmla="*/ 0 w 1087"/>
                  <a:gd name="T5" fmla="*/ 31 h 979"/>
                  <a:gd name="T6" fmla="*/ 1087 w 1087"/>
                  <a:gd name="T7" fmla="*/ 0 h 979"/>
                  <a:gd name="T8" fmla="*/ 1087 w 1087"/>
                  <a:gd name="T9" fmla="*/ 979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7" h="979">
                    <a:moveTo>
                      <a:pt x="1087" y="979"/>
                    </a:moveTo>
                    <a:lnTo>
                      <a:pt x="0" y="797"/>
                    </a:lnTo>
                    <a:lnTo>
                      <a:pt x="0" y="31"/>
                    </a:lnTo>
                    <a:lnTo>
                      <a:pt x="1087" y="0"/>
                    </a:lnTo>
                    <a:lnTo>
                      <a:pt x="1087" y="979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35"/>
              <p:cNvSpPr>
                <a:spLocks/>
              </p:cNvSpPr>
              <p:nvPr/>
            </p:nvSpPr>
            <p:spPr bwMode="auto">
              <a:xfrm>
                <a:off x="6103" y="885"/>
                <a:ext cx="241" cy="114"/>
              </a:xfrm>
              <a:custGeom>
                <a:avLst/>
                <a:gdLst>
                  <a:gd name="T0" fmla="*/ 235 w 483"/>
                  <a:gd name="T1" fmla="*/ 206 h 227"/>
                  <a:gd name="T2" fmla="*/ 273 w 483"/>
                  <a:gd name="T3" fmla="*/ 215 h 227"/>
                  <a:gd name="T4" fmla="*/ 309 w 483"/>
                  <a:gd name="T5" fmla="*/ 221 h 227"/>
                  <a:gd name="T6" fmla="*/ 342 w 483"/>
                  <a:gd name="T7" fmla="*/ 225 h 227"/>
                  <a:gd name="T8" fmla="*/ 375 w 483"/>
                  <a:gd name="T9" fmla="*/ 227 h 227"/>
                  <a:gd name="T10" fmla="*/ 402 w 483"/>
                  <a:gd name="T11" fmla="*/ 226 h 227"/>
                  <a:gd name="T12" fmla="*/ 428 w 483"/>
                  <a:gd name="T13" fmla="*/ 223 h 227"/>
                  <a:gd name="T14" fmla="*/ 448 w 483"/>
                  <a:gd name="T15" fmla="*/ 216 h 227"/>
                  <a:gd name="T16" fmla="*/ 466 w 483"/>
                  <a:gd name="T17" fmla="*/ 206 h 227"/>
                  <a:gd name="T18" fmla="*/ 477 w 483"/>
                  <a:gd name="T19" fmla="*/ 193 h 227"/>
                  <a:gd name="T20" fmla="*/ 483 w 483"/>
                  <a:gd name="T21" fmla="*/ 174 h 227"/>
                  <a:gd name="T22" fmla="*/ 477 w 483"/>
                  <a:gd name="T23" fmla="*/ 151 h 227"/>
                  <a:gd name="T24" fmla="*/ 462 w 483"/>
                  <a:gd name="T25" fmla="*/ 129 h 227"/>
                  <a:gd name="T26" fmla="*/ 439 w 483"/>
                  <a:gd name="T27" fmla="*/ 107 h 227"/>
                  <a:gd name="T28" fmla="*/ 409 w 483"/>
                  <a:gd name="T29" fmla="*/ 87 h 227"/>
                  <a:gd name="T30" fmla="*/ 374 w 483"/>
                  <a:gd name="T31" fmla="*/ 67 h 227"/>
                  <a:gd name="T32" fmla="*/ 333 w 483"/>
                  <a:gd name="T33" fmla="*/ 49 h 227"/>
                  <a:gd name="T34" fmla="*/ 289 w 483"/>
                  <a:gd name="T35" fmla="*/ 34 h 227"/>
                  <a:gd name="T36" fmla="*/ 246 w 483"/>
                  <a:gd name="T37" fmla="*/ 21 h 227"/>
                  <a:gd name="T38" fmla="*/ 201 w 483"/>
                  <a:gd name="T39" fmla="*/ 11 h 227"/>
                  <a:gd name="T40" fmla="*/ 157 w 483"/>
                  <a:gd name="T41" fmla="*/ 4 h 227"/>
                  <a:gd name="T42" fmla="*/ 115 w 483"/>
                  <a:gd name="T43" fmla="*/ 0 h 227"/>
                  <a:gd name="T44" fmla="*/ 79 w 483"/>
                  <a:gd name="T45" fmla="*/ 1 h 227"/>
                  <a:gd name="T46" fmla="*/ 47 w 483"/>
                  <a:gd name="T47" fmla="*/ 7 h 227"/>
                  <a:gd name="T48" fmla="*/ 23 w 483"/>
                  <a:gd name="T49" fmla="*/ 18 h 227"/>
                  <a:gd name="T50" fmla="*/ 7 w 483"/>
                  <a:gd name="T51" fmla="*/ 34 h 227"/>
                  <a:gd name="T52" fmla="*/ 0 w 483"/>
                  <a:gd name="T53" fmla="*/ 54 h 227"/>
                  <a:gd name="T54" fmla="*/ 6 w 483"/>
                  <a:gd name="T55" fmla="*/ 76 h 227"/>
                  <a:gd name="T56" fmla="*/ 21 w 483"/>
                  <a:gd name="T57" fmla="*/ 98 h 227"/>
                  <a:gd name="T58" fmla="*/ 44 w 483"/>
                  <a:gd name="T59" fmla="*/ 120 h 227"/>
                  <a:gd name="T60" fmla="*/ 74 w 483"/>
                  <a:gd name="T61" fmla="*/ 141 h 227"/>
                  <a:gd name="T62" fmla="*/ 110 w 483"/>
                  <a:gd name="T63" fmla="*/ 160 h 227"/>
                  <a:gd name="T64" fmla="*/ 150 w 483"/>
                  <a:gd name="T65" fmla="*/ 179 h 227"/>
                  <a:gd name="T66" fmla="*/ 194 w 483"/>
                  <a:gd name="T67" fmla="*/ 19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3" h="227">
                    <a:moveTo>
                      <a:pt x="216" y="201"/>
                    </a:moveTo>
                    <a:lnTo>
                      <a:pt x="235" y="206"/>
                    </a:lnTo>
                    <a:lnTo>
                      <a:pt x="254" y="211"/>
                    </a:lnTo>
                    <a:lnTo>
                      <a:pt x="273" y="215"/>
                    </a:lnTo>
                    <a:lnTo>
                      <a:pt x="291" y="218"/>
                    </a:lnTo>
                    <a:lnTo>
                      <a:pt x="309" y="221"/>
                    </a:lnTo>
                    <a:lnTo>
                      <a:pt x="326" y="224"/>
                    </a:lnTo>
                    <a:lnTo>
                      <a:pt x="342" y="225"/>
                    </a:lnTo>
                    <a:lnTo>
                      <a:pt x="359" y="226"/>
                    </a:lnTo>
                    <a:lnTo>
                      <a:pt x="375" y="227"/>
                    </a:lnTo>
                    <a:lnTo>
                      <a:pt x="388" y="226"/>
                    </a:lnTo>
                    <a:lnTo>
                      <a:pt x="402" y="226"/>
                    </a:lnTo>
                    <a:lnTo>
                      <a:pt x="415" y="225"/>
                    </a:lnTo>
                    <a:lnTo>
                      <a:pt x="428" y="223"/>
                    </a:lnTo>
                    <a:lnTo>
                      <a:pt x="438" y="219"/>
                    </a:lnTo>
                    <a:lnTo>
                      <a:pt x="448" y="216"/>
                    </a:lnTo>
                    <a:lnTo>
                      <a:pt x="456" y="212"/>
                    </a:lnTo>
                    <a:lnTo>
                      <a:pt x="466" y="206"/>
                    </a:lnTo>
                    <a:lnTo>
                      <a:pt x="473" y="200"/>
                    </a:lnTo>
                    <a:lnTo>
                      <a:pt x="477" y="193"/>
                    </a:lnTo>
                    <a:lnTo>
                      <a:pt x="481" y="185"/>
                    </a:lnTo>
                    <a:lnTo>
                      <a:pt x="483" y="174"/>
                    </a:lnTo>
                    <a:lnTo>
                      <a:pt x="482" y="163"/>
                    </a:lnTo>
                    <a:lnTo>
                      <a:pt x="477" y="151"/>
                    </a:lnTo>
                    <a:lnTo>
                      <a:pt x="471" y="141"/>
                    </a:lnTo>
                    <a:lnTo>
                      <a:pt x="462" y="129"/>
                    </a:lnTo>
                    <a:lnTo>
                      <a:pt x="452" y="119"/>
                    </a:lnTo>
                    <a:lnTo>
                      <a:pt x="439" y="107"/>
                    </a:lnTo>
                    <a:lnTo>
                      <a:pt x="425" y="97"/>
                    </a:lnTo>
                    <a:lnTo>
                      <a:pt x="409" y="87"/>
                    </a:lnTo>
                    <a:lnTo>
                      <a:pt x="392" y="76"/>
                    </a:lnTo>
                    <a:lnTo>
                      <a:pt x="374" y="67"/>
                    </a:lnTo>
                    <a:lnTo>
                      <a:pt x="353" y="58"/>
                    </a:lnTo>
                    <a:lnTo>
                      <a:pt x="333" y="49"/>
                    </a:lnTo>
                    <a:lnTo>
                      <a:pt x="311" y="41"/>
                    </a:lnTo>
                    <a:lnTo>
                      <a:pt x="289" y="34"/>
                    </a:lnTo>
                    <a:lnTo>
                      <a:pt x="268" y="27"/>
                    </a:lnTo>
                    <a:lnTo>
                      <a:pt x="246" y="21"/>
                    </a:lnTo>
                    <a:lnTo>
                      <a:pt x="223" y="15"/>
                    </a:lnTo>
                    <a:lnTo>
                      <a:pt x="201" y="11"/>
                    </a:lnTo>
                    <a:lnTo>
                      <a:pt x="179" y="7"/>
                    </a:lnTo>
                    <a:lnTo>
                      <a:pt x="157" y="4"/>
                    </a:lnTo>
                    <a:lnTo>
                      <a:pt x="136" y="1"/>
                    </a:lnTo>
                    <a:lnTo>
                      <a:pt x="115" y="0"/>
                    </a:lnTo>
                    <a:lnTo>
                      <a:pt x="97" y="0"/>
                    </a:lnTo>
                    <a:lnTo>
                      <a:pt x="79" y="1"/>
                    </a:lnTo>
                    <a:lnTo>
                      <a:pt x="62" y="4"/>
                    </a:lnTo>
                    <a:lnTo>
                      <a:pt x="47" y="7"/>
                    </a:lnTo>
                    <a:lnTo>
                      <a:pt x="34" y="12"/>
                    </a:lnTo>
                    <a:lnTo>
                      <a:pt x="23" y="18"/>
                    </a:lnTo>
                    <a:lnTo>
                      <a:pt x="14" y="26"/>
                    </a:lnTo>
                    <a:lnTo>
                      <a:pt x="7" y="34"/>
                    </a:lnTo>
                    <a:lnTo>
                      <a:pt x="3" y="44"/>
                    </a:lnTo>
                    <a:lnTo>
                      <a:pt x="0" y="54"/>
                    </a:lnTo>
                    <a:lnTo>
                      <a:pt x="1" y="66"/>
                    </a:lnTo>
                    <a:lnTo>
                      <a:pt x="6" y="76"/>
                    </a:lnTo>
                    <a:lnTo>
                      <a:pt x="12" y="88"/>
                    </a:lnTo>
                    <a:lnTo>
                      <a:pt x="21" y="98"/>
                    </a:lnTo>
                    <a:lnTo>
                      <a:pt x="31" y="110"/>
                    </a:lnTo>
                    <a:lnTo>
                      <a:pt x="44" y="120"/>
                    </a:lnTo>
                    <a:lnTo>
                      <a:pt x="58" y="130"/>
                    </a:lnTo>
                    <a:lnTo>
                      <a:pt x="74" y="141"/>
                    </a:lnTo>
                    <a:lnTo>
                      <a:pt x="91" y="151"/>
                    </a:lnTo>
                    <a:lnTo>
                      <a:pt x="110" y="160"/>
                    </a:lnTo>
                    <a:lnTo>
                      <a:pt x="130" y="170"/>
                    </a:lnTo>
                    <a:lnTo>
                      <a:pt x="150" y="179"/>
                    </a:lnTo>
                    <a:lnTo>
                      <a:pt x="172" y="187"/>
                    </a:lnTo>
                    <a:lnTo>
                      <a:pt x="194" y="194"/>
                    </a:lnTo>
                    <a:lnTo>
                      <a:pt x="216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6"/>
              <p:cNvSpPr>
                <a:spLocks/>
              </p:cNvSpPr>
              <p:nvPr/>
            </p:nvSpPr>
            <p:spPr bwMode="auto">
              <a:xfrm>
                <a:off x="6120" y="901"/>
                <a:ext cx="208" cy="81"/>
              </a:xfrm>
              <a:custGeom>
                <a:avLst/>
                <a:gdLst>
                  <a:gd name="T0" fmla="*/ 2 w 417"/>
                  <a:gd name="T1" fmla="*/ 14 h 162"/>
                  <a:gd name="T2" fmla="*/ 11 w 417"/>
                  <a:gd name="T3" fmla="*/ 8 h 162"/>
                  <a:gd name="T4" fmla="*/ 28 w 417"/>
                  <a:gd name="T5" fmla="*/ 3 h 162"/>
                  <a:gd name="T6" fmla="*/ 53 w 417"/>
                  <a:gd name="T7" fmla="*/ 0 h 162"/>
                  <a:gd name="T8" fmla="*/ 81 w 417"/>
                  <a:gd name="T9" fmla="*/ 0 h 162"/>
                  <a:gd name="T10" fmla="*/ 117 w 417"/>
                  <a:gd name="T11" fmla="*/ 2 h 162"/>
                  <a:gd name="T12" fmla="*/ 156 w 417"/>
                  <a:gd name="T13" fmla="*/ 9 h 162"/>
                  <a:gd name="T14" fmla="*/ 201 w 417"/>
                  <a:gd name="T15" fmla="*/ 18 h 162"/>
                  <a:gd name="T16" fmla="*/ 247 w 417"/>
                  <a:gd name="T17" fmla="*/ 32 h 162"/>
                  <a:gd name="T18" fmla="*/ 290 w 417"/>
                  <a:gd name="T19" fmla="*/ 48 h 162"/>
                  <a:gd name="T20" fmla="*/ 326 w 417"/>
                  <a:gd name="T21" fmla="*/ 64 h 162"/>
                  <a:gd name="T22" fmla="*/ 357 w 417"/>
                  <a:gd name="T23" fmla="*/ 80 h 162"/>
                  <a:gd name="T24" fmla="*/ 382 w 417"/>
                  <a:gd name="T25" fmla="*/ 97 h 162"/>
                  <a:gd name="T26" fmla="*/ 401 w 417"/>
                  <a:gd name="T27" fmla="*/ 112 h 162"/>
                  <a:gd name="T28" fmla="*/ 412 w 417"/>
                  <a:gd name="T29" fmla="*/ 126 h 162"/>
                  <a:gd name="T30" fmla="*/ 417 w 417"/>
                  <a:gd name="T31" fmla="*/ 138 h 162"/>
                  <a:gd name="T32" fmla="*/ 416 w 417"/>
                  <a:gd name="T33" fmla="*/ 145 h 162"/>
                  <a:gd name="T34" fmla="*/ 410 w 417"/>
                  <a:gd name="T35" fmla="*/ 149 h 162"/>
                  <a:gd name="T36" fmla="*/ 401 w 417"/>
                  <a:gd name="T37" fmla="*/ 154 h 162"/>
                  <a:gd name="T38" fmla="*/ 386 w 417"/>
                  <a:gd name="T39" fmla="*/ 158 h 162"/>
                  <a:gd name="T40" fmla="*/ 366 w 417"/>
                  <a:gd name="T41" fmla="*/ 161 h 162"/>
                  <a:gd name="T42" fmla="*/ 342 w 417"/>
                  <a:gd name="T43" fmla="*/ 162 h 162"/>
                  <a:gd name="T44" fmla="*/ 314 w 417"/>
                  <a:gd name="T45" fmla="*/ 161 h 162"/>
                  <a:gd name="T46" fmla="*/ 283 w 417"/>
                  <a:gd name="T47" fmla="*/ 157 h 162"/>
                  <a:gd name="T48" fmla="*/ 249 w 417"/>
                  <a:gd name="T49" fmla="*/ 152 h 162"/>
                  <a:gd name="T50" fmla="*/ 210 w 417"/>
                  <a:gd name="T51" fmla="*/ 142 h 162"/>
                  <a:gd name="T52" fmla="*/ 168 w 417"/>
                  <a:gd name="T53" fmla="*/ 130 h 162"/>
                  <a:gd name="T54" fmla="*/ 125 w 417"/>
                  <a:gd name="T55" fmla="*/ 114 h 162"/>
                  <a:gd name="T56" fmla="*/ 90 w 417"/>
                  <a:gd name="T57" fmla="*/ 97 h 162"/>
                  <a:gd name="T58" fmla="*/ 58 w 417"/>
                  <a:gd name="T59" fmla="*/ 81 h 162"/>
                  <a:gd name="T60" fmla="*/ 33 w 417"/>
                  <a:gd name="T61" fmla="*/ 64 h 162"/>
                  <a:gd name="T62" fmla="*/ 16 w 417"/>
                  <a:gd name="T63" fmla="*/ 49 h 162"/>
                  <a:gd name="T64" fmla="*/ 4 w 417"/>
                  <a:gd name="T65" fmla="*/ 35 h 162"/>
                  <a:gd name="T66" fmla="*/ 0 w 417"/>
                  <a:gd name="T67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162">
                    <a:moveTo>
                      <a:pt x="0" y="19"/>
                    </a:moveTo>
                    <a:lnTo>
                      <a:pt x="2" y="14"/>
                    </a:lnTo>
                    <a:lnTo>
                      <a:pt x="5" y="11"/>
                    </a:lnTo>
                    <a:lnTo>
                      <a:pt x="11" y="8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81" y="0"/>
                    </a:lnTo>
                    <a:lnTo>
                      <a:pt x="99" y="1"/>
                    </a:lnTo>
                    <a:lnTo>
                      <a:pt x="117" y="2"/>
                    </a:lnTo>
                    <a:lnTo>
                      <a:pt x="136" y="4"/>
                    </a:lnTo>
                    <a:lnTo>
                      <a:pt x="156" y="9"/>
                    </a:lnTo>
                    <a:lnTo>
                      <a:pt x="178" y="12"/>
                    </a:lnTo>
                    <a:lnTo>
                      <a:pt x="201" y="18"/>
                    </a:lnTo>
                    <a:lnTo>
                      <a:pt x="224" y="25"/>
                    </a:lnTo>
                    <a:lnTo>
                      <a:pt x="247" y="32"/>
                    </a:lnTo>
                    <a:lnTo>
                      <a:pt x="269" y="40"/>
                    </a:lnTo>
                    <a:lnTo>
                      <a:pt x="290" y="48"/>
                    </a:lnTo>
                    <a:lnTo>
                      <a:pt x="308" y="56"/>
                    </a:lnTo>
                    <a:lnTo>
                      <a:pt x="326" y="64"/>
                    </a:lnTo>
                    <a:lnTo>
                      <a:pt x="342" y="72"/>
                    </a:lnTo>
                    <a:lnTo>
                      <a:pt x="357" y="80"/>
                    </a:lnTo>
                    <a:lnTo>
                      <a:pt x="371" y="88"/>
                    </a:lnTo>
                    <a:lnTo>
                      <a:pt x="382" y="97"/>
                    </a:lnTo>
                    <a:lnTo>
                      <a:pt x="391" y="104"/>
                    </a:lnTo>
                    <a:lnTo>
                      <a:pt x="401" y="112"/>
                    </a:lnTo>
                    <a:lnTo>
                      <a:pt x="406" y="119"/>
                    </a:lnTo>
                    <a:lnTo>
                      <a:pt x="412" y="126"/>
                    </a:lnTo>
                    <a:lnTo>
                      <a:pt x="416" y="132"/>
                    </a:lnTo>
                    <a:lnTo>
                      <a:pt x="417" y="138"/>
                    </a:lnTo>
                    <a:lnTo>
                      <a:pt x="417" y="142"/>
                    </a:lnTo>
                    <a:lnTo>
                      <a:pt x="416" y="145"/>
                    </a:lnTo>
                    <a:lnTo>
                      <a:pt x="413" y="147"/>
                    </a:lnTo>
                    <a:lnTo>
                      <a:pt x="410" y="149"/>
                    </a:lnTo>
                    <a:lnTo>
                      <a:pt x="406" y="152"/>
                    </a:lnTo>
                    <a:lnTo>
                      <a:pt x="401" y="154"/>
                    </a:lnTo>
                    <a:lnTo>
                      <a:pt x="394" y="156"/>
                    </a:lnTo>
                    <a:lnTo>
                      <a:pt x="386" y="158"/>
                    </a:lnTo>
                    <a:lnTo>
                      <a:pt x="376" y="160"/>
                    </a:lnTo>
                    <a:lnTo>
                      <a:pt x="366" y="161"/>
                    </a:lnTo>
                    <a:lnTo>
                      <a:pt x="354" y="162"/>
                    </a:lnTo>
                    <a:lnTo>
                      <a:pt x="342" y="162"/>
                    </a:lnTo>
                    <a:lnTo>
                      <a:pt x="329" y="162"/>
                    </a:lnTo>
                    <a:lnTo>
                      <a:pt x="314" y="161"/>
                    </a:lnTo>
                    <a:lnTo>
                      <a:pt x="299" y="160"/>
                    </a:lnTo>
                    <a:lnTo>
                      <a:pt x="283" y="157"/>
                    </a:lnTo>
                    <a:lnTo>
                      <a:pt x="267" y="155"/>
                    </a:lnTo>
                    <a:lnTo>
                      <a:pt x="249" y="152"/>
                    </a:lnTo>
                    <a:lnTo>
                      <a:pt x="230" y="147"/>
                    </a:lnTo>
                    <a:lnTo>
                      <a:pt x="210" y="142"/>
                    </a:lnTo>
                    <a:lnTo>
                      <a:pt x="191" y="137"/>
                    </a:lnTo>
                    <a:lnTo>
                      <a:pt x="168" y="130"/>
                    </a:lnTo>
                    <a:lnTo>
                      <a:pt x="146" y="122"/>
                    </a:lnTo>
                    <a:lnTo>
                      <a:pt x="125" y="114"/>
                    </a:lnTo>
                    <a:lnTo>
                      <a:pt x="107" y="105"/>
                    </a:lnTo>
                    <a:lnTo>
                      <a:pt x="90" y="97"/>
                    </a:lnTo>
                    <a:lnTo>
                      <a:pt x="73" y="89"/>
                    </a:lnTo>
                    <a:lnTo>
                      <a:pt x="58" y="81"/>
                    </a:lnTo>
                    <a:lnTo>
                      <a:pt x="46" y="72"/>
                    </a:lnTo>
                    <a:lnTo>
                      <a:pt x="33" y="64"/>
                    </a:lnTo>
                    <a:lnTo>
                      <a:pt x="24" y="57"/>
                    </a:lnTo>
                    <a:lnTo>
                      <a:pt x="16" y="49"/>
                    </a:lnTo>
                    <a:lnTo>
                      <a:pt x="9" y="42"/>
                    </a:lnTo>
                    <a:lnTo>
                      <a:pt x="4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9"/>
              <p:cNvSpPr>
                <a:spLocks/>
              </p:cNvSpPr>
              <p:nvPr/>
            </p:nvSpPr>
            <p:spPr bwMode="auto">
              <a:xfrm>
                <a:off x="6145" y="1035"/>
                <a:ext cx="137" cy="79"/>
              </a:xfrm>
              <a:custGeom>
                <a:avLst/>
                <a:gdLst>
                  <a:gd name="T0" fmla="*/ 86 w 273"/>
                  <a:gd name="T1" fmla="*/ 0 h 158"/>
                  <a:gd name="T2" fmla="*/ 0 w 273"/>
                  <a:gd name="T3" fmla="*/ 87 h 158"/>
                  <a:gd name="T4" fmla="*/ 185 w 273"/>
                  <a:gd name="T5" fmla="*/ 158 h 158"/>
                  <a:gd name="T6" fmla="*/ 273 w 273"/>
                  <a:gd name="T7" fmla="*/ 67 h 158"/>
                  <a:gd name="T8" fmla="*/ 86 w 2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58">
                    <a:moveTo>
                      <a:pt x="86" y="0"/>
                    </a:moveTo>
                    <a:lnTo>
                      <a:pt x="0" y="87"/>
                    </a:lnTo>
                    <a:lnTo>
                      <a:pt x="185" y="158"/>
                    </a:lnTo>
                    <a:lnTo>
                      <a:pt x="273" y="6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40"/>
              <p:cNvSpPr>
                <a:spLocks/>
              </p:cNvSpPr>
              <p:nvPr/>
            </p:nvSpPr>
            <p:spPr bwMode="auto">
              <a:xfrm>
                <a:off x="6251" y="1073"/>
                <a:ext cx="70" cy="55"/>
              </a:xfrm>
              <a:custGeom>
                <a:avLst/>
                <a:gdLst>
                  <a:gd name="T0" fmla="*/ 89 w 140"/>
                  <a:gd name="T1" fmla="*/ 0 h 110"/>
                  <a:gd name="T2" fmla="*/ 0 w 140"/>
                  <a:gd name="T3" fmla="*/ 92 h 110"/>
                  <a:gd name="T4" fmla="*/ 49 w 140"/>
                  <a:gd name="T5" fmla="*/ 110 h 110"/>
                  <a:gd name="T6" fmla="*/ 140 w 140"/>
                  <a:gd name="T7" fmla="*/ 18 h 110"/>
                  <a:gd name="T8" fmla="*/ 89 w 14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10">
                    <a:moveTo>
                      <a:pt x="89" y="0"/>
                    </a:moveTo>
                    <a:lnTo>
                      <a:pt x="0" y="92"/>
                    </a:lnTo>
                    <a:lnTo>
                      <a:pt x="49" y="110"/>
                    </a:lnTo>
                    <a:lnTo>
                      <a:pt x="140" y="18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41"/>
              <p:cNvSpPr>
                <a:spLocks/>
              </p:cNvSpPr>
              <p:nvPr/>
            </p:nvSpPr>
            <p:spPr bwMode="auto">
              <a:xfrm>
                <a:off x="6064" y="1005"/>
                <a:ext cx="88" cy="60"/>
              </a:xfrm>
              <a:custGeom>
                <a:avLst/>
                <a:gdLst>
                  <a:gd name="T0" fmla="*/ 83 w 176"/>
                  <a:gd name="T1" fmla="*/ 0 h 120"/>
                  <a:gd name="T2" fmla="*/ 0 w 176"/>
                  <a:gd name="T3" fmla="*/ 85 h 120"/>
                  <a:gd name="T4" fmla="*/ 92 w 176"/>
                  <a:gd name="T5" fmla="*/ 120 h 120"/>
                  <a:gd name="T6" fmla="*/ 176 w 176"/>
                  <a:gd name="T7" fmla="*/ 33 h 120"/>
                  <a:gd name="T8" fmla="*/ 83 w 176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120">
                    <a:moveTo>
                      <a:pt x="83" y="0"/>
                    </a:moveTo>
                    <a:lnTo>
                      <a:pt x="0" y="85"/>
                    </a:lnTo>
                    <a:lnTo>
                      <a:pt x="92" y="120"/>
                    </a:lnTo>
                    <a:lnTo>
                      <a:pt x="176" y="3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42"/>
              <p:cNvSpPr>
                <a:spLocks/>
              </p:cNvSpPr>
              <p:nvPr/>
            </p:nvSpPr>
            <p:spPr bwMode="auto">
              <a:xfrm>
                <a:off x="6264" y="941"/>
                <a:ext cx="20" cy="12"/>
              </a:xfrm>
              <a:custGeom>
                <a:avLst/>
                <a:gdLst>
                  <a:gd name="T0" fmla="*/ 19 w 39"/>
                  <a:gd name="T1" fmla="*/ 23 h 23"/>
                  <a:gd name="T2" fmla="*/ 26 w 39"/>
                  <a:gd name="T3" fmla="*/ 22 h 23"/>
                  <a:gd name="T4" fmla="*/ 33 w 39"/>
                  <a:gd name="T5" fmla="*/ 20 h 23"/>
                  <a:gd name="T6" fmla="*/ 38 w 39"/>
                  <a:gd name="T7" fmla="*/ 16 h 23"/>
                  <a:gd name="T8" fmla="*/ 39 w 39"/>
                  <a:gd name="T9" fmla="*/ 12 h 23"/>
                  <a:gd name="T10" fmla="*/ 38 w 39"/>
                  <a:gd name="T11" fmla="*/ 7 h 23"/>
                  <a:gd name="T12" fmla="*/ 33 w 39"/>
                  <a:gd name="T13" fmla="*/ 3 h 23"/>
                  <a:gd name="T14" fmla="*/ 26 w 39"/>
                  <a:gd name="T15" fmla="*/ 1 h 23"/>
                  <a:gd name="T16" fmla="*/ 19 w 39"/>
                  <a:gd name="T17" fmla="*/ 0 h 23"/>
                  <a:gd name="T18" fmla="*/ 11 w 39"/>
                  <a:gd name="T19" fmla="*/ 1 h 23"/>
                  <a:gd name="T20" fmla="*/ 6 w 39"/>
                  <a:gd name="T21" fmla="*/ 3 h 23"/>
                  <a:gd name="T22" fmla="*/ 1 w 39"/>
                  <a:gd name="T23" fmla="*/ 7 h 23"/>
                  <a:gd name="T24" fmla="*/ 0 w 39"/>
                  <a:gd name="T25" fmla="*/ 12 h 23"/>
                  <a:gd name="T26" fmla="*/ 1 w 39"/>
                  <a:gd name="T27" fmla="*/ 16 h 23"/>
                  <a:gd name="T28" fmla="*/ 6 w 39"/>
                  <a:gd name="T29" fmla="*/ 20 h 23"/>
                  <a:gd name="T30" fmla="*/ 11 w 39"/>
                  <a:gd name="T31" fmla="*/ 22 h 23"/>
                  <a:gd name="T32" fmla="*/ 19 w 39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3">
                    <a:moveTo>
                      <a:pt x="19" y="23"/>
                    </a:moveTo>
                    <a:lnTo>
                      <a:pt x="26" y="22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39" y="12"/>
                    </a:lnTo>
                    <a:lnTo>
                      <a:pt x="38" y="7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AAB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43"/>
              <p:cNvSpPr>
                <a:spLocks/>
              </p:cNvSpPr>
              <p:nvPr/>
            </p:nvSpPr>
            <p:spPr bwMode="auto">
              <a:xfrm>
                <a:off x="6128" y="917"/>
                <a:ext cx="187" cy="57"/>
              </a:xfrm>
              <a:custGeom>
                <a:avLst/>
                <a:gdLst>
                  <a:gd name="T0" fmla="*/ 0 w 372"/>
                  <a:gd name="T1" fmla="*/ 0 h 114"/>
                  <a:gd name="T2" fmla="*/ 1 w 372"/>
                  <a:gd name="T3" fmla="*/ 1 h 114"/>
                  <a:gd name="T4" fmla="*/ 5 w 372"/>
                  <a:gd name="T5" fmla="*/ 4 h 114"/>
                  <a:gd name="T6" fmla="*/ 11 w 372"/>
                  <a:gd name="T7" fmla="*/ 11 h 114"/>
                  <a:gd name="T8" fmla="*/ 21 w 372"/>
                  <a:gd name="T9" fmla="*/ 18 h 114"/>
                  <a:gd name="T10" fmla="*/ 32 w 372"/>
                  <a:gd name="T11" fmla="*/ 27 h 114"/>
                  <a:gd name="T12" fmla="*/ 47 w 372"/>
                  <a:gd name="T13" fmla="*/ 38 h 114"/>
                  <a:gd name="T14" fmla="*/ 64 w 372"/>
                  <a:gd name="T15" fmla="*/ 48 h 114"/>
                  <a:gd name="T16" fmla="*/ 86 w 372"/>
                  <a:gd name="T17" fmla="*/ 60 h 114"/>
                  <a:gd name="T18" fmla="*/ 109 w 372"/>
                  <a:gd name="T19" fmla="*/ 70 h 114"/>
                  <a:gd name="T20" fmla="*/ 137 w 372"/>
                  <a:gd name="T21" fmla="*/ 80 h 114"/>
                  <a:gd name="T22" fmla="*/ 167 w 372"/>
                  <a:gd name="T23" fmla="*/ 91 h 114"/>
                  <a:gd name="T24" fmla="*/ 202 w 372"/>
                  <a:gd name="T25" fmla="*/ 99 h 114"/>
                  <a:gd name="T26" fmla="*/ 238 w 372"/>
                  <a:gd name="T27" fmla="*/ 106 h 114"/>
                  <a:gd name="T28" fmla="*/ 280 w 372"/>
                  <a:gd name="T29" fmla="*/ 110 h 114"/>
                  <a:gd name="T30" fmla="*/ 324 w 372"/>
                  <a:gd name="T31" fmla="*/ 114 h 114"/>
                  <a:gd name="T32" fmla="*/ 372 w 372"/>
                  <a:gd name="T33" fmla="*/ 114 h 114"/>
                  <a:gd name="T34" fmla="*/ 370 w 372"/>
                  <a:gd name="T35" fmla="*/ 114 h 114"/>
                  <a:gd name="T36" fmla="*/ 361 w 372"/>
                  <a:gd name="T37" fmla="*/ 113 h 114"/>
                  <a:gd name="T38" fmla="*/ 348 w 372"/>
                  <a:gd name="T39" fmla="*/ 111 h 114"/>
                  <a:gd name="T40" fmla="*/ 331 w 372"/>
                  <a:gd name="T41" fmla="*/ 109 h 114"/>
                  <a:gd name="T42" fmla="*/ 310 w 372"/>
                  <a:gd name="T43" fmla="*/ 107 h 114"/>
                  <a:gd name="T44" fmla="*/ 287 w 372"/>
                  <a:gd name="T45" fmla="*/ 103 h 114"/>
                  <a:gd name="T46" fmla="*/ 260 w 372"/>
                  <a:gd name="T47" fmla="*/ 99 h 114"/>
                  <a:gd name="T48" fmla="*/ 232 w 372"/>
                  <a:gd name="T49" fmla="*/ 93 h 114"/>
                  <a:gd name="T50" fmla="*/ 202 w 372"/>
                  <a:gd name="T51" fmla="*/ 86 h 114"/>
                  <a:gd name="T52" fmla="*/ 172 w 372"/>
                  <a:gd name="T53" fmla="*/ 78 h 114"/>
                  <a:gd name="T54" fmla="*/ 140 w 372"/>
                  <a:gd name="T55" fmla="*/ 69 h 114"/>
                  <a:gd name="T56" fmla="*/ 109 w 372"/>
                  <a:gd name="T57" fmla="*/ 59 h 114"/>
                  <a:gd name="T58" fmla="*/ 79 w 372"/>
                  <a:gd name="T59" fmla="*/ 46 h 114"/>
                  <a:gd name="T60" fmla="*/ 51 w 372"/>
                  <a:gd name="T61" fmla="*/ 32 h 114"/>
                  <a:gd name="T62" fmla="*/ 24 w 372"/>
                  <a:gd name="T63" fmla="*/ 17 h 114"/>
                  <a:gd name="T64" fmla="*/ 0 w 372"/>
                  <a:gd name="T6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114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11" y="11"/>
                    </a:lnTo>
                    <a:lnTo>
                      <a:pt x="21" y="18"/>
                    </a:lnTo>
                    <a:lnTo>
                      <a:pt x="32" y="27"/>
                    </a:lnTo>
                    <a:lnTo>
                      <a:pt x="47" y="38"/>
                    </a:lnTo>
                    <a:lnTo>
                      <a:pt x="64" y="48"/>
                    </a:lnTo>
                    <a:lnTo>
                      <a:pt x="86" y="60"/>
                    </a:lnTo>
                    <a:lnTo>
                      <a:pt x="109" y="70"/>
                    </a:lnTo>
                    <a:lnTo>
                      <a:pt x="137" y="80"/>
                    </a:lnTo>
                    <a:lnTo>
                      <a:pt x="167" y="91"/>
                    </a:lnTo>
                    <a:lnTo>
                      <a:pt x="202" y="99"/>
                    </a:lnTo>
                    <a:lnTo>
                      <a:pt x="238" y="106"/>
                    </a:lnTo>
                    <a:lnTo>
                      <a:pt x="280" y="110"/>
                    </a:lnTo>
                    <a:lnTo>
                      <a:pt x="324" y="114"/>
                    </a:lnTo>
                    <a:lnTo>
                      <a:pt x="372" y="114"/>
                    </a:lnTo>
                    <a:lnTo>
                      <a:pt x="370" y="114"/>
                    </a:lnTo>
                    <a:lnTo>
                      <a:pt x="361" y="113"/>
                    </a:lnTo>
                    <a:lnTo>
                      <a:pt x="348" y="111"/>
                    </a:lnTo>
                    <a:lnTo>
                      <a:pt x="331" y="109"/>
                    </a:lnTo>
                    <a:lnTo>
                      <a:pt x="310" y="107"/>
                    </a:lnTo>
                    <a:lnTo>
                      <a:pt x="287" y="103"/>
                    </a:lnTo>
                    <a:lnTo>
                      <a:pt x="260" y="99"/>
                    </a:lnTo>
                    <a:lnTo>
                      <a:pt x="232" y="93"/>
                    </a:lnTo>
                    <a:lnTo>
                      <a:pt x="202" y="86"/>
                    </a:lnTo>
                    <a:lnTo>
                      <a:pt x="172" y="78"/>
                    </a:lnTo>
                    <a:lnTo>
                      <a:pt x="140" y="69"/>
                    </a:lnTo>
                    <a:lnTo>
                      <a:pt x="109" y="59"/>
                    </a:lnTo>
                    <a:lnTo>
                      <a:pt x="79" y="46"/>
                    </a:lnTo>
                    <a:lnTo>
                      <a:pt x="51" y="32"/>
                    </a:lnTo>
                    <a:lnTo>
                      <a:pt x="2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2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4"/>
              <p:cNvSpPr>
                <a:spLocks/>
              </p:cNvSpPr>
              <p:nvPr/>
            </p:nvSpPr>
            <p:spPr bwMode="auto">
              <a:xfrm>
                <a:off x="6467" y="1060"/>
                <a:ext cx="46" cy="26"/>
              </a:xfrm>
              <a:custGeom>
                <a:avLst/>
                <a:gdLst>
                  <a:gd name="T0" fmla="*/ 45 w 91"/>
                  <a:gd name="T1" fmla="*/ 53 h 53"/>
                  <a:gd name="T2" fmla="*/ 54 w 91"/>
                  <a:gd name="T3" fmla="*/ 53 h 53"/>
                  <a:gd name="T4" fmla="*/ 64 w 91"/>
                  <a:gd name="T5" fmla="*/ 51 h 53"/>
                  <a:gd name="T6" fmla="*/ 71 w 91"/>
                  <a:gd name="T7" fmla="*/ 49 h 53"/>
                  <a:gd name="T8" fmla="*/ 78 w 91"/>
                  <a:gd name="T9" fmla="*/ 45 h 53"/>
                  <a:gd name="T10" fmla="*/ 83 w 91"/>
                  <a:gd name="T11" fmla="*/ 42 h 53"/>
                  <a:gd name="T12" fmla="*/ 88 w 91"/>
                  <a:gd name="T13" fmla="*/ 37 h 53"/>
                  <a:gd name="T14" fmla="*/ 90 w 91"/>
                  <a:gd name="T15" fmla="*/ 33 h 53"/>
                  <a:gd name="T16" fmla="*/ 91 w 91"/>
                  <a:gd name="T17" fmla="*/ 27 h 53"/>
                  <a:gd name="T18" fmla="*/ 90 w 91"/>
                  <a:gd name="T19" fmla="*/ 21 h 53"/>
                  <a:gd name="T20" fmla="*/ 88 w 91"/>
                  <a:gd name="T21" fmla="*/ 16 h 53"/>
                  <a:gd name="T22" fmla="*/ 83 w 91"/>
                  <a:gd name="T23" fmla="*/ 12 h 53"/>
                  <a:gd name="T24" fmla="*/ 78 w 91"/>
                  <a:gd name="T25" fmla="*/ 8 h 53"/>
                  <a:gd name="T26" fmla="*/ 71 w 91"/>
                  <a:gd name="T27" fmla="*/ 5 h 53"/>
                  <a:gd name="T28" fmla="*/ 64 w 91"/>
                  <a:gd name="T29" fmla="*/ 3 h 53"/>
                  <a:gd name="T30" fmla="*/ 54 w 91"/>
                  <a:gd name="T31" fmla="*/ 0 h 53"/>
                  <a:gd name="T32" fmla="*/ 45 w 91"/>
                  <a:gd name="T33" fmla="*/ 0 h 53"/>
                  <a:gd name="T34" fmla="*/ 36 w 91"/>
                  <a:gd name="T35" fmla="*/ 0 h 53"/>
                  <a:gd name="T36" fmla="*/ 28 w 91"/>
                  <a:gd name="T37" fmla="*/ 3 h 53"/>
                  <a:gd name="T38" fmla="*/ 20 w 91"/>
                  <a:gd name="T39" fmla="*/ 5 h 53"/>
                  <a:gd name="T40" fmla="*/ 14 w 91"/>
                  <a:gd name="T41" fmla="*/ 8 h 53"/>
                  <a:gd name="T42" fmla="*/ 8 w 91"/>
                  <a:gd name="T43" fmla="*/ 12 h 53"/>
                  <a:gd name="T44" fmla="*/ 4 w 91"/>
                  <a:gd name="T45" fmla="*/ 16 h 53"/>
                  <a:gd name="T46" fmla="*/ 1 w 91"/>
                  <a:gd name="T47" fmla="*/ 21 h 53"/>
                  <a:gd name="T48" fmla="*/ 0 w 91"/>
                  <a:gd name="T49" fmla="*/ 27 h 53"/>
                  <a:gd name="T50" fmla="*/ 1 w 91"/>
                  <a:gd name="T51" fmla="*/ 33 h 53"/>
                  <a:gd name="T52" fmla="*/ 4 w 91"/>
                  <a:gd name="T53" fmla="*/ 37 h 53"/>
                  <a:gd name="T54" fmla="*/ 8 w 91"/>
                  <a:gd name="T55" fmla="*/ 42 h 53"/>
                  <a:gd name="T56" fmla="*/ 14 w 91"/>
                  <a:gd name="T57" fmla="*/ 45 h 53"/>
                  <a:gd name="T58" fmla="*/ 20 w 91"/>
                  <a:gd name="T59" fmla="*/ 49 h 53"/>
                  <a:gd name="T60" fmla="*/ 28 w 91"/>
                  <a:gd name="T61" fmla="*/ 51 h 53"/>
                  <a:gd name="T62" fmla="*/ 36 w 91"/>
                  <a:gd name="T63" fmla="*/ 53 h 53"/>
                  <a:gd name="T64" fmla="*/ 45 w 91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53">
                    <a:moveTo>
                      <a:pt x="45" y="53"/>
                    </a:moveTo>
                    <a:lnTo>
                      <a:pt x="54" y="53"/>
                    </a:lnTo>
                    <a:lnTo>
                      <a:pt x="64" y="51"/>
                    </a:lnTo>
                    <a:lnTo>
                      <a:pt x="71" y="49"/>
                    </a:lnTo>
                    <a:lnTo>
                      <a:pt x="78" y="45"/>
                    </a:lnTo>
                    <a:lnTo>
                      <a:pt x="83" y="42"/>
                    </a:lnTo>
                    <a:lnTo>
                      <a:pt x="88" y="37"/>
                    </a:lnTo>
                    <a:lnTo>
                      <a:pt x="90" y="33"/>
                    </a:lnTo>
                    <a:lnTo>
                      <a:pt x="91" y="27"/>
                    </a:lnTo>
                    <a:lnTo>
                      <a:pt x="90" y="21"/>
                    </a:lnTo>
                    <a:lnTo>
                      <a:pt x="88" y="16"/>
                    </a:lnTo>
                    <a:lnTo>
                      <a:pt x="83" y="12"/>
                    </a:lnTo>
                    <a:lnTo>
                      <a:pt x="78" y="8"/>
                    </a:lnTo>
                    <a:lnTo>
                      <a:pt x="71" y="5"/>
                    </a:lnTo>
                    <a:lnTo>
                      <a:pt x="64" y="3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0" y="5"/>
                    </a:lnTo>
                    <a:lnTo>
                      <a:pt x="14" y="8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4" y="37"/>
                    </a:lnTo>
                    <a:lnTo>
                      <a:pt x="8" y="42"/>
                    </a:lnTo>
                    <a:lnTo>
                      <a:pt x="14" y="45"/>
                    </a:lnTo>
                    <a:lnTo>
                      <a:pt x="20" y="49"/>
                    </a:lnTo>
                    <a:lnTo>
                      <a:pt x="28" y="51"/>
                    </a:lnTo>
                    <a:lnTo>
                      <a:pt x="36" y="53"/>
                    </a:lnTo>
                    <a:lnTo>
                      <a:pt x="4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>
                <a:off x="6399" y="1035"/>
                <a:ext cx="46" cy="26"/>
              </a:xfrm>
              <a:custGeom>
                <a:avLst/>
                <a:gdLst>
                  <a:gd name="T0" fmla="*/ 46 w 91"/>
                  <a:gd name="T1" fmla="*/ 53 h 53"/>
                  <a:gd name="T2" fmla="*/ 56 w 91"/>
                  <a:gd name="T3" fmla="*/ 53 h 53"/>
                  <a:gd name="T4" fmla="*/ 64 w 91"/>
                  <a:gd name="T5" fmla="*/ 50 h 53"/>
                  <a:gd name="T6" fmla="*/ 72 w 91"/>
                  <a:gd name="T7" fmla="*/ 48 h 53"/>
                  <a:gd name="T8" fmla="*/ 78 w 91"/>
                  <a:gd name="T9" fmla="*/ 45 h 53"/>
                  <a:gd name="T10" fmla="*/ 83 w 91"/>
                  <a:gd name="T11" fmla="*/ 41 h 53"/>
                  <a:gd name="T12" fmla="*/ 88 w 91"/>
                  <a:gd name="T13" fmla="*/ 37 h 53"/>
                  <a:gd name="T14" fmla="*/ 90 w 91"/>
                  <a:gd name="T15" fmla="*/ 31 h 53"/>
                  <a:gd name="T16" fmla="*/ 91 w 91"/>
                  <a:gd name="T17" fmla="*/ 26 h 53"/>
                  <a:gd name="T18" fmla="*/ 90 w 91"/>
                  <a:gd name="T19" fmla="*/ 20 h 53"/>
                  <a:gd name="T20" fmla="*/ 88 w 91"/>
                  <a:gd name="T21" fmla="*/ 16 h 53"/>
                  <a:gd name="T22" fmla="*/ 83 w 91"/>
                  <a:gd name="T23" fmla="*/ 11 h 53"/>
                  <a:gd name="T24" fmla="*/ 78 w 91"/>
                  <a:gd name="T25" fmla="*/ 8 h 53"/>
                  <a:gd name="T26" fmla="*/ 72 w 91"/>
                  <a:gd name="T27" fmla="*/ 4 h 53"/>
                  <a:gd name="T28" fmla="*/ 64 w 91"/>
                  <a:gd name="T29" fmla="*/ 2 h 53"/>
                  <a:gd name="T30" fmla="*/ 56 w 91"/>
                  <a:gd name="T31" fmla="*/ 0 h 53"/>
                  <a:gd name="T32" fmla="*/ 46 w 91"/>
                  <a:gd name="T33" fmla="*/ 0 h 53"/>
                  <a:gd name="T34" fmla="*/ 37 w 91"/>
                  <a:gd name="T35" fmla="*/ 0 h 53"/>
                  <a:gd name="T36" fmla="*/ 28 w 91"/>
                  <a:gd name="T37" fmla="*/ 2 h 53"/>
                  <a:gd name="T38" fmla="*/ 21 w 91"/>
                  <a:gd name="T39" fmla="*/ 4 h 53"/>
                  <a:gd name="T40" fmla="*/ 14 w 91"/>
                  <a:gd name="T41" fmla="*/ 8 h 53"/>
                  <a:gd name="T42" fmla="*/ 8 w 91"/>
                  <a:gd name="T43" fmla="*/ 11 h 53"/>
                  <a:gd name="T44" fmla="*/ 4 w 91"/>
                  <a:gd name="T45" fmla="*/ 16 h 53"/>
                  <a:gd name="T46" fmla="*/ 2 w 91"/>
                  <a:gd name="T47" fmla="*/ 20 h 53"/>
                  <a:gd name="T48" fmla="*/ 0 w 91"/>
                  <a:gd name="T49" fmla="*/ 26 h 53"/>
                  <a:gd name="T50" fmla="*/ 2 w 91"/>
                  <a:gd name="T51" fmla="*/ 31 h 53"/>
                  <a:gd name="T52" fmla="*/ 4 w 91"/>
                  <a:gd name="T53" fmla="*/ 37 h 53"/>
                  <a:gd name="T54" fmla="*/ 8 w 91"/>
                  <a:gd name="T55" fmla="*/ 41 h 53"/>
                  <a:gd name="T56" fmla="*/ 14 w 91"/>
                  <a:gd name="T57" fmla="*/ 45 h 53"/>
                  <a:gd name="T58" fmla="*/ 21 w 91"/>
                  <a:gd name="T59" fmla="*/ 48 h 53"/>
                  <a:gd name="T60" fmla="*/ 28 w 91"/>
                  <a:gd name="T61" fmla="*/ 50 h 53"/>
                  <a:gd name="T62" fmla="*/ 37 w 91"/>
                  <a:gd name="T63" fmla="*/ 53 h 53"/>
                  <a:gd name="T64" fmla="*/ 46 w 91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53">
                    <a:moveTo>
                      <a:pt x="46" y="53"/>
                    </a:moveTo>
                    <a:lnTo>
                      <a:pt x="56" y="53"/>
                    </a:lnTo>
                    <a:lnTo>
                      <a:pt x="64" y="50"/>
                    </a:lnTo>
                    <a:lnTo>
                      <a:pt x="72" y="48"/>
                    </a:lnTo>
                    <a:lnTo>
                      <a:pt x="78" y="45"/>
                    </a:lnTo>
                    <a:lnTo>
                      <a:pt x="83" y="41"/>
                    </a:lnTo>
                    <a:lnTo>
                      <a:pt x="88" y="37"/>
                    </a:lnTo>
                    <a:lnTo>
                      <a:pt x="90" y="31"/>
                    </a:lnTo>
                    <a:lnTo>
                      <a:pt x="91" y="26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83" y="11"/>
                    </a:lnTo>
                    <a:lnTo>
                      <a:pt x="78" y="8"/>
                    </a:lnTo>
                    <a:lnTo>
                      <a:pt x="72" y="4"/>
                    </a:lnTo>
                    <a:lnTo>
                      <a:pt x="64" y="2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28" y="2"/>
                    </a:lnTo>
                    <a:lnTo>
                      <a:pt x="21" y="4"/>
                    </a:lnTo>
                    <a:lnTo>
                      <a:pt x="14" y="8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4" y="45"/>
                    </a:lnTo>
                    <a:lnTo>
                      <a:pt x="21" y="48"/>
                    </a:lnTo>
                    <a:lnTo>
                      <a:pt x="28" y="50"/>
                    </a:lnTo>
                    <a:lnTo>
                      <a:pt x="37" y="53"/>
                    </a:lnTo>
                    <a:lnTo>
                      <a:pt x="4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9"/>
              <p:cNvSpPr>
                <a:spLocks/>
              </p:cNvSpPr>
              <p:nvPr/>
            </p:nvSpPr>
            <p:spPr bwMode="auto">
              <a:xfrm>
                <a:off x="6183" y="203"/>
                <a:ext cx="579" cy="529"/>
              </a:xfrm>
              <a:custGeom>
                <a:avLst/>
                <a:gdLst>
                  <a:gd name="T0" fmla="*/ 1136 w 1158"/>
                  <a:gd name="T1" fmla="*/ 17 h 1058"/>
                  <a:gd name="T2" fmla="*/ 1137 w 1158"/>
                  <a:gd name="T3" fmla="*/ 1029 h 1058"/>
                  <a:gd name="T4" fmla="*/ 13 w 1158"/>
                  <a:gd name="T5" fmla="*/ 827 h 1058"/>
                  <a:gd name="T6" fmla="*/ 0 w 1158"/>
                  <a:gd name="T7" fmla="*/ 852 h 1058"/>
                  <a:gd name="T8" fmla="*/ 1158 w 1158"/>
                  <a:gd name="T9" fmla="*/ 1058 h 1058"/>
                  <a:gd name="T10" fmla="*/ 1158 w 1158"/>
                  <a:gd name="T11" fmla="*/ 0 h 1058"/>
                  <a:gd name="T12" fmla="*/ 1136 w 1158"/>
                  <a:gd name="T13" fmla="*/ 17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8" h="1058">
                    <a:moveTo>
                      <a:pt x="1136" y="17"/>
                    </a:moveTo>
                    <a:lnTo>
                      <a:pt x="1137" y="1029"/>
                    </a:lnTo>
                    <a:lnTo>
                      <a:pt x="13" y="827"/>
                    </a:lnTo>
                    <a:lnTo>
                      <a:pt x="0" y="852"/>
                    </a:lnTo>
                    <a:lnTo>
                      <a:pt x="1158" y="1058"/>
                    </a:lnTo>
                    <a:lnTo>
                      <a:pt x="1158" y="0"/>
                    </a:lnTo>
                    <a:lnTo>
                      <a:pt x="113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50"/>
              <p:cNvSpPr>
                <a:spLocks/>
              </p:cNvSpPr>
              <p:nvPr/>
            </p:nvSpPr>
            <p:spPr bwMode="auto">
              <a:xfrm>
                <a:off x="6180" y="203"/>
                <a:ext cx="580" cy="424"/>
              </a:xfrm>
              <a:custGeom>
                <a:avLst/>
                <a:gdLst>
                  <a:gd name="T0" fmla="*/ 1140 w 1162"/>
                  <a:gd name="T1" fmla="*/ 13 h 849"/>
                  <a:gd name="T2" fmla="*/ 1162 w 1162"/>
                  <a:gd name="T3" fmla="*/ 0 h 849"/>
                  <a:gd name="T4" fmla="*/ 0 w 1162"/>
                  <a:gd name="T5" fmla="*/ 26 h 849"/>
                  <a:gd name="T6" fmla="*/ 0 w 1162"/>
                  <a:gd name="T7" fmla="*/ 849 h 849"/>
                  <a:gd name="T8" fmla="*/ 28 w 1162"/>
                  <a:gd name="T9" fmla="*/ 826 h 849"/>
                  <a:gd name="T10" fmla="*/ 28 w 1162"/>
                  <a:gd name="T11" fmla="*/ 52 h 849"/>
                  <a:gd name="T12" fmla="*/ 1140 w 1162"/>
                  <a:gd name="T13" fmla="*/ 13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2" h="849">
                    <a:moveTo>
                      <a:pt x="1140" y="13"/>
                    </a:moveTo>
                    <a:lnTo>
                      <a:pt x="1162" y="0"/>
                    </a:lnTo>
                    <a:lnTo>
                      <a:pt x="0" y="26"/>
                    </a:lnTo>
                    <a:lnTo>
                      <a:pt x="0" y="849"/>
                    </a:lnTo>
                    <a:lnTo>
                      <a:pt x="28" y="826"/>
                    </a:lnTo>
                    <a:lnTo>
                      <a:pt x="28" y="52"/>
                    </a:lnTo>
                    <a:lnTo>
                      <a:pt x="1140" y="13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51"/>
              <p:cNvSpPr>
                <a:spLocks/>
              </p:cNvSpPr>
              <p:nvPr/>
            </p:nvSpPr>
            <p:spPr bwMode="auto">
              <a:xfrm>
                <a:off x="6063" y="710"/>
                <a:ext cx="697" cy="285"/>
              </a:xfrm>
              <a:custGeom>
                <a:avLst/>
                <a:gdLst>
                  <a:gd name="T0" fmla="*/ 299 w 1394"/>
                  <a:gd name="T1" fmla="*/ 0 h 569"/>
                  <a:gd name="T2" fmla="*/ 0 w 1394"/>
                  <a:gd name="T3" fmla="*/ 204 h 569"/>
                  <a:gd name="T4" fmla="*/ 1075 w 1394"/>
                  <a:gd name="T5" fmla="*/ 569 h 569"/>
                  <a:gd name="T6" fmla="*/ 1394 w 1394"/>
                  <a:gd name="T7" fmla="*/ 259 h 569"/>
                  <a:gd name="T8" fmla="*/ 299 w 1394"/>
                  <a:gd name="T9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4" h="569">
                    <a:moveTo>
                      <a:pt x="299" y="0"/>
                    </a:moveTo>
                    <a:lnTo>
                      <a:pt x="0" y="204"/>
                    </a:lnTo>
                    <a:lnTo>
                      <a:pt x="1075" y="569"/>
                    </a:lnTo>
                    <a:lnTo>
                      <a:pt x="1394" y="259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52"/>
              <p:cNvSpPr>
                <a:spLocks/>
              </p:cNvSpPr>
              <p:nvPr/>
            </p:nvSpPr>
            <p:spPr bwMode="auto">
              <a:xfrm>
                <a:off x="6516" y="843"/>
                <a:ext cx="40" cy="19"/>
              </a:xfrm>
              <a:custGeom>
                <a:avLst/>
                <a:gdLst>
                  <a:gd name="T0" fmla="*/ 54 w 82"/>
                  <a:gd name="T1" fmla="*/ 38 h 38"/>
                  <a:gd name="T2" fmla="*/ 0 w 82"/>
                  <a:gd name="T3" fmla="*/ 23 h 38"/>
                  <a:gd name="T4" fmla="*/ 28 w 82"/>
                  <a:gd name="T5" fmla="*/ 0 h 38"/>
                  <a:gd name="T6" fmla="*/ 82 w 82"/>
                  <a:gd name="T7" fmla="*/ 14 h 38"/>
                  <a:gd name="T8" fmla="*/ 54 w 8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">
                    <a:moveTo>
                      <a:pt x="54" y="38"/>
                    </a:moveTo>
                    <a:lnTo>
                      <a:pt x="0" y="23"/>
                    </a:lnTo>
                    <a:lnTo>
                      <a:pt x="28" y="0"/>
                    </a:lnTo>
                    <a:lnTo>
                      <a:pt x="82" y="14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53"/>
              <p:cNvSpPr>
                <a:spLocks/>
              </p:cNvSpPr>
              <p:nvPr/>
            </p:nvSpPr>
            <p:spPr bwMode="auto">
              <a:xfrm>
                <a:off x="6552" y="852"/>
                <a:ext cx="40" cy="20"/>
              </a:xfrm>
              <a:custGeom>
                <a:avLst/>
                <a:gdLst>
                  <a:gd name="T0" fmla="*/ 27 w 80"/>
                  <a:gd name="T1" fmla="*/ 0 h 39"/>
                  <a:gd name="T2" fmla="*/ 80 w 80"/>
                  <a:gd name="T3" fmla="*/ 13 h 39"/>
                  <a:gd name="T4" fmla="*/ 53 w 80"/>
                  <a:gd name="T5" fmla="*/ 39 h 39"/>
                  <a:gd name="T6" fmla="*/ 0 w 80"/>
                  <a:gd name="T7" fmla="*/ 24 h 39"/>
                  <a:gd name="T8" fmla="*/ 27 w 8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9">
                    <a:moveTo>
                      <a:pt x="27" y="0"/>
                    </a:moveTo>
                    <a:lnTo>
                      <a:pt x="80" y="13"/>
                    </a:lnTo>
                    <a:lnTo>
                      <a:pt x="53" y="39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54"/>
              <p:cNvSpPr>
                <a:spLocks/>
              </p:cNvSpPr>
              <p:nvPr/>
            </p:nvSpPr>
            <p:spPr bwMode="auto">
              <a:xfrm>
                <a:off x="6318" y="809"/>
                <a:ext cx="39" cy="17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6 h 36"/>
                  <a:gd name="T4" fmla="*/ 52 w 77"/>
                  <a:gd name="T5" fmla="*/ 36 h 36"/>
                  <a:gd name="T6" fmla="*/ 0 w 77"/>
                  <a:gd name="T7" fmla="*/ 20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6"/>
                    </a:lnTo>
                    <a:lnTo>
                      <a:pt x="52" y="36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55"/>
              <p:cNvSpPr>
                <a:spLocks/>
              </p:cNvSpPr>
              <p:nvPr/>
            </p:nvSpPr>
            <p:spPr bwMode="auto">
              <a:xfrm>
                <a:off x="6282" y="798"/>
                <a:ext cx="39" cy="17"/>
              </a:xfrm>
              <a:custGeom>
                <a:avLst/>
                <a:gdLst>
                  <a:gd name="T0" fmla="*/ 51 w 77"/>
                  <a:gd name="T1" fmla="*/ 35 h 35"/>
                  <a:gd name="T2" fmla="*/ 0 w 77"/>
                  <a:gd name="T3" fmla="*/ 19 h 35"/>
                  <a:gd name="T4" fmla="*/ 24 w 77"/>
                  <a:gd name="T5" fmla="*/ 0 h 35"/>
                  <a:gd name="T6" fmla="*/ 77 w 77"/>
                  <a:gd name="T7" fmla="*/ 16 h 35"/>
                  <a:gd name="T8" fmla="*/ 51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1" y="35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7" y="16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56"/>
              <p:cNvSpPr>
                <a:spLocks/>
              </p:cNvSpPr>
              <p:nvPr/>
            </p:nvSpPr>
            <p:spPr bwMode="auto">
              <a:xfrm>
                <a:off x="6353" y="819"/>
                <a:ext cx="39" cy="18"/>
              </a:xfrm>
              <a:custGeom>
                <a:avLst/>
                <a:gdLst>
                  <a:gd name="T0" fmla="*/ 26 w 77"/>
                  <a:gd name="T1" fmla="*/ 0 h 35"/>
                  <a:gd name="T2" fmla="*/ 77 w 77"/>
                  <a:gd name="T3" fmla="*/ 15 h 35"/>
                  <a:gd name="T4" fmla="*/ 53 w 77"/>
                  <a:gd name="T5" fmla="*/ 35 h 35"/>
                  <a:gd name="T6" fmla="*/ 0 w 77"/>
                  <a:gd name="T7" fmla="*/ 21 h 35"/>
                  <a:gd name="T8" fmla="*/ 26 w 7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26" y="0"/>
                    </a:moveTo>
                    <a:lnTo>
                      <a:pt x="77" y="15"/>
                    </a:lnTo>
                    <a:lnTo>
                      <a:pt x="53" y="35"/>
                    </a:lnTo>
                    <a:lnTo>
                      <a:pt x="0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57"/>
              <p:cNvSpPr>
                <a:spLocks/>
              </p:cNvSpPr>
              <p:nvPr/>
            </p:nvSpPr>
            <p:spPr bwMode="auto">
              <a:xfrm>
                <a:off x="6389" y="829"/>
                <a:ext cx="38" cy="19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4 h 36"/>
                  <a:gd name="T4" fmla="*/ 52 w 77"/>
                  <a:gd name="T5" fmla="*/ 36 h 36"/>
                  <a:gd name="T6" fmla="*/ 0 w 77"/>
                  <a:gd name="T7" fmla="*/ 20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4"/>
                    </a:lnTo>
                    <a:lnTo>
                      <a:pt x="52" y="36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58"/>
              <p:cNvSpPr>
                <a:spLocks/>
              </p:cNvSpPr>
              <p:nvPr/>
            </p:nvSpPr>
            <p:spPr bwMode="auto">
              <a:xfrm>
                <a:off x="6424" y="840"/>
                <a:ext cx="40" cy="19"/>
              </a:xfrm>
              <a:custGeom>
                <a:avLst/>
                <a:gdLst>
                  <a:gd name="T0" fmla="*/ 25 w 79"/>
                  <a:gd name="T1" fmla="*/ 0 h 38"/>
                  <a:gd name="T2" fmla="*/ 79 w 79"/>
                  <a:gd name="T3" fmla="*/ 15 h 38"/>
                  <a:gd name="T4" fmla="*/ 52 w 79"/>
                  <a:gd name="T5" fmla="*/ 38 h 38"/>
                  <a:gd name="T6" fmla="*/ 0 w 79"/>
                  <a:gd name="T7" fmla="*/ 22 h 38"/>
                  <a:gd name="T8" fmla="*/ 25 w 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25" y="0"/>
                    </a:moveTo>
                    <a:lnTo>
                      <a:pt x="79" y="15"/>
                    </a:lnTo>
                    <a:lnTo>
                      <a:pt x="52" y="38"/>
                    </a:lnTo>
                    <a:lnTo>
                      <a:pt x="0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59"/>
              <p:cNvSpPr>
                <a:spLocks/>
              </p:cNvSpPr>
              <p:nvPr/>
            </p:nvSpPr>
            <p:spPr bwMode="auto">
              <a:xfrm>
                <a:off x="6459" y="850"/>
                <a:ext cx="40" cy="20"/>
              </a:xfrm>
              <a:custGeom>
                <a:avLst/>
                <a:gdLst>
                  <a:gd name="T0" fmla="*/ 28 w 81"/>
                  <a:gd name="T1" fmla="*/ 0 h 39"/>
                  <a:gd name="T2" fmla="*/ 81 w 81"/>
                  <a:gd name="T3" fmla="*/ 15 h 39"/>
                  <a:gd name="T4" fmla="*/ 53 w 81"/>
                  <a:gd name="T5" fmla="*/ 39 h 39"/>
                  <a:gd name="T6" fmla="*/ 0 w 81"/>
                  <a:gd name="T7" fmla="*/ 23 h 39"/>
                  <a:gd name="T8" fmla="*/ 28 w 8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9">
                    <a:moveTo>
                      <a:pt x="28" y="0"/>
                    </a:moveTo>
                    <a:lnTo>
                      <a:pt x="81" y="15"/>
                    </a:lnTo>
                    <a:lnTo>
                      <a:pt x="53" y="39"/>
                    </a:lnTo>
                    <a:lnTo>
                      <a:pt x="0" y="2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60"/>
              <p:cNvSpPr>
                <a:spLocks/>
              </p:cNvSpPr>
              <p:nvPr/>
            </p:nvSpPr>
            <p:spPr bwMode="auto">
              <a:xfrm>
                <a:off x="6495" y="860"/>
                <a:ext cx="40" cy="20"/>
              </a:xfrm>
              <a:custGeom>
                <a:avLst/>
                <a:gdLst>
                  <a:gd name="T0" fmla="*/ 27 w 80"/>
                  <a:gd name="T1" fmla="*/ 0 h 39"/>
                  <a:gd name="T2" fmla="*/ 80 w 80"/>
                  <a:gd name="T3" fmla="*/ 15 h 39"/>
                  <a:gd name="T4" fmla="*/ 53 w 80"/>
                  <a:gd name="T5" fmla="*/ 39 h 39"/>
                  <a:gd name="T6" fmla="*/ 0 w 80"/>
                  <a:gd name="T7" fmla="*/ 23 h 39"/>
                  <a:gd name="T8" fmla="*/ 27 w 8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9">
                    <a:moveTo>
                      <a:pt x="27" y="0"/>
                    </a:moveTo>
                    <a:lnTo>
                      <a:pt x="80" y="15"/>
                    </a:lnTo>
                    <a:lnTo>
                      <a:pt x="53" y="39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61"/>
              <p:cNvSpPr>
                <a:spLocks/>
              </p:cNvSpPr>
              <p:nvPr/>
            </p:nvSpPr>
            <p:spPr bwMode="auto">
              <a:xfrm>
                <a:off x="6480" y="833"/>
                <a:ext cx="40" cy="18"/>
              </a:xfrm>
              <a:custGeom>
                <a:avLst/>
                <a:gdLst>
                  <a:gd name="T0" fmla="*/ 53 w 80"/>
                  <a:gd name="T1" fmla="*/ 37 h 37"/>
                  <a:gd name="T2" fmla="*/ 0 w 80"/>
                  <a:gd name="T3" fmla="*/ 22 h 37"/>
                  <a:gd name="T4" fmla="*/ 27 w 80"/>
                  <a:gd name="T5" fmla="*/ 0 h 37"/>
                  <a:gd name="T6" fmla="*/ 80 w 80"/>
                  <a:gd name="T7" fmla="*/ 14 h 37"/>
                  <a:gd name="T8" fmla="*/ 53 w 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7">
                    <a:moveTo>
                      <a:pt x="53" y="37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62"/>
              <p:cNvSpPr>
                <a:spLocks/>
              </p:cNvSpPr>
              <p:nvPr/>
            </p:nvSpPr>
            <p:spPr bwMode="auto">
              <a:xfrm>
                <a:off x="6444" y="822"/>
                <a:ext cx="40" cy="19"/>
              </a:xfrm>
              <a:custGeom>
                <a:avLst/>
                <a:gdLst>
                  <a:gd name="T0" fmla="*/ 53 w 80"/>
                  <a:gd name="T1" fmla="*/ 38 h 38"/>
                  <a:gd name="T2" fmla="*/ 0 w 80"/>
                  <a:gd name="T3" fmla="*/ 22 h 38"/>
                  <a:gd name="T4" fmla="*/ 27 w 80"/>
                  <a:gd name="T5" fmla="*/ 0 h 38"/>
                  <a:gd name="T6" fmla="*/ 80 w 80"/>
                  <a:gd name="T7" fmla="*/ 15 h 38"/>
                  <a:gd name="T8" fmla="*/ 53 w 8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53" y="38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5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63"/>
              <p:cNvSpPr>
                <a:spLocks/>
              </p:cNvSpPr>
              <p:nvPr/>
            </p:nvSpPr>
            <p:spPr bwMode="auto">
              <a:xfrm>
                <a:off x="6408" y="813"/>
                <a:ext cx="40" cy="18"/>
              </a:xfrm>
              <a:custGeom>
                <a:avLst/>
                <a:gdLst>
                  <a:gd name="T0" fmla="*/ 53 w 79"/>
                  <a:gd name="T1" fmla="*/ 37 h 37"/>
                  <a:gd name="T2" fmla="*/ 0 w 79"/>
                  <a:gd name="T3" fmla="*/ 21 h 37"/>
                  <a:gd name="T4" fmla="*/ 26 w 79"/>
                  <a:gd name="T5" fmla="*/ 0 h 37"/>
                  <a:gd name="T6" fmla="*/ 79 w 79"/>
                  <a:gd name="T7" fmla="*/ 15 h 37"/>
                  <a:gd name="T8" fmla="*/ 53 w 7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7">
                    <a:moveTo>
                      <a:pt x="53" y="37"/>
                    </a:moveTo>
                    <a:lnTo>
                      <a:pt x="0" y="21"/>
                    </a:lnTo>
                    <a:lnTo>
                      <a:pt x="26" y="0"/>
                    </a:lnTo>
                    <a:lnTo>
                      <a:pt x="79" y="15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64"/>
              <p:cNvSpPr>
                <a:spLocks/>
              </p:cNvSpPr>
              <p:nvPr/>
            </p:nvSpPr>
            <p:spPr bwMode="auto">
              <a:xfrm>
                <a:off x="6373" y="803"/>
                <a:ext cx="39" cy="18"/>
              </a:xfrm>
              <a:custGeom>
                <a:avLst/>
                <a:gdLst>
                  <a:gd name="T0" fmla="*/ 51 w 77"/>
                  <a:gd name="T1" fmla="*/ 35 h 35"/>
                  <a:gd name="T2" fmla="*/ 0 w 77"/>
                  <a:gd name="T3" fmla="*/ 20 h 35"/>
                  <a:gd name="T4" fmla="*/ 25 w 77"/>
                  <a:gd name="T5" fmla="*/ 0 h 35"/>
                  <a:gd name="T6" fmla="*/ 77 w 77"/>
                  <a:gd name="T7" fmla="*/ 15 h 35"/>
                  <a:gd name="T8" fmla="*/ 51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1" y="35"/>
                    </a:moveTo>
                    <a:lnTo>
                      <a:pt x="0" y="20"/>
                    </a:lnTo>
                    <a:lnTo>
                      <a:pt x="25" y="0"/>
                    </a:lnTo>
                    <a:lnTo>
                      <a:pt x="77" y="15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65"/>
              <p:cNvSpPr>
                <a:spLocks/>
              </p:cNvSpPr>
              <p:nvPr/>
            </p:nvSpPr>
            <p:spPr bwMode="auto">
              <a:xfrm>
                <a:off x="6338" y="793"/>
                <a:ext cx="39" cy="17"/>
              </a:xfrm>
              <a:custGeom>
                <a:avLst/>
                <a:gdLst>
                  <a:gd name="T0" fmla="*/ 52 w 77"/>
                  <a:gd name="T1" fmla="*/ 35 h 35"/>
                  <a:gd name="T2" fmla="*/ 0 w 77"/>
                  <a:gd name="T3" fmla="*/ 20 h 35"/>
                  <a:gd name="T4" fmla="*/ 24 w 77"/>
                  <a:gd name="T5" fmla="*/ 0 h 35"/>
                  <a:gd name="T6" fmla="*/ 77 w 77"/>
                  <a:gd name="T7" fmla="*/ 15 h 35"/>
                  <a:gd name="T8" fmla="*/ 52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2" y="35"/>
                    </a:moveTo>
                    <a:lnTo>
                      <a:pt x="0" y="20"/>
                    </a:lnTo>
                    <a:lnTo>
                      <a:pt x="24" y="0"/>
                    </a:lnTo>
                    <a:lnTo>
                      <a:pt x="77" y="15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66"/>
              <p:cNvSpPr>
                <a:spLocks/>
              </p:cNvSpPr>
              <p:nvPr/>
            </p:nvSpPr>
            <p:spPr bwMode="auto">
              <a:xfrm>
                <a:off x="6302" y="783"/>
                <a:ext cx="38" cy="17"/>
              </a:xfrm>
              <a:custGeom>
                <a:avLst/>
                <a:gdLst>
                  <a:gd name="T0" fmla="*/ 52 w 76"/>
                  <a:gd name="T1" fmla="*/ 34 h 34"/>
                  <a:gd name="T2" fmla="*/ 0 w 76"/>
                  <a:gd name="T3" fmla="*/ 19 h 34"/>
                  <a:gd name="T4" fmla="*/ 23 w 76"/>
                  <a:gd name="T5" fmla="*/ 0 h 34"/>
                  <a:gd name="T6" fmla="*/ 76 w 76"/>
                  <a:gd name="T7" fmla="*/ 15 h 34"/>
                  <a:gd name="T8" fmla="*/ 52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52" y="34"/>
                    </a:moveTo>
                    <a:lnTo>
                      <a:pt x="0" y="19"/>
                    </a:lnTo>
                    <a:lnTo>
                      <a:pt x="23" y="0"/>
                    </a:lnTo>
                    <a:lnTo>
                      <a:pt x="76" y="15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67"/>
              <p:cNvSpPr>
                <a:spLocks/>
              </p:cNvSpPr>
              <p:nvPr/>
            </p:nvSpPr>
            <p:spPr bwMode="auto">
              <a:xfrm>
                <a:off x="6267" y="773"/>
                <a:ext cx="37" cy="17"/>
              </a:xfrm>
              <a:custGeom>
                <a:avLst/>
                <a:gdLst>
                  <a:gd name="T0" fmla="*/ 52 w 75"/>
                  <a:gd name="T1" fmla="*/ 32 h 32"/>
                  <a:gd name="T2" fmla="*/ 0 w 75"/>
                  <a:gd name="T3" fmla="*/ 17 h 32"/>
                  <a:gd name="T4" fmla="*/ 23 w 75"/>
                  <a:gd name="T5" fmla="*/ 0 h 32"/>
                  <a:gd name="T6" fmla="*/ 75 w 75"/>
                  <a:gd name="T7" fmla="*/ 15 h 32"/>
                  <a:gd name="T8" fmla="*/ 52 w 7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52" y="32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75" y="15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68"/>
              <p:cNvSpPr>
                <a:spLocks/>
              </p:cNvSpPr>
              <p:nvPr/>
            </p:nvSpPr>
            <p:spPr bwMode="auto">
              <a:xfrm>
                <a:off x="6247" y="788"/>
                <a:ext cx="38" cy="16"/>
              </a:xfrm>
              <a:custGeom>
                <a:avLst/>
                <a:gdLst>
                  <a:gd name="T0" fmla="*/ 75 w 75"/>
                  <a:gd name="T1" fmla="*/ 15 h 32"/>
                  <a:gd name="T2" fmla="*/ 52 w 75"/>
                  <a:gd name="T3" fmla="*/ 32 h 32"/>
                  <a:gd name="T4" fmla="*/ 0 w 75"/>
                  <a:gd name="T5" fmla="*/ 17 h 32"/>
                  <a:gd name="T6" fmla="*/ 23 w 75"/>
                  <a:gd name="T7" fmla="*/ 0 h 32"/>
                  <a:gd name="T8" fmla="*/ 75 w 7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75" y="15"/>
                    </a:moveTo>
                    <a:lnTo>
                      <a:pt x="52" y="32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69"/>
              <p:cNvSpPr>
                <a:spLocks/>
              </p:cNvSpPr>
              <p:nvPr/>
            </p:nvSpPr>
            <p:spPr bwMode="auto">
              <a:xfrm>
                <a:off x="6211" y="778"/>
                <a:ext cx="38" cy="16"/>
              </a:xfrm>
              <a:custGeom>
                <a:avLst/>
                <a:gdLst>
                  <a:gd name="T0" fmla="*/ 52 w 75"/>
                  <a:gd name="T1" fmla="*/ 32 h 32"/>
                  <a:gd name="T2" fmla="*/ 0 w 75"/>
                  <a:gd name="T3" fmla="*/ 16 h 32"/>
                  <a:gd name="T4" fmla="*/ 23 w 75"/>
                  <a:gd name="T5" fmla="*/ 0 h 32"/>
                  <a:gd name="T6" fmla="*/ 75 w 75"/>
                  <a:gd name="T7" fmla="*/ 15 h 32"/>
                  <a:gd name="T8" fmla="*/ 52 w 7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52" y="32"/>
                    </a:moveTo>
                    <a:lnTo>
                      <a:pt x="0" y="16"/>
                    </a:lnTo>
                    <a:lnTo>
                      <a:pt x="23" y="0"/>
                    </a:lnTo>
                    <a:lnTo>
                      <a:pt x="75" y="15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70"/>
              <p:cNvSpPr>
                <a:spLocks/>
              </p:cNvSpPr>
              <p:nvPr/>
            </p:nvSpPr>
            <p:spPr bwMode="auto">
              <a:xfrm>
                <a:off x="6192" y="792"/>
                <a:ext cx="37" cy="17"/>
              </a:xfrm>
              <a:custGeom>
                <a:avLst/>
                <a:gdLst>
                  <a:gd name="T0" fmla="*/ 75 w 75"/>
                  <a:gd name="T1" fmla="*/ 16 h 33"/>
                  <a:gd name="T2" fmla="*/ 52 w 75"/>
                  <a:gd name="T3" fmla="*/ 33 h 33"/>
                  <a:gd name="T4" fmla="*/ 0 w 75"/>
                  <a:gd name="T5" fmla="*/ 17 h 33"/>
                  <a:gd name="T6" fmla="*/ 23 w 75"/>
                  <a:gd name="T7" fmla="*/ 0 h 33"/>
                  <a:gd name="T8" fmla="*/ 75 w 75"/>
                  <a:gd name="T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">
                    <a:moveTo>
                      <a:pt x="75" y="16"/>
                    </a:moveTo>
                    <a:lnTo>
                      <a:pt x="52" y="33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75" y="1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71"/>
              <p:cNvSpPr>
                <a:spLocks/>
              </p:cNvSpPr>
              <p:nvPr/>
            </p:nvSpPr>
            <p:spPr bwMode="auto">
              <a:xfrm>
                <a:off x="6228" y="803"/>
                <a:ext cx="37" cy="17"/>
              </a:xfrm>
              <a:custGeom>
                <a:avLst/>
                <a:gdLst>
                  <a:gd name="T0" fmla="*/ 23 w 75"/>
                  <a:gd name="T1" fmla="*/ 0 h 34"/>
                  <a:gd name="T2" fmla="*/ 75 w 75"/>
                  <a:gd name="T3" fmla="*/ 16 h 34"/>
                  <a:gd name="T4" fmla="*/ 52 w 75"/>
                  <a:gd name="T5" fmla="*/ 34 h 34"/>
                  <a:gd name="T6" fmla="*/ 0 w 75"/>
                  <a:gd name="T7" fmla="*/ 17 h 34"/>
                  <a:gd name="T8" fmla="*/ 23 w 7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4">
                    <a:moveTo>
                      <a:pt x="23" y="0"/>
                    </a:moveTo>
                    <a:lnTo>
                      <a:pt x="75" y="16"/>
                    </a:lnTo>
                    <a:lnTo>
                      <a:pt x="52" y="34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72"/>
              <p:cNvSpPr>
                <a:spLocks/>
              </p:cNvSpPr>
              <p:nvPr/>
            </p:nvSpPr>
            <p:spPr bwMode="auto">
              <a:xfrm>
                <a:off x="6263" y="814"/>
                <a:ext cx="38" cy="17"/>
              </a:xfrm>
              <a:custGeom>
                <a:avLst/>
                <a:gdLst>
                  <a:gd name="T0" fmla="*/ 25 w 76"/>
                  <a:gd name="T1" fmla="*/ 0 h 35"/>
                  <a:gd name="T2" fmla="*/ 76 w 76"/>
                  <a:gd name="T3" fmla="*/ 17 h 35"/>
                  <a:gd name="T4" fmla="*/ 52 w 76"/>
                  <a:gd name="T5" fmla="*/ 35 h 35"/>
                  <a:gd name="T6" fmla="*/ 0 w 76"/>
                  <a:gd name="T7" fmla="*/ 19 h 35"/>
                  <a:gd name="T8" fmla="*/ 25 w 7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5">
                    <a:moveTo>
                      <a:pt x="25" y="0"/>
                    </a:moveTo>
                    <a:lnTo>
                      <a:pt x="76" y="17"/>
                    </a:lnTo>
                    <a:lnTo>
                      <a:pt x="52" y="35"/>
                    </a:lnTo>
                    <a:lnTo>
                      <a:pt x="0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73"/>
              <p:cNvSpPr>
                <a:spLocks/>
              </p:cNvSpPr>
              <p:nvPr/>
            </p:nvSpPr>
            <p:spPr bwMode="auto">
              <a:xfrm>
                <a:off x="6298" y="824"/>
                <a:ext cx="38" cy="19"/>
              </a:xfrm>
              <a:custGeom>
                <a:avLst/>
                <a:gdLst>
                  <a:gd name="T0" fmla="*/ 24 w 77"/>
                  <a:gd name="T1" fmla="*/ 0 h 37"/>
                  <a:gd name="T2" fmla="*/ 77 w 77"/>
                  <a:gd name="T3" fmla="*/ 16 h 37"/>
                  <a:gd name="T4" fmla="*/ 51 w 77"/>
                  <a:gd name="T5" fmla="*/ 37 h 37"/>
                  <a:gd name="T6" fmla="*/ 0 w 77"/>
                  <a:gd name="T7" fmla="*/ 20 h 37"/>
                  <a:gd name="T8" fmla="*/ 24 w 7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7">
                    <a:moveTo>
                      <a:pt x="24" y="0"/>
                    </a:moveTo>
                    <a:lnTo>
                      <a:pt x="77" y="16"/>
                    </a:lnTo>
                    <a:lnTo>
                      <a:pt x="51" y="37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74"/>
              <p:cNvSpPr>
                <a:spLocks/>
              </p:cNvSpPr>
              <p:nvPr/>
            </p:nvSpPr>
            <p:spPr bwMode="auto">
              <a:xfrm>
                <a:off x="6333" y="835"/>
                <a:ext cx="39" cy="18"/>
              </a:xfrm>
              <a:custGeom>
                <a:avLst/>
                <a:gdLst>
                  <a:gd name="T0" fmla="*/ 25 w 78"/>
                  <a:gd name="T1" fmla="*/ 0 h 37"/>
                  <a:gd name="T2" fmla="*/ 78 w 78"/>
                  <a:gd name="T3" fmla="*/ 16 h 37"/>
                  <a:gd name="T4" fmla="*/ 53 w 78"/>
                  <a:gd name="T5" fmla="*/ 37 h 37"/>
                  <a:gd name="T6" fmla="*/ 0 w 78"/>
                  <a:gd name="T7" fmla="*/ 21 h 37"/>
                  <a:gd name="T8" fmla="*/ 25 w 7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7">
                    <a:moveTo>
                      <a:pt x="25" y="0"/>
                    </a:moveTo>
                    <a:lnTo>
                      <a:pt x="78" y="16"/>
                    </a:lnTo>
                    <a:lnTo>
                      <a:pt x="53" y="37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75"/>
              <p:cNvSpPr>
                <a:spLocks/>
              </p:cNvSpPr>
              <p:nvPr/>
            </p:nvSpPr>
            <p:spPr bwMode="auto">
              <a:xfrm>
                <a:off x="6368" y="846"/>
                <a:ext cx="39" cy="19"/>
              </a:xfrm>
              <a:custGeom>
                <a:avLst/>
                <a:gdLst>
                  <a:gd name="T0" fmla="*/ 27 w 79"/>
                  <a:gd name="T1" fmla="*/ 0 h 38"/>
                  <a:gd name="T2" fmla="*/ 79 w 79"/>
                  <a:gd name="T3" fmla="*/ 16 h 38"/>
                  <a:gd name="T4" fmla="*/ 52 w 79"/>
                  <a:gd name="T5" fmla="*/ 38 h 38"/>
                  <a:gd name="T6" fmla="*/ 0 w 79"/>
                  <a:gd name="T7" fmla="*/ 21 h 38"/>
                  <a:gd name="T8" fmla="*/ 27 w 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27" y="0"/>
                    </a:moveTo>
                    <a:lnTo>
                      <a:pt x="79" y="16"/>
                    </a:lnTo>
                    <a:lnTo>
                      <a:pt x="52" y="38"/>
                    </a:lnTo>
                    <a:lnTo>
                      <a:pt x="0" y="2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76"/>
              <p:cNvSpPr>
                <a:spLocks/>
              </p:cNvSpPr>
              <p:nvPr/>
            </p:nvSpPr>
            <p:spPr bwMode="auto">
              <a:xfrm>
                <a:off x="6403" y="857"/>
                <a:ext cx="40" cy="19"/>
              </a:xfrm>
              <a:custGeom>
                <a:avLst/>
                <a:gdLst>
                  <a:gd name="T0" fmla="*/ 27 w 80"/>
                  <a:gd name="T1" fmla="*/ 0 h 38"/>
                  <a:gd name="T2" fmla="*/ 80 w 80"/>
                  <a:gd name="T3" fmla="*/ 16 h 38"/>
                  <a:gd name="T4" fmla="*/ 52 w 80"/>
                  <a:gd name="T5" fmla="*/ 38 h 38"/>
                  <a:gd name="T6" fmla="*/ 0 w 80"/>
                  <a:gd name="T7" fmla="*/ 22 h 38"/>
                  <a:gd name="T8" fmla="*/ 27 w 8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27" y="0"/>
                    </a:moveTo>
                    <a:lnTo>
                      <a:pt x="80" y="16"/>
                    </a:lnTo>
                    <a:lnTo>
                      <a:pt x="52" y="38"/>
                    </a:lnTo>
                    <a:lnTo>
                      <a:pt x="0" y="2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6438" y="867"/>
                <a:ext cx="41" cy="20"/>
              </a:xfrm>
              <a:custGeom>
                <a:avLst/>
                <a:gdLst>
                  <a:gd name="T0" fmla="*/ 27 w 80"/>
                  <a:gd name="T1" fmla="*/ 0 h 40"/>
                  <a:gd name="T2" fmla="*/ 80 w 80"/>
                  <a:gd name="T3" fmla="*/ 16 h 40"/>
                  <a:gd name="T4" fmla="*/ 53 w 80"/>
                  <a:gd name="T5" fmla="*/ 40 h 40"/>
                  <a:gd name="T6" fmla="*/ 0 w 80"/>
                  <a:gd name="T7" fmla="*/ 23 h 40"/>
                  <a:gd name="T8" fmla="*/ 27 w 8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0">
                    <a:moveTo>
                      <a:pt x="27" y="0"/>
                    </a:moveTo>
                    <a:lnTo>
                      <a:pt x="80" y="16"/>
                    </a:lnTo>
                    <a:lnTo>
                      <a:pt x="53" y="40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78"/>
              <p:cNvSpPr>
                <a:spLocks/>
              </p:cNvSpPr>
              <p:nvPr/>
            </p:nvSpPr>
            <p:spPr bwMode="auto">
              <a:xfrm>
                <a:off x="6474" y="878"/>
                <a:ext cx="40" cy="20"/>
              </a:xfrm>
              <a:custGeom>
                <a:avLst/>
                <a:gdLst>
                  <a:gd name="T0" fmla="*/ 28 w 82"/>
                  <a:gd name="T1" fmla="*/ 0 h 41"/>
                  <a:gd name="T2" fmla="*/ 82 w 82"/>
                  <a:gd name="T3" fmla="*/ 17 h 41"/>
                  <a:gd name="T4" fmla="*/ 53 w 82"/>
                  <a:gd name="T5" fmla="*/ 41 h 41"/>
                  <a:gd name="T6" fmla="*/ 0 w 82"/>
                  <a:gd name="T7" fmla="*/ 25 h 41"/>
                  <a:gd name="T8" fmla="*/ 28 w 8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1">
                    <a:moveTo>
                      <a:pt x="28" y="0"/>
                    </a:moveTo>
                    <a:lnTo>
                      <a:pt x="82" y="17"/>
                    </a:lnTo>
                    <a:lnTo>
                      <a:pt x="53" y="41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79"/>
              <p:cNvSpPr>
                <a:spLocks/>
              </p:cNvSpPr>
              <p:nvPr/>
            </p:nvSpPr>
            <p:spPr bwMode="auto">
              <a:xfrm>
                <a:off x="6509" y="889"/>
                <a:ext cx="41" cy="21"/>
              </a:xfrm>
              <a:custGeom>
                <a:avLst/>
                <a:gdLst>
                  <a:gd name="T0" fmla="*/ 28 w 81"/>
                  <a:gd name="T1" fmla="*/ 0 h 42"/>
                  <a:gd name="T2" fmla="*/ 81 w 81"/>
                  <a:gd name="T3" fmla="*/ 16 h 42"/>
                  <a:gd name="T4" fmla="*/ 53 w 81"/>
                  <a:gd name="T5" fmla="*/ 42 h 42"/>
                  <a:gd name="T6" fmla="*/ 0 w 81"/>
                  <a:gd name="T7" fmla="*/ 25 h 42"/>
                  <a:gd name="T8" fmla="*/ 28 w 8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2">
                    <a:moveTo>
                      <a:pt x="28" y="0"/>
                    </a:moveTo>
                    <a:lnTo>
                      <a:pt x="81" y="16"/>
                    </a:lnTo>
                    <a:lnTo>
                      <a:pt x="53" y="42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80"/>
              <p:cNvSpPr>
                <a:spLocks/>
              </p:cNvSpPr>
              <p:nvPr/>
            </p:nvSpPr>
            <p:spPr bwMode="auto">
              <a:xfrm>
                <a:off x="6531" y="871"/>
                <a:ext cx="40" cy="20"/>
              </a:xfrm>
              <a:custGeom>
                <a:avLst/>
                <a:gdLst>
                  <a:gd name="T0" fmla="*/ 0 w 81"/>
                  <a:gd name="T1" fmla="*/ 25 h 41"/>
                  <a:gd name="T2" fmla="*/ 28 w 81"/>
                  <a:gd name="T3" fmla="*/ 0 h 41"/>
                  <a:gd name="T4" fmla="*/ 81 w 81"/>
                  <a:gd name="T5" fmla="*/ 15 h 41"/>
                  <a:gd name="T6" fmla="*/ 53 w 81"/>
                  <a:gd name="T7" fmla="*/ 41 h 41"/>
                  <a:gd name="T8" fmla="*/ 0 w 81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1">
                    <a:moveTo>
                      <a:pt x="0" y="25"/>
                    </a:moveTo>
                    <a:lnTo>
                      <a:pt x="28" y="0"/>
                    </a:lnTo>
                    <a:lnTo>
                      <a:pt x="81" y="15"/>
                    </a:lnTo>
                    <a:lnTo>
                      <a:pt x="53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81"/>
              <p:cNvSpPr>
                <a:spLocks/>
              </p:cNvSpPr>
              <p:nvPr/>
            </p:nvSpPr>
            <p:spPr bwMode="auto">
              <a:xfrm>
                <a:off x="6566" y="881"/>
                <a:ext cx="41" cy="21"/>
              </a:xfrm>
              <a:custGeom>
                <a:avLst/>
                <a:gdLst>
                  <a:gd name="T0" fmla="*/ 29 w 83"/>
                  <a:gd name="T1" fmla="*/ 0 h 42"/>
                  <a:gd name="T2" fmla="*/ 83 w 83"/>
                  <a:gd name="T3" fmla="*/ 15 h 42"/>
                  <a:gd name="T4" fmla="*/ 53 w 83"/>
                  <a:gd name="T5" fmla="*/ 42 h 42"/>
                  <a:gd name="T6" fmla="*/ 0 w 83"/>
                  <a:gd name="T7" fmla="*/ 26 h 42"/>
                  <a:gd name="T8" fmla="*/ 29 w 8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2">
                    <a:moveTo>
                      <a:pt x="29" y="0"/>
                    </a:moveTo>
                    <a:lnTo>
                      <a:pt x="83" y="15"/>
                    </a:lnTo>
                    <a:lnTo>
                      <a:pt x="53" y="42"/>
                    </a:lnTo>
                    <a:lnTo>
                      <a:pt x="0" y="2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6588" y="862"/>
                <a:ext cx="40" cy="20"/>
              </a:xfrm>
              <a:custGeom>
                <a:avLst/>
                <a:gdLst>
                  <a:gd name="T0" fmla="*/ 0 w 82"/>
                  <a:gd name="T1" fmla="*/ 26 h 40"/>
                  <a:gd name="T2" fmla="*/ 28 w 82"/>
                  <a:gd name="T3" fmla="*/ 0 h 40"/>
                  <a:gd name="T4" fmla="*/ 82 w 82"/>
                  <a:gd name="T5" fmla="*/ 15 h 40"/>
                  <a:gd name="T6" fmla="*/ 53 w 82"/>
                  <a:gd name="T7" fmla="*/ 40 h 40"/>
                  <a:gd name="T8" fmla="*/ 0 w 82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">
                    <a:moveTo>
                      <a:pt x="0" y="26"/>
                    </a:moveTo>
                    <a:lnTo>
                      <a:pt x="28" y="0"/>
                    </a:lnTo>
                    <a:lnTo>
                      <a:pt x="82" y="15"/>
                    </a:lnTo>
                    <a:lnTo>
                      <a:pt x="53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6609" y="843"/>
                <a:ext cx="41" cy="20"/>
              </a:xfrm>
              <a:custGeom>
                <a:avLst/>
                <a:gdLst>
                  <a:gd name="T0" fmla="*/ 0 w 82"/>
                  <a:gd name="T1" fmla="*/ 26 h 40"/>
                  <a:gd name="T2" fmla="*/ 29 w 82"/>
                  <a:gd name="T3" fmla="*/ 0 h 40"/>
                  <a:gd name="T4" fmla="*/ 82 w 82"/>
                  <a:gd name="T5" fmla="*/ 14 h 40"/>
                  <a:gd name="T6" fmla="*/ 53 w 82"/>
                  <a:gd name="T7" fmla="*/ 40 h 40"/>
                  <a:gd name="T8" fmla="*/ 0 w 82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">
                    <a:moveTo>
                      <a:pt x="0" y="26"/>
                    </a:moveTo>
                    <a:lnTo>
                      <a:pt x="29" y="0"/>
                    </a:lnTo>
                    <a:lnTo>
                      <a:pt x="82" y="14"/>
                    </a:lnTo>
                    <a:lnTo>
                      <a:pt x="53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84"/>
              <p:cNvSpPr>
                <a:spLocks/>
              </p:cNvSpPr>
              <p:nvPr/>
            </p:nvSpPr>
            <p:spPr bwMode="auto">
              <a:xfrm>
                <a:off x="6573" y="834"/>
                <a:ext cx="40" cy="19"/>
              </a:xfrm>
              <a:custGeom>
                <a:avLst/>
                <a:gdLst>
                  <a:gd name="T0" fmla="*/ 54 w 82"/>
                  <a:gd name="T1" fmla="*/ 38 h 38"/>
                  <a:gd name="T2" fmla="*/ 0 w 82"/>
                  <a:gd name="T3" fmla="*/ 24 h 38"/>
                  <a:gd name="T4" fmla="*/ 29 w 82"/>
                  <a:gd name="T5" fmla="*/ 0 h 38"/>
                  <a:gd name="T6" fmla="*/ 82 w 82"/>
                  <a:gd name="T7" fmla="*/ 14 h 38"/>
                  <a:gd name="T8" fmla="*/ 54 w 8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">
                    <a:moveTo>
                      <a:pt x="54" y="38"/>
                    </a:moveTo>
                    <a:lnTo>
                      <a:pt x="0" y="24"/>
                    </a:lnTo>
                    <a:lnTo>
                      <a:pt x="29" y="0"/>
                    </a:lnTo>
                    <a:lnTo>
                      <a:pt x="82" y="14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85"/>
              <p:cNvSpPr>
                <a:spLocks/>
              </p:cNvSpPr>
              <p:nvPr/>
            </p:nvSpPr>
            <p:spPr bwMode="auto">
              <a:xfrm>
                <a:off x="6537" y="824"/>
                <a:ext cx="40" cy="19"/>
              </a:xfrm>
              <a:custGeom>
                <a:avLst/>
                <a:gdLst>
                  <a:gd name="T0" fmla="*/ 53 w 80"/>
                  <a:gd name="T1" fmla="*/ 38 h 38"/>
                  <a:gd name="T2" fmla="*/ 0 w 80"/>
                  <a:gd name="T3" fmla="*/ 24 h 38"/>
                  <a:gd name="T4" fmla="*/ 27 w 80"/>
                  <a:gd name="T5" fmla="*/ 0 h 38"/>
                  <a:gd name="T6" fmla="*/ 80 w 80"/>
                  <a:gd name="T7" fmla="*/ 14 h 38"/>
                  <a:gd name="T8" fmla="*/ 53 w 8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53" y="38"/>
                    </a:moveTo>
                    <a:lnTo>
                      <a:pt x="0" y="24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86"/>
              <p:cNvSpPr>
                <a:spLocks/>
              </p:cNvSpPr>
              <p:nvPr/>
            </p:nvSpPr>
            <p:spPr bwMode="auto">
              <a:xfrm>
                <a:off x="6501" y="815"/>
                <a:ext cx="40" cy="18"/>
              </a:xfrm>
              <a:custGeom>
                <a:avLst/>
                <a:gdLst>
                  <a:gd name="T0" fmla="*/ 53 w 80"/>
                  <a:gd name="T1" fmla="*/ 37 h 37"/>
                  <a:gd name="T2" fmla="*/ 0 w 80"/>
                  <a:gd name="T3" fmla="*/ 23 h 37"/>
                  <a:gd name="T4" fmla="*/ 27 w 80"/>
                  <a:gd name="T5" fmla="*/ 0 h 37"/>
                  <a:gd name="T6" fmla="*/ 80 w 80"/>
                  <a:gd name="T7" fmla="*/ 14 h 37"/>
                  <a:gd name="T8" fmla="*/ 53 w 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7">
                    <a:moveTo>
                      <a:pt x="53" y="37"/>
                    </a:moveTo>
                    <a:lnTo>
                      <a:pt x="0" y="23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87"/>
              <p:cNvSpPr>
                <a:spLocks/>
              </p:cNvSpPr>
              <p:nvPr/>
            </p:nvSpPr>
            <p:spPr bwMode="auto">
              <a:xfrm>
                <a:off x="6465" y="806"/>
                <a:ext cx="40" cy="18"/>
              </a:xfrm>
              <a:custGeom>
                <a:avLst/>
                <a:gdLst>
                  <a:gd name="T0" fmla="*/ 53 w 79"/>
                  <a:gd name="T1" fmla="*/ 36 h 36"/>
                  <a:gd name="T2" fmla="*/ 0 w 79"/>
                  <a:gd name="T3" fmla="*/ 22 h 36"/>
                  <a:gd name="T4" fmla="*/ 26 w 79"/>
                  <a:gd name="T5" fmla="*/ 0 h 36"/>
                  <a:gd name="T6" fmla="*/ 79 w 79"/>
                  <a:gd name="T7" fmla="*/ 14 h 36"/>
                  <a:gd name="T8" fmla="*/ 53 w 7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6">
                    <a:moveTo>
                      <a:pt x="53" y="36"/>
                    </a:moveTo>
                    <a:lnTo>
                      <a:pt x="0" y="22"/>
                    </a:lnTo>
                    <a:lnTo>
                      <a:pt x="26" y="0"/>
                    </a:lnTo>
                    <a:lnTo>
                      <a:pt x="79" y="14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88"/>
              <p:cNvSpPr>
                <a:spLocks/>
              </p:cNvSpPr>
              <p:nvPr/>
            </p:nvSpPr>
            <p:spPr bwMode="auto">
              <a:xfrm>
                <a:off x="6429" y="796"/>
                <a:ext cx="39" cy="18"/>
              </a:xfrm>
              <a:custGeom>
                <a:avLst/>
                <a:gdLst>
                  <a:gd name="T0" fmla="*/ 53 w 79"/>
                  <a:gd name="T1" fmla="*/ 34 h 34"/>
                  <a:gd name="T2" fmla="*/ 0 w 79"/>
                  <a:gd name="T3" fmla="*/ 21 h 34"/>
                  <a:gd name="T4" fmla="*/ 26 w 79"/>
                  <a:gd name="T5" fmla="*/ 0 h 34"/>
                  <a:gd name="T6" fmla="*/ 79 w 79"/>
                  <a:gd name="T7" fmla="*/ 14 h 34"/>
                  <a:gd name="T8" fmla="*/ 53 w 7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">
                    <a:moveTo>
                      <a:pt x="53" y="34"/>
                    </a:moveTo>
                    <a:lnTo>
                      <a:pt x="0" y="21"/>
                    </a:lnTo>
                    <a:lnTo>
                      <a:pt x="26" y="0"/>
                    </a:lnTo>
                    <a:lnTo>
                      <a:pt x="79" y="14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89"/>
              <p:cNvSpPr>
                <a:spLocks/>
              </p:cNvSpPr>
              <p:nvPr/>
            </p:nvSpPr>
            <p:spPr bwMode="auto">
              <a:xfrm>
                <a:off x="6393" y="787"/>
                <a:ext cx="39" cy="17"/>
              </a:xfrm>
              <a:custGeom>
                <a:avLst/>
                <a:gdLst>
                  <a:gd name="T0" fmla="*/ 52 w 77"/>
                  <a:gd name="T1" fmla="*/ 35 h 35"/>
                  <a:gd name="T2" fmla="*/ 0 w 77"/>
                  <a:gd name="T3" fmla="*/ 21 h 35"/>
                  <a:gd name="T4" fmla="*/ 24 w 77"/>
                  <a:gd name="T5" fmla="*/ 0 h 35"/>
                  <a:gd name="T6" fmla="*/ 77 w 77"/>
                  <a:gd name="T7" fmla="*/ 14 h 35"/>
                  <a:gd name="T8" fmla="*/ 52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2" y="35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77" y="14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90"/>
              <p:cNvSpPr>
                <a:spLocks/>
              </p:cNvSpPr>
              <p:nvPr/>
            </p:nvSpPr>
            <p:spPr bwMode="auto">
              <a:xfrm>
                <a:off x="6358" y="777"/>
                <a:ext cx="38" cy="17"/>
              </a:xfrm>
              <a:custGeom>
                <a:avLst/>
                <a:gdLst>
                  <a:gd name="T0" fmla="*/ 53 w 76"/>
                  <a:gd name="T1" fmla="*/ 33 h 33"/>
                  <a:gd name="T2" fmla="*/ 0 w 76"/>
                  <a:gd name="T3" fmla="*/ 19 h 33"/>
                  <a:gd name="T4" fmla="*/ 25 w 76"/>
                  <a:gd name="T5" fmla="*/ 0 h 33"/>
                  <a:gd name="T6" fmla="*/ 76 w 76"/>
                  <a:gd name="T7" fmla="*/ 14 h 33"/>
                  <a:gd name="T8" fmla="*/ 53 w 7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3">
                    <a:moveTo>
                      <a:pt x="53" y="33"/>
                    </a:moveTo>
                    <a:lnTo>
                      <a:pt x="0" y="19"/>
                    </a:lnTo>
                    <a:lnTo>
                      <a:pt x="25" y="0"/>
                    </a:lnTo>
                    <a:lnTo>
                      <a:pt x="76" y="14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91"/>
              <p:cNvSpPr>
                <a:spLocks/>
              </p:cNvSpPr>
              <p:nvPr/>
            </p:nvSpPr>
            <p:spPr bwMode="auto">
              <a:xfrm>
                <a:off x="6322" y="768"/>
                <a:ext cx="38" cy="16"/>
              </a:xfrm>
              <a:custGeom>
                <a:avLst/>
                <a:gdLst>
                  <a:gd name="T0" fmla="*/ 53 w 76"/>
                  <a:gd name="T1" fmla="*/ 33 h 33"/>
                  <a:gd name="T2" fmla="*/ 0 w 76"/>
                  <a:gd name="T3" fmla="*/ 19 h 33"/>
                  <a:gd name="T4" fmla="*/ 24 w 76"/>
                  <a:gd name="T5" fmla="*/ 0 h 33"/>
                  <a:gd name="T6" fmla="*/ 76 w 76"/>
                  <a:gd name="T7" fmla="*/ 14 h 33"/>
                  <a:gd name="T8" fmla="*/ 53 w 7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3">
                    <a:moveTo>
                      <a:pt x="53" y="33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6" y="14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92"/>
              <p:cNvSpPr>
                <a:spLocks/>
              </p:cNvSpPr>
              <p:nvPr/>
            </p:nvSpPr>
            <p:spPr bwMode="auto">
              <a:xfrm>
                <a:off x="6286" y="759"/>
                <a:ext cx="38" cy="16"/>
              </a:xfrm>
              <a:custGeom>
                <a:avLst/>
                <a:gdLst>
                  <a:gd name="T0" fmla="*/ 51 w 74"/>
                  <a:gd name="T1" fmla="*/ 31 h 31"/>
                  <a:gd name="T2" fmla="*/ 0 w 74"/>
                  <a:gd name="T3" fmla="*/ 17 h 31"/>
                  <a:gd name="T4" fmla="*/ 23 w 74"/>
                  <a:gd name="T5" fmla="*/ 0 h 31"/>
                  <a:gd name="T6" fmla="*/ 74 w 74"/>
                  <a:gd name="T7" fmla="*/ 13 h 31"/>
                  <a:gd name="T8" fmla="*/ 51 w 7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1">
                    <a:moveTo>
                      <a:pt x="51" y="31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74" y="13"/>
                    </a:lnTo>
                    <a:lnTo>
                      <a:pt x="51" y="3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93"/>
              <p:cNvSpPr>
                <a:spLocks/>
              </p:cNvSpPr>
              <p:nvPr/>
            </p:nvSpPr>
            <p:spPr bwMode="auto">
              <a:xfrm>
                <a:off x="6251" y="749"/>
                <a:ext cx="36" cy="16"/>
              </a:xfrm>
              <a:custGeom>
                <a:avLst/>
                <a:gdLst>
                  <a:gd name="T0" fmla="*/ 52 w 74"/>
                  <a:gd name="T1" fmla="*/ 32 h 32"/>
                  <a:gd name="T2" fmla="*/ 0 w 74"/>
                  <a:gd name="T3" fmla="*/ 18 h 32"/>
                  <a:gd name="T4" fmla="*/ 22 w 74"/>
                  <a:gd name="T5" fmla="*/ 0 h 32"/>
                  <a:gd name="T6" fmla="*/ 74 w 74"/>
                  <a:gd name="T7" fmla="*/ 14 h 32"/>
                  <a:gd name="T8" fmla="*/ 52 w 7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2">
                    <a:moveTo>
                      <a:pt x="52" y="32"/>
                    </a:moveTo>
                    <a:lnTo>
                      <a:pt x="0" y="18"/>
                    </a:lnTo>
                    <a:lnTo>
                      <a:pt x="22" y="0"/>
                    </a:lnTo>
                    <a:lnTo>
                      <a:pt x="74" y="14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94"/>
              <p:cNvSpPr>
                <a:spLocks/>
              </p:cNvSpPr>
              <p:nvPr/>
            </p:nvSpPr>
            <p:spPr bwMode="auto">
              <a:xfrm>
                <a:off x="6231" y="764"/>
                <a:ext cx="37" cy="15"/>
              </a:xfrm>
              <a:custGeom>
                <a:avLst/>
                <a:gdLst>
                  <a:gd name="T0" fmla="*/ 75 w 75"/>
                  <a:gd name="T1" fmla="*/ 14 h 31"/>
                  <a:gd name="T2" fmla="*/ 52 w 75"/>
                  <a:gd name="T3" fmla="*/ 31 h 31"/>
                  <a:gd name="T4" fmla="*/ 0 w 75"/>
                  <a:gd name="T5" fmla="*/ 16 h 31"/>
                  <a:gd name="T6" fmla="*/ 22 w 75"/>
                  <a:gd name="T7" fmla="*/ 0 h 31"/>
                  <a:gd name="T8" fmla="*/ 75 w 75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1">
                    <a:moveTo>
                      <a:pt x="75" y="14"/>
                    </a:moveTo>
                    <a:lnTo>
                      <a:pt x="52" y="31"/>
                    </a:lnTo>
                    <a:lnTo>
                      <a:pt x="0" y="16"/>
                    </a:lnTo>
                    <a:lnTo>
                      <a:pt x="22" y="0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95"/>
              <p:cNvSpPr>
                <a:spLocks/>
              </p:cNvSpPr>
              <p:nvPr/>
            </p:nvSpPr>
            <p:spPr bwMode="auto">
              <a:xfrm>
                <a:off x="6195" y="754"/>
                <a:ext cx="37" cy="15"/>
              </a:xfrm>
              <a:custGeom>
                <a:avLst/>
                <a:gdLst>
                  <a:gd name="T0" fmla="*/ 51 w 73"/>
                  <a:gd name="T1" fmla="*/ 30 h 30"/>
                  <a:gd name="T2" fmla="*/ 0 w 73"/>
                  <a:gd name="T3" fmla="*/ 16 h 30"/>
                  <a:gd name="T4" fmla="*/ 21 w 73"/>
                  <a:gd name="T5" fmla="*/ 0 h 30"/>
                  <a:gd name="T6" fmla="*/ 73 w 73"/>
                  <a:gd name="T7" fmla="*/ 13 h 30"/>
                  <a:gd name="T8" fmla="*/ 51 w 7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0">
                    <a:moveTo>
                      <a:pt x="51" y="30"/>
                    </a:moveTo>
                    <a:lnTo>
                      <a:pt x="0" y="16"/>
                    </a:lnTo>
                    <a:lnTo>
                      <a:pt x="21" y="0"/>
                    </a:lnTo>
                    <a:lnTo>
                      <a:pt x="73" y="13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96"/>
              <p:cNvSpPr>
                <a:spLocks/>
              </p:cNvSpPr>
              <p:nvPr/>
            </p:nvSpPr>
            <p:spPr bwMode="auto">
              <a:xfrm>
                <a:off x="6176" y="768"/>
                <a:ext cx="37" cy="15"/>
              </a:xfrm>
              <a:custGeom>
                <a:avLst/>
                <a:gdLst>
                  <a:gd name="T0" fmla="*/ 73 w 73"/>
                  <a:gd name="T1" fmla="*/ 15 h 31"/>
                  <a:gd name="T2" fmla="*/ 51 w 73"/>
                  <a:gd name="T3" fmla="*/ 31 h 31"/>
                  <a:gd name="T4" fmla="*/ 0 w 73"/>
                  <a:gd name="T5" fmla="*/ 15 h 31"/>
                  <a:gd name="T6" fmla="*/ 21 w 73"/>
                  <a:gd name="T7" fmla="*/ 0 h 31"/>
                  <a:gd name="T8" fmla="*/ 73 w 7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1">
                    <a:moveTo>
                      <a:pt x="73" y="15"/>
                    </a:moveTo>
                    <a:lnTo>
                      <a:pt x="51" y="31"/>
                    </a:lnTo>
                    <a:lnTo>
                      <a:pt x="0" y="15"/>
                    </a:lnTo>
                    <a:lnTo>
                      <a:pt x="21" y="0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97"/>
              <p:cNvSpPr>
                <a:spLocks/>
              </p:cNvSpPr>
              <p:nvPr/>
            </p:nvSpPr>
            <p:spPr bwMode="auto">
              <a:xfrm>
                <a:off x="6157" y="781"/>
                <a:ext cx="37" cy="17"/>
              </a:xfrm>
              <a:custGeom>
                <a:avLst/>
                <a:gdLst>
                  <a:gd name="T0" fmla="*/ 75 w 75"/>
                  <a:gd name="T1" fmla="*/ 15 h 32"/>
                  <a:gd name="T2" fmla="*/ 52 w 75"/>
                  <a:gd name="T3" fmla="*/ 32 h 32"/>
                  <a:gd name="T4" fmla="*/ 0 w 75"/>
                  <a:gd name="T5" fmla="*/ 15 h 32"/>
                  <a:gd name="T6" fmla="*/ 22 w 75"/>
                  <a:gd name="T7" fmla="*/ 0 h 32"/>
                  <a:gd name="T8" fmla="*/ 75 w 7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75" y="15"/>
                    </a:moveTo>
                    <a:lnTo>
                      <a:pt x="52" y="32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98"/>
              <p:cNvSpPr>
                <a:spLocks/>
              </p:cNvSpPr>
              <p:nvPr/>
            </p:nvSpPr>
            <p:spPr bwMode="auto">
              <a:xfrm>
                <a:off x="6138" y="795"/>
                <a:ext cx="37" cy="16"/>
              </a:xfrm>
              <a:custGeom>
                <a:avLst/>
                <a:gdLst>
                  <a:gd name="T0" fmla="*/ 74 w 74"/>
                  <a:gd name="T1" fmla="*/ 18 h 34"/>
                  <a:gd name="T2" fmla="*/ 52 w 74"/>
                  <a:gd name="T3" fmla="*/ 34 h 34"/>
                  <a:gd name="T4" fmla="*/ 0 w 74"/>
                  <a:gd name="T5" fmla="*/ 17 h 34"/>
                  <a:gd name="T6" fmla="*/ 22 w 74"/>
                  <a:gd name="T7" fmla="*/ 0 h 34"/>
                  <a:gd name="T8" fmla="*/ 74 w 74"/>
                  <a:gd name="T9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4">
                    <a:moveTo>
                      <a:pt x="74" y="18"/>
                    </a:moveTo>
                    <a:lnTo>
                      <a:pt x="52" y="34"/>
                    </a:lnTo>
                    <a:lnTo>
                      <a:pt x="0" y="17"/>
                    </a:lnTo>
                    <a:lnTo>
                      <a:pt x="22" y="0"/>
                    </a:lnTo>
                    <a:lnTo>
                      <a:pt x="74" y="1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99"/>
              <p:cNvSpPr>
                <a:spLocks/>
              </p:cNvSpPr>
              <p:nvPr/>
            </p:nvSpPr>
            <p:spPr bwMode="auto">
              <a:xfrm>
                <a:off x="6173" y="806"/>
                <a:ext cx="37" cy="18"/>
              </a:xfrm>
              <a:custGeom>
                <a:avLst/>
                <a:gdLst>
                  <a:gd name="T0" fmla="*/ 23 w 75"/>
                  <a:gd name="T1" fmla="*/ 0 h 35"/>
                  <a:gd name="T2" fmla="*/ 75 w 75"/>
                  <a:gd name="T3" fmla="*/ 17 h 35"/>
                  <a:gd name="T4" fmla="*/ 50 w 75"/>
                  <a:gd name="T5" fmla="*/ 35 h 35"/>
                  <a:gd name="T6" fmla="*/ 0 w 75"/>
                  <a:gd name="T7" fmla="*/ 18 h 35"/>
                  <a:gd name="T8" fmla="*/ 23 w 7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5">
                    <a:moveTo>
                      <a:pt x="23" y="0"/>
                    </a:moveTo>
                    <a:lnTo>
                      <a:pt x="75" y="17"/>
                    </a:lnTo>
                    <a:lnTo>
                      <a:pt x="50" y="35"/>
                    </a:lnTo>
                    <a:lnTo>
                      <a:pt x="0" y="1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00"/>
              <p:cNvSpPr>
                <a:spLocks/>
              </p:cNvSpPr>
              <p:nvPr/>
            </p:nvSpPr>
            <p:spPr bwMode="auto">
              <a:xfrm>
                <a:off x="6207" y="818"/>
                <a:ext cx="38" cy="17"/>
              </a:xfrm>
              <a:custGeom>
                <a:avLst/>
                <a:gdLst>
                  <a:gd name="T0" fmla="*/ 24 w 76"/>
                  <a:gd name="T1" fmla="*/ 0 h 35"/>
                  <a:gd name="T2" fmla="*/ 76 w 76"/>
                  <a:gd name="T3" fmla="*/ 17 h 35"/>
                  <a:gd name="T4" fmla="*/ 52 w 76"/>
                  <a:gd name="T5" fmla="*/ 35 h 35"/>
                  <a:gd name="T6" fmla="*/ 0 w 76"/>
                  <a:gd name="T7" fmla="*/ 18 h 35"/>
                  <a:gd name="T8" fmla="*/ 24 w 7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5">
                    <a:moveTo>
                      <a:pt x="24" y="0"/>
                    </a:moveTo>
                    <a:lnTo>
                      <a:pt x="76" y="17"/>
                    </a:lnTo>
                    <a:lnTo>
                      <a:pt x="52" y="35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01"/>
              <p:cNvSpPr>
                <a:spLocks/>
              </p:cNvSpPr>
              <p:nvPr/>
            </p:nvSpPr>
            <p:spPr bwMode="auto">
              <a:xfrm>
                <a:off x="6243" y="829"/>
                <a:ext cx="38" cy="18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6 h 36"/>
                  <a:gd name="T4" fmla="*/ 52 w 77"/>
                  <a:gd name="T5" fmla="*/ 36 h 36"/>
                  <a:gd name="T6" fmla="*/ 0 w 77"/>
                  <a:gd name="T7" fmla="*/ 19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6"/>
                    </a:lnTo>
                    <a:lnTo>
                      <a:pt x="52" y="36"/>
                    </a:lnTo>
                    <a:lnTo>
                      <a:pt x="0" y="1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02"/>
              <p:cNvSpPr>
                <a:spLocks/>
              </p:cNvSpPr>
              <p:nvPr/>
            </p:nvSpPr>
            <p:spPr bwMode="auto">
              <a:xfrm>
                <a:off x="6278" y="840"/>
                <a:ext cx="38" cy="18"/>
              </a:xfrm>
              <a:custGeom>
                <a:avLst/>
                <a:gdLst>
                  <a:gd name="T0" fmla="*/ 26 w 78"/>
                  <a:gd name="T1" fmla="*/ 0 h 36"/>
                  <a:gd name="T2" fmla="*/ 78 w 78"/>
                  <a:gd name="T3" fmla="*/ 17 h 36"/>
                  <a:gd name="T4" fmla="*/ 52 w 78"/>
                  <a:gd name="T5" fmla="*/ 36 h 36"/>
                  <a:gd name="T6" fmla="*/ 0 w 78"/>
                  <a:gd name="T7" fmla="*/ 19 h 36"/>
                  <a:gd name="T8" fmla="*/ 26 w 7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6">
                    <a:moveTo>
                      <a:pt x="26" y="0"/>
                    </a:moveTo>
                    <a:lnTo>
                      <a:pt x="78" y="17"/>
                    </a:lnTo>
                    <a:lnTo>
                      <a:pt x="52" y="36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03"/>
              <p:cNvSpPr>
                <a:spLocks/>
              </p:cNvSpPr>
              <p:nvPr/>
            </p:nvSpPr>
            <p:spPr bwMode="auto">
              <a:xfrm>
                <a:off x="6313" y="851"/>
                <a:ext cx="39" cy="19"/>
              </a:xfrm>
              <a:custGeom>
                <a:avLst/>
                <a:gdLst>
                  <a:gd name="T0" fmla="*/ 25 w 78"/>
                  <a:gd name="T1" fmla="*/ 0 h 38"/>
                  <a:gd name="T2" fmla="*/ 78 w 78"/>
                  <a:gd name="T3" fmla="*/ 18 h 38"/>
                  <a:gd name="T4" fmla="*/ 51 w 78"/>
                  <a:gd name="T5" fmla="*/ 38 h 38"/>
                  <a:gd name="T6" fmla="*/ 0 w 78"/>
                  <a:gd name="T7" fmla="*/ 21 h 38"/>
                  <a:gd name="T8" fmla="*/ 25 w 7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8">
                    <a:moveTo>
                      <a:pt x="25" y="0"/>
                    </a:moveTo>
                    <a:lnTo>
                      <a:pt x="78" y="18"/>
                    </a:lnTo>
                    <a:lnTo>
                      <a:pt x="51" y="38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04"/>
              <p:cNvSpPr>
                <a:spLocks/>
              </p:cNvSpPr>
              <p:nvPr/>
            </p:nvSpPr>
            <p:spPr bwMode="auto">
              <a:xfrm>
                <a:off x="6348" y="863"/>
                <a:ext cx="39" cy="19"/>
              </a:xfrm>
              <a:custGeom>
                <a:avLst/>
                <a:gdLst>
                  <a:gd name="T0" fmla="*/ 26 w 78"/>
                  <a:gd name="T1" fmla="*/ 0 h 38"/>
                  <a:gd name="T2" fmla="*/ 78 w 78"/>
                  <a:gd name="T3" fmla="*/ 16 h 38"/>
                  <a:gd name="T4" fmla="*/ 52 w 78"/>
                  <a:gd name="T5" fmla="*/ 38 h 38"/>
                  <a:gd name="T6" fmla="*/ 0 w 78"/>
                  <a:gd name="T7" fmla="*/ 21 h 38"/>
                  <a:gd name="T8" fmla="*/ 26 w 7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8">
                    <a:moveTo>
                      <a:pt x="26" y="0"/>
                    </a:moveTo>
                    <a:lnTo>
                      <a:pt x="78" y="16"/>
                    </a:lnTo>
                    <a:lnTo>
                      <a:pt x="52" y="38"/>
                    </a:lnTo>
                    <a:lnTo>
                      <a:pt x="0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05"/>
              <p:cNvSpPr>
                <a:spLocks/>
              </p:cNvSpPr>
              <p:nvPr/>
            </p:nvSpPr>
            <p:spPr bwMode="auto">
              <a:xfrm>
                <a:off x="6383" y="874"/>
                <a:ext cx="39" cy="19"/>
              </a:xfrm>
              <a:custGeom>
                <a:avLst/>
                <a:gdLst>
                  <a:gd name="T0" fmla="*/ 25 w 78"/>
                  <a:gd name="T1" fmla="*/ 0 h 39"/>
                  <a:gd name="T2" fmla="*/ 78 w 78"/>
                  <a:gd name="T3" fmla="*/ 17 h 39"/>
                  <a:gd name="T4" fmla="*/ 51 w 78"/>
                  <a:gd name="T5" fmla="*/ 39 h 39"/>
                  <a:gd name="T6" fmla="*/ 0 w 78"/>
                  <a:gd name="T7" fmla="*/ 22 h 39"/>
                  <a:gd name="T8" fmla="*/ 25 w 7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9">
                    <a:moveTo>
                      <a:pt x="25" y="0"/>
                    </a:moveTo>
                    <a:lnTo>
                      <a:pt x="78" y="17"/>
                    </a:lnTo>
                    <a:lnTo>
                      <a:pt x="51" y="39"/>
                    </a:lnTo>
                    <a:lnTo>
                      <a:pt x="0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106"/>
              <p:cNvSpPr>
                <a:spLocks/>
              </p:cNvSpPr>
              <p:nvPr/>
            </p:nvSpPr>
            <p:spPr bwMode="auto">
              <a:xfrm>
                <a:off x="6418" y="885"/>
                <a:ext cx="39" cy="20"/>
              </a:xfrm>
              <a:custGeom>
                <a:avLst/>
                <a:gdLst>
                  <a:gd name="T0" fmla="*/ 27 w 80"/>
                  <a:gd name="T1" fmla="*/ 0 h 41"/>
                  <a:gd name="T2" fmla="*/ 80 w 80"/>
                  <a:gd name="T3" fmla="*/ 16 h 41"/>
                  <a:gd name="T4" fmla="*/ 52 w 80"/>
                  <a:gd name="T5" fmla="*/ 41 h 41"/>
                  <a:gd name="T6" fmla="*/ 0 w 80"/>
                  <a:gd name="T7" fmla="*/ 23 h 41"/>
                  <a:gd name="T8" fmla="*/ 27 w 8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1">
                    <a:moveTo>
                      <a:pt x="27" y="0"/>
                    </a:moveTo>
                    <a:lnTo>
                      <a:pt x="80" y="16"/>
                    </a:lnTo>
                    <a:lnTo>
                      <a:pt x="52" y="41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107"/>
              <p:cNvSpPr>
                <a:spLocks/>
              </p:cNvSpPr>
              <p:nvPr/>
            </p:nvSpPr>
            <p:spPr bwMode="auto">
              <a:xfrm>
                <a:off x="6453" y="896"/>
                <a:ext cx="40" cy="21"/>
              </a:xfrm>
              <a:custGeom>
                <a:avLst/>
                <a:gdLst>
                  <a:gd name="T0" fmla="*/ 27 w 80"/>
                  <a:gd name="T1" fmla="*/ 0 h 42"/>
                  <a:gd name="T2" fmla="*/ 80 w 80"/>
                  <a:gd name="T3" fmla="*/ 17 h 42"/>
                  <a:gd name="T4" fmla="*/ 51 w 80"/>
                  <a:gd name="T5" fmla="*/ 42 h 42"/>
                  <a:gd name="T6" fmla="*/ 0 w 80"/>
                  <a:gd name="T7" fmla="*/ 24 h 42"/>
                  <a:gd name="T8" fmla="*/ 27 w 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2">
                    <a:moveTo>
                      <a:pt x="27" y="0"/>
                    </a:moveTo>
                    <a:lnTo>
                      <a:pt x="80" y="17"/>
                    </a:lnTo>
                    <a:lnTo>
                      <a:pt x="51" y="42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108"/>
              <p:cNvSpPr>
                <a:spLocks/>
              </p:cNvSpPr>
              <p:nvPr/>
            </p:nvSpPr>
            <p:spPr bwMode="auto">
              <a:xfrm>
                <a:off x="6488" y="908"/>
                <a:ext cx="40" cy="21"/>
              </a:xfrm>
              <a:custGeom>
                <a:avLst/>
                <a:gdLst>
                  <a:gd name="T0" fmla="*/ 27 w 80"/>
                  <a:gd name="T1" fmla="*/ 0 h 43"/>
                  <a:gd name="T2" fmla="*/ 80 w 80"/>
                  <a:gd name="T3" fmla="*/ 16 h 43"/>
                  <a:gd name="T4" fmla="*/ 53 w 80"/>
                  <a:gd name="T5" fmla="*/ 43 h 43"/>
                  <a:gd name="T6" fmla="*/ 0 w 80"/>
                  <a:gd name="T7" fmla="*/ 24 h 43"/>
                  <a:gd name="T8" fmla="*/ 27 w 8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3">
                    <a:moveTo>
                      <a:pt x="27" y="0"/>
                    </a:moveTo>
                    <a:lnTo>
                      <a:pt x="80" y="16"/>
                    </a:lnTo>
                    <a:lnTo>
                      <a:pt x="53" y="43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109"/>
              <p:cNvSpPr>
                <a:spLocks/>
              </p:cNvSpPr>
              <p:nvPr/>
            </p:nvSpPr>
            <p:spPr bwMode="auto">
              <a:xfrm>
                <a:off x="6523" y="919"/>
                <a:ext cx="41" cy="21"/>
              </a:xfrm>
              <a:custGeom>
                <a:avLst/>
                <a:gdLst>
                  <a:gd name="T0" fmla="*/ 29 w 82"/>
                  <a:gd name="T1" fmla="*/ 0 h 44"/>
                  <a:gd name="T2" fmla="*/ 82 w 82"/>
                  <a:gd name="T3" fmla="*/ 17 h 44"/>
                  <a:gd name="T4" fmla="*/ 53 w 82"/>
                  <a:gd name="T5" fmla="*/ 44 h 44"/>
                  <a:gd name="T6" fmla="*/ 0 w 82"/>
                  <a:gd name="T7" fmla="*/ 27 h 44"/>
                  <a:gd name="T8" fmla="*/ 29 w 8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4">
                    <a:moveTo>
                      <a:pt x="29" y="0"/>
                    </a:moveTo>
                    <a:lnTo>
                      <a:pt x="82" y="17"/>
                    </a:lnTo>
                    <a:lnTo>
                      <a:pt x="53" y="44"/>
                    </a:lnTo>
                    <a:lnTo>
                      <a:pt x="0" y="2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110"/>
              <p:cNvSpPr>
                <a:spLocks/>
              </p:cNvSpPr>
              <p:nvPr/>
            </p:nvSpPr>
            <p:spPr bwMode="auto">
              <a:xfrm>
                <a:off x="6544" y="900"/>
                <a:ext cx="41" cy="21"/>
              </a:xfrm>
              <a:custGeom>
                <a:avLst/>
                <a:gdLst>
                  <a:gd name="T0" fmla="*/ 0 w 82"/>
                  <a:gd name="T1" fmla="*/ 26 h 42"/>
                  <a:gd name="T2" fmla="*/ 29 w 82"/>
                  <a:gd name="T3" fmla="*/ 0 h 42"/>
                  <a:gd name="T4" fmla="*/ 82 w 82"/>
                  <a:gd name="T5" fmla="*/ 16 h 42"/>
                  <a:gd name="T6" fmla="*/ 53 w 82"/>
                  <a:gd name="T7" fmla="*/ 42 h 42"/>
                  <a:gd name="T8" fmla="*/ 0 w 82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2">
                    <a:moveTo>
                      <a:pt x="0" y="26"/>
                    </a:moveTo>
                    <a:lnTo>
                      <a:pt x="29" y="0"/>
                    </a:lnTo>
                    <a:lnTo>
                      <a:pt x="82" y="16"/>
                    </a:lnTo>
                    <a:lnTo>
                      <a:pt x="53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111"/>
              <p:cNvSpPr>
                <a:spLocks/>
              </p:cNvSpPr>
              <p:nvPr/>
            </p:nvSpPr>
            <p:spPr bwMode="auto">
              <a:xfrm>
                <a:off x="6579" y="910"/>
                <a:ext cx="42" cy="22"/>
              </a:xfrm>
              <a:custGeom>
                <a:avLst/>
                <a:gdLst>
                  <a:gd name="T0" fmla="*/ 30 w 83"/>
                  <a:gd name="T1" fmla="*/ 0 h 44"/>
                  <a:gd name="T2" fmla="*/ 83 w 83"/>
                  <a:gd name="T3" fmla="*/ 16 h 44"/>
                  <a:gd name="T4" fmla="*/ 53 w 83"/>
                  <a:gd name="T5" fmla="*/ 44 h 44"/>
                  <a:gd name="T6" fmla="*/ 0 w 83"/>
                  <a:gd name="T7" fmla="*/ 26 h 44"/>
                  <a:gd name="T8" fmla="*/ 30 w 8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30" y="0"/>
                    </a:moveTo>
                    <a:lnTo>
                      <a:pt x="83" y="16"/>
                    </a:lnTo>
                    <a:lnTo>
                      <a:pt x="53" y="44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112"/>
              <p:cNvSpPr>
                <a:spLocks/>
              </p:cNvSpPr>
              <p:nvPr/>
            </p:nvSpPr>
            <p:spPr bwMode="auto">
              <a:xfrm>
                <a:off x="6601" y="891"/>
                <a:ext cx="42" cy="21"/>
              </a:xfrm>
              <a:custGeom>
                <a:avLst/>
                <a:gdLst>
                  <a:gd name="T0" fmla="*/ 0 w 83"/>
                  <a:gd name="T1" fmla="*/ 25 h 41"/>
                  <a:gd name="T2" fmla="*/ 29 w 83"/>
                  <a:gd name="T3" fmla="*/ 0 h 41"/>
                  <a:gd name="T4" fmla="*/ 83 w 83"/>
                  <a:gd name="T5" fmla="*/ 15 h 41"/>
                  <a:gd name="T6" fmla="*/ 53 w 83"/>
                  <a:gd name="T7" fmla="*/ 41 h 41"/>
                  <a:gd name="T8" fmla="*/ 0 w 83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25"/>
                    </a:moveTo>
                    <a:lnTo>
                      <a:pt x="29" y="0"/>
                    </a:lnTo>
                    <a:lnTo>
                      <a:pt x="83" y="15"/>
                    </a:lnTo>
                    <a:lnTo>
                      <a:pt x="53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113"/>
              <p:cNvSpPr>
                <a:spLocks/>
              </p:cNvSpPr>
              <p:nvPr/>
            </p:nvSpPr>
            <p:spPr bwMode="auto">
              <a:xfrm>
                <a:off x="6623" y="872"/>
                <a:ext cx="42" cy="21"/>
              </a:xfrm>
              <a:custGeom>
                <a:avLst/>
                <a:gdLst>
                  <a:gd name="T0" fmla="*/ 0 w 82"/>
                  <a:gd name="T1" fmla="*/ 26 h 41"/>
                  <a:gd name="T2" fmla="*/ 28 w 82"/>
                  <a:gd name="T3" fmla="*/ 0 h 41"/>
                  <a:gd name="T4" fmla="*/ 82 w 82"/>
                  <a:gd name="T5" fmla="*/ 15 h 41"/>
                  <a:gd name="T6" fmla="*/ 53 w 82"/>
                  <a:gd name="T7" fmla="*/ 41 h 41"/>
                  <a:gd name="T8" fmla="*/ 0 w 82"/>
                  <a:gd name="T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1">
                    <a:moveTo>
                      <a:pt x="0" y="26"/>
                    </a:moveTo>
                    <a:lnTo>
                      <a:pt x="28" y="0"/>
                    </a:lnTo>
                    <a:lnTo>
                      <a:pt x="82" y="15"/>
                    </a:lnTo>
                    <a:lnTo>
                      <a:pt x="53" y="4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114"/>
              <p:cNvSpPr>
                <a:spLocks/>
              </p:cNvSpPr>
              <p:nvPr/>
            </p:nvSpPr>
            <p:spPr bwMode="auto">
              <a:xfrm>
                <a:off x="6645" y="852"/>
                <a:ext cx="41" cy="21"/>
              </a:xfrm>
              <a:custGeom>
                <a:avLst/>
                <a:gdLst>
                  <a:gd name="T0" fmla="*/ 0 w 83"/>
                  <a:gd name="T1" fmla="*/ 26 h 41"/>
                  <a:gd name="T2" fmla="*/ 30 w 83"/>
                  <a:gd name="T3" fmla="*/ 0 h 41"/>
                  <a:gd name="T4" fmla="*/ 83 w 83"/>
                  <a:gd name="T5" fmla="*/ 13 h 41"/>
                  <a:gd name="T6" fmla="*/ 54 w 83"/>
                  <a:gd name="T7" fmla="*/ 41 h 41"/>
                  <a:gd name="T8" fmla="*/ 0 w 83"/>
                  <a:gd name="T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26"/>
                    </a:moveTo>
                    <a:lnTo>
                      <a:pt x="30" y="0"/>
                    </a:lnTo>
                    <a:lnTo>
                      <a:pt x="83" y="13"/>
                    </a:lnTo>
                    <a:lnTo>
                      <a:pt x="54" y="4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115"/>
              <p:cNvSpPr>
                <a:spLocks/>
              </p:cNvSpPr>
              <p:nvPr/>
            </p:nvSpPr>
            <p:spPr bwMode="auto">
              <a:xfrm>
                <a:off x="6666" y="830"/>
                <a:ext cx="46" cy="23"/>
              </a:xfrm>
              <a:custGeom>
                <a:avLst/>
                <a:gdLst>
                  <a:gd name="T0" fmla="*/ 0 w 91"/>
                  <a:gd name="T1" fmla="*/ 32 h 46"/>
                  <a:gd name="T2" fmla="*/ 36 w 91"/>
                  <a:gd name="T3" fmla="*/ 0 h 46"/>
                  <a:gd name="T4" fmla="*/ 91 w 91"/>
                  <a:gd name="T5" fmla="*/ 12 h 46"/>
                  <a:gd name="T6" fmla="*/ 54 w 91"/>
                  <a:gd name="T7" fmla="*/ 46 h 46"/>
                  <a:gd name="T8" fmla="*/ 0 w 91"/>
                  <a:gd name="T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6">
                    <a:moveTo>
                      <a:pt x="0" y="32"/>
                    </a:moveTo>
                    <a:lnTo>
                      <a:pt x="36" y="0"/>
                    </a:lnTo>
                    <a:lnTo>
                      <a:pt x="91" y="12"/>
                    </a:lnTo>
                    <a:lnTo>
                      <a:pt x="54" y="4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116"/>
              <p:cNvSpPr>
                <a:spLocks/>
              </p:cNvSpPr>
              <p:nvPr/>
            </p:nvSpPr>
            <p:spPr bwMode="auto">
              <a:xfrm>
                <a:off x="6630" y="821"/>
                <a:ext cx="45" cy="23"/>
              </a:xfrm>
              <a:custGeom>
                <a:avLst/>
                <a:gdLst>
                  <a:gd name="T0" fmla="*/ 55 w 90"/>
                  <a:gd name="T1" fmla="*/ 45 h 45"/>
                  <a:gd name="T2" fmla="*/ 0 w 90"/>
                  <a:gd name="T3" fmla="*/ 31 h 45"/>
                  <a:gd name="T4" fmla="*/ 36 w 90"/>
                  <a:gd name="T5" fmla="*/ 0 h 45"/>
                  <a:gd name="T6" fmla="*/ 90 w 90"/>
                  <a:gd name="T7" fmla="*/ 13 h 45"/>
                  <a:gd name="T8" fmla="*/ 55 w 90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5">
                    <a:moveTo>
                      <a:pt x="55" y="45"/>
                    </a:moveTo>
                    <a:lnTo>
                      <a:pt x="0" y="31"/>
                    </a:lnTo>
                    <a:lnTo>
                      <a:pt x="36" y="0"/>
                    </a:lnTo>
                    <a:lnTo>
                      <a:pt x="90" y="13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117"/>
              <p:cNvSpPr>
                <a:spLocks/>
              </p:cNvSpPr>
              <p:nvPr/>
            </p:nvSpPr>
            <p:spPr bwMode="auto">
              <a:xfrm>
                <a:off x="6594" y="813"/>
                <a:ext cx="44" cy="21"/>
              </a:xfrm>
              <a:custGeom>
                <a:avLst/>
                <a:gdLst>
                  <a:gd name="T0" fmla="*/ 54 w 88"/>
                  <a:gd name="T1" fmla="*/ 44 h 44"/>
                  <a:gd name="T2" fmla="*/ 0 w 88"/>
                  <a:gd name="T3" fmla="*/ 30 h 44"/>
                  <a:gd name="T4" fmla="*/ 34 w 88"/>
                  <a:gd name="T5" fmla="*/ 0 h 44"/>
                  <a:gd name="T6" fmla="*/ 88 w 88"/>
                  <a:gd name="T7" fmla="*/ 13 h 44"/>
                  <a:gd name="T8" fmla="*/ 54 w 88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4">
                    <a:moveTo>
                      <a:pt x="54" y="44"/>
                    </a:moveTo>
                    <a:lnTo>
                      <a:pt x="0" y="30"/>
                    </a:lnTo>
                    <a:lnTo>
                      <a:pt x="34" y="0"/>
                    </a:lnTo>
                    <a:lnTo>
                      <a:pt x="88" y="13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118"/>
              <p:cNvSpPr>
                <a:spLocks/>
              </p:cNvSpPr>
              <p:nvPr/>
            </p:nvSpPr>
            <p:spPr bwMode="auto">
              <a:xfrm>
                <a:off x="6558" y="804"/>
                <a:ext cx="44" cy="21"/>
              </a:xfrm>
              <a:custGeom>
                <a:avLst/>
                <a:gdLst>
                  <a:gd name="T0" fmla="*/ 53 w 88"/>
                  <a:gd name="T1" fmla="*/ 41 h 41"/>
                  <a:gd name="T2" fmla="*/ 0 w 88"/>
                  <a:gd name="T3" fmla="*/ 27 h 41"/>
                  <a:gd name="T4" fmla="*/ 34 w 88"/>
                  <a:gd name="T5" fmla="*/ 0 h 41"/>
                  <a:gd name="T6" fmla="*/ 88 w 88"/>
                  <a:gd name="T7" fmla="*/ 13 h 41"/>
                  <a:gd name="T8" fmla="*/ 53 w 88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1">
                    <a:moveTo>
                      <a:pt x="53" y="41"/>
                    </a:moveTo>
                    <a:lnTo>
                      <a:pt x="0" y="27"/>
                    </a:lnTo>
                    <a:lnTo>
                      <a:pt x="34" y="0"/>
                    </a:lnTo>
                    <a:lnTo>
                      <a:pt x="88" y="13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119"/>
              <p:cNvSpPr>
                <a:spLocks/>
              </p:cNvSpPr>
              <p:nvPr/>
            </p:nvSpPr>
            <p:spPr bwMode="auto">
              <a:xfrm>
                <a:off x="6522" y="795"/>
                <a:ext cx="43" cy="20"/>
              </a:xfrm>
              <a:custGeom>
                <a:avLst/>
                <a:gdLst>
                  <a:gd name="T0" fmla="*/ 53 w 86"/>
                  <a:gd name="T1" fmla="*/ 42 h 42"/>
                  <a:gd name="T2" fmla="*/ 0 w 86"/>
                  <a:gd name="T3" fmla="*/ 28 h 42"/>
                  <a:gd name="T4" fmla="*/ 32 w 86"/>
                  <a:gd name="T5" fmla="*/ 0 h 42"/>
                  <a:gd name="T6" fmla="*/ 86 w 86"/>
                  <a:gd name="T7" fmla="*/ 14 h 42"/>
                  <a:gd name="T8" fmla="*/ 53 w 8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2">
                    <a:moveTo>
                      <a:pt x="53" y="42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86" y="14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120"/>
              <p:cNvSpPr>
                <a:spLocks/>
              </p:cNvSpPr>
              <p:nvPr/>
            </p:nvSpPr>
            <p:spPr bwMode="auto">
              <a:xfrm>
                <a:off x="6486" y="786"/>
                <a:ext cx="42" cy="20"/>
              </a:xfrm>
              <a:custGeom>
                <a:avLst/>
                <a:gdLst>
                  <a:gd name="T0" fmla="*/ 53 w 85"/>
                  <a:gd name="T1" fmla="*/ 40 h 40"/>
                  <a:gd name="T2" fmla="*/ 0 w 85"/>
                  <a:gd name="T3" fmla="*/ 27 h 40"/>
                  <a:gd name="T4" fmla="*/ 32 w 85"/>
                  <a:gd name="T5" fmla="*/ 0 h 40"/>
                  <a:gd name="T6" fmla="*/ 85 w 85"/>
                  <a:gd name="T7" fmla="*/ 13 h 40"/>
                  <a:gd name="T8" fmla="*/ 53 w 8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0">
                    <a:moveTo>
                      <a:pt x="53" y="40"/>
                    </a:moveTo>
                    <a:lnTo>
                      <a:pt x="0" y="27"/>
                    </a:lnTo>
                    <a:lnTo>
                      <a:pt x="32" y="0"/>
                    </a:lnTo>
                    <a:lnTo>
                      <a:pt x="85" y="13"/>
                    </a:lnTo>
                    <a:lnTo>
                      <a:pt x="53" y="4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121"/>
              <p:cNvSpPr>
                <a:spLocks/>
              </p:cNvSpPr>
              <p:nvPr/>
            </p:nvSpPr>
            <p:spPr bwMode="auto">
              <a:xfrm>
                <a:off x="6449" y="777"/>
                <a:ext cx="43" cy="20"/>
              </a:xfrm>
              <a:custGeom>
                <a:avLst/>
                <a:gdLst>
                  <a:gd name="T0" fmla="*/ 54 w 85"/>
                  <a:gd name="T1" fmla="*/ 39 h 39"/>
                  <a:gd name="T2" fmla="*/ 0 w 85"/>
                  <a:gd name="T3" fmla="*/ 25 h 39"/>
                  <a:gd name="T4" fmla="*/ 31 w 85"/>
                  <a:gd name="T5" fmla="*/ 0 h 39"/>
                  <a:gd name="T6" fmla="*/ 85 w 85"/>
                  <a:gd name="T7" fmla="*/ 13 h 39"/>
                  <a:gd name="T8" fmla="*/ 54 w 8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9">
                    <a:moveTo>
                      <a:pt x="54" y="39"/>
                    </a:moveTo>
                    <a:lnTo>
                      <a:pt x="0" y="25"/>
                    </a:lnTo>
                    <a:lnTo>
                      <a:pt x="31" y="0"/>
                    </a:lnTo>
                    <a:lnTo>
                      <a:pt x="85" y="13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122"/>
              <p:cNvSpPr>
                <a:spLocks/>
              </p:cNvSpPr>
              <p:nvPr/>
            </p:nvSpPr>
            <p:spPr bwMode="auto">
              <a:xfrm>
                <a:off x="6414" y="769"/>
                <a:ext cx="41" cy="18"/>
              </a:xfrm>
              <a:custGeom>
                <a:avLst/>
                <a:gdLst>
                  <a:gd name="T0" fmla="*/ 53 w 83"/>
                  <a:gd name="T1" fmla="*/ 36 h 36"/>
                  <a:gd name="T2" fmla="*/ 0 w 83"/>
                  <a:gd name="T3" fmla="*/ 24 h 36"/>
                  <a:gd name="T4" fmla="*/ 30 w 83"/>
                  <a:gd name="T5" fmla="*/ 0 h 36"/>
                  <a:gd name="T6" fmla="*/ 83 w 83"/>
                  <a:gd name="T7" fmla="*/ 12 h 36"/>
                  <a:gd name="T8" fmla="*/ 53 w 8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6">
                    <a:moveTo>
                      <a:pt x="53" y="36"/>
                    </a:moveTo>
                    <a:lnTo>
                      <a:pt x="0" y="24"/>
                    </a:lnTo>
                    <a:lnTo>
                      <a:pt x="30" y="0"/>
                    </a:lnTo>
                    <a:lnTo>
                      <a:pt x="83" y="12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123"/>
              <p:cNvSpPr>
                <a:spLocks/>
              </p:cNvSpPr>
              <p:nvPr/>
            </p:nvSpPr>
            <p:spPr bwMode="auto">
              <a:xfrm>
                <a:off x="6378" y="760"/>
                <a:ext cx="40" cy="18"/>
              </a:xfrm>
              <a:custGeom>
                <a:avLst/>
                <a:gdLst>
                  <a:gd name="T0" fmla="*/ 52 w 80"/>
                  <a:gd name="T1" fmla="*/ 36 h 36"/>
                  <a:gd name="T2" fmla="*/ 0 w 80"/>
                  <a:gd name="T3" fmla="*/ 22 h 36"/>
                  <a:gd name="T4" fmla="*/ 27 w 80"/>
                  <a:gd name="T5" fmla="*/ 0 h 36"/>
                  <a:gd name="T6" fmla="*/ 80 w 80"/>
                  <a:gd name="T7" fmla="*/ 13 h 36"/>
                  <a:gd name="T8" fmla="*/ 52 w 8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6">
                    <a:moveTo>
                      <a:pt x="52" y="36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3"/>
                    </a:lnTo>
                    <a:lnTo>
                      <a:pt x="52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124"/>
              <p:cNvSpPr>
                <a:spLocks/>
              </p:cNvSpPr>
              <p:nvPr/>
            </p:nvSpPr>
            <p:spPr bwMode="auto">
              <a:xfrm>
                <a:off x="6342" y="752"/>
                <a:ext cx="40" cy="17"/>
              </a:xfrm>
              <a:custGeom>
                <a:avLst/>
                <a:gdLst>
                  <a:gd name="T0" fmla="*/ 52 w 81"/>
                  <a:gd name="T1" fmla="*/ 35 h 35"/>
                  <a:gd name="T2" fmla="*/ 0 w 81"/>
                  <a:gd name="T3" fmla="*/ 21 h 35"/>
                  <a:gd name="T4" fmla="*/ 28 w 81"/>
                  <a:gd name="T5" fmla="*/ 0 h 35"/>
                  <a:gd name="T6" fmla="*/ 81 w 81"/>
                  <a:gd name="T7" fmla="*/ 13 h 35"/>
                  <a:gd name="T8" fmla="*/ 52 w 81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5">
                    <a:moveTo>
                      <a:pt x="52" y="35"/>
                    </a:moveTo>
                    <a:lnTo>
                      <a:pt x="0" y="21"/>
                    </a:lnTo>
                    <a:lnTo>
                      <a:pt x="28" y="0"/>
                    </a:lnTo>
                    <a:lnTo>
                      <a:pt x="81" y="13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125"/>
              <p:cNvSpPr>
                <a:spLocks/>
              </p:cNvSpPr>
              <p:nvPr/>
            </p:nvSpPr>
            <p:spPr bwMode="auto">
              <a:xfrm>
                <a:off x="6306" y="743"/>
                <a:ext cx="40" cy="17"/>
              </a:xfrm>
              <a:custGeom>
                <a:avLst/>
                <a:gdLst>
                  <a:gd name="T0" fmla="*/ 52 w 79"/>
                  <a:gd name="T1" fmla="*/ 33 h 33"/>
                  <a:gd name="T2" fmla="*/ 0 w 79"/>
                  <a:gd name="T3" fmla="*/ 19 h 33"/>
                  <a:gd name="T4" fmla="*/ 26 w 79"/>
                  <a:gd name="T5" fmla="*/ 0 h 33"/>
                  <a:gd name="T6" fmla="*/ 79 w 79"/>
                  <a:gd name="T7" fmla="*/ 12 h 33"/>
                  <a:gd name="T8" fmla="*/ 52 w 7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3">
                    <a:moveTo>
                      <a:pt x="52" y="33"/>
                    </a:moveTo>
                    <a:lnTo>
                      <a:pt x="0" y="19"/>
                    </a:lnTo>
                    <a:lnTo>
                      <a:pt x="26" y="0"/>
                    </a:lnTo>
                    <a:lnTo>
                      <a:pt x="79" y="12"/>
                    </a:lnTo>
                    <a:lnTo>
                      <a:pt x="52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126"/>
              <p:cNvSpPr>
                <a:spLocks/>
              </p:cNvSpPr>
              <p:nvPr/>
            </p:nvSpPr>
            <p:spPr bwMode="auto">
              <a:xfrm>
                <a:off x="6270" y="735"/>
                <a:ext cx="39" cy="15"/>
              </a:xfrm>
              <a:custGeom>
                <a:avLst/>
                <a:gdLst>
                  <a:gd name="T0" fmla="*/ 53 w 79"/>
                  <a:gd name="T1" fmla="*/ 31 h 31"/>
                  <a:gd name="T2" fmla="*/ 0 w 79"/>
                  <a:gd name="T3" fmla="*/ 17 h 31"/>
                  <a:gd name="T4" fmla="*/ 27 w 79"/>
                  <a:gd name="T5" fmla="*/ 0 h 31"/>
                  <a:gd name="T6" fmla="*/ 79 w 79"/>
                  <a:gd name="T7" fmla="*/ 10 h 31"/>
                  <a:gd name="T8" fmla="*/ 53 w 79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1">
                    <a:moveTo>
                      <a:pt x="53" y="31"/>
                    </a:moveTo>
                    <a:lnTo>
                      <a:pt x="0" y="17"/>
                    </a:lnTo>
                    <a:lnTo>
                      <a:pt x="27" y="0"/>
                    </a:lnTo>
                    <a:lnTo>
                      <a:pt x="79" y="10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127"/>
              <p:cNvSpPr>
                <a:spLocks/>
              </p:cNvSpPr>
              <p:nvPr/>
            </p:nvSpPr>
            <p:spPr bwMode="auto">
              <a:xfrm>
                <a:off x="6234" y="726"/>
                <a:ext cx="38" cy="15"/>
              </a:xfrm>
              <a:custGeom>
                <a:avLst/>
                <a:gdLst>
                  <a:gd name="T0" fmla="*/ 52 w 77"/>
                  <a:gd name="T1" fmla="*/ 30 h 30"/>
                  <a:gd name="T2" fmla="*/ 0 w 77"/>
                  <a:gd name="T3" fmla="*/ 19 h 30"/>
                  <a:gd name="T4" fmla="*/ 24 w 77"/>
                  <a:gd name="T5" fmla="*/ 0 h 30"/>
                  <a:gd name="T6" fmla="*/ 77 w 77"/>
                  <a:gd name="T7" fmla="*/ 13 h 30"/>
                  <a:gd name="T8" fmla="*/ 52 w 7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0">
                    <a:moveTo>
                      <a:pt x="52" y="30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7" y="13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128"/>
              <p:cNvSpPr>
                <a:spLocks/>
              </p:cNvSpPr>
              <p:nvPr/>
            </p:nvSpPr>
            <p:spPr bwMode="auto">
              <a:xfrm>
                <a:off x="6214" y="740"/>
                <a:ext cx="37" cy="15"/>
              </a:xfrm>
              <a:custGeom>
                <a:avLst/>
                <a:gdLst>
                  <a:gd name="T0" fmla="*/ 73 w 73"/>
                  <a:gd name="T1" fmla="*/ 14 h 30"/>
                  <a:gd name="T2" fmla="*/ 51 w 73"/>
                  <a:gd name="T3" fmla="*/ 30 h 30"/>
                  <a:gd name="T4" fmla="*/ 0 w 73"/>
                  <a:gd name="T5" fmla="*/ 16 h 30"/>
                  <a:gd name="T6" fmla="*/ 21 w 73"/>
                  <a:gd name="T7" fmla="*/ 0 h 30"/>
                  <a:gd name="T8" fmla="*/ 73 w 73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0">
                    <a:moveTo>
                      <a:pt x="73" y="14"/>
                    </a:moveTo>
                    <a:lnTo>
                      <a:pt x="51" y="30"/>
                    </a:lnTo>
                    <a:lnTo>
                      <a:pt x="0" y="16"/>
                    </a:lnTo>
                    <a:lnTo>
                      <a:pt x="21" y="0"/>
                    </a:lnTo>
                    <a:lnTo>
                      <a:pt x="73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129"/>
              <p:cNvSpPr>
                <a:spLocks/>
              </p:cNvSpPr>
              <p:nvPr/>
            </p:nvSpPr>
            <p:spPr bwMode="auto">
              <a:xfrm>
                <a:off x="6183" y="733"/>
                <a:ext cx="32" cy="12"/>
              </a:xfrm>
              <a:custGeom>
                <a:avLst/>
                <a:gdLst>
                  <a:gd name="T0" fmla="*/ 43 w 65"/>
                  <a:gd name="T1" fmla="*/ 25 h 25"/>
                  <a:gd name="T2" fmla="*/ 0 w 65"/>
                  <a:gd name="T3" fmla="*/ 14 h 25"/>
                  <a:gd name="T4" fmla="*/ 22 w 65"/>
                  <a:gd name="T5" fmla="*/ 0 h 25"/>
                  <a:gd name="T6" fmla="*/ 65 w 65"/>
                  <a:gd name="T7" fmla="*/ 10 h 25"/>
                  <a:gd name="T8" fmla="*/ 43 w 6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5">
                    <a:moveTo>
                      <a:pt x="43" y="25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65" y="10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130"/>
              <p:cNvSpPr>
                <a:spLocks/>
              </p:cNvSpPr>
              <p:nvPr/>
            </p:nvSpPr>
            <p:spPr bwMode="auto">
              <a:xfrm>
                <a:off x="6164" y="745"/>
                <a:ext cx="32" cy="14"/>
              </a:xfrm>
              <a:custGeom>
                <a:avLst/>
                <a:gdLst>
                  <a:gd name="T0" fmla="*/ 65 w 65"/>
                  <a:gd name="T1" fmla="*/ 12 h 28"/>
                  <a:gd name="T2" fmla="*/ 43 w 65"/>
                  <a:gd name="T3" fmla="*/ 28 h 28"/>
                  <a:gd name="T4" fmla="*/ 0 w 65"/>
                  <a:gd name="T5" fmla="*/ 15 h 28"/>
                  <a:gd name="T6" fmla="*/ 21 w 65"/>
                  <a:gd name="T7" fmla="*/ 0 h 28"/>
                  <a:gd name="T8" fmla="*/ 65 w 65"/>
                  <a:gd name="T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65" y="12"/>
                    </a:moveTo>
                    <a:lnTo>
                      <a:pt x="43" y="28"/>
                    </a:lnTo>
                    <a:lnTo>
                      <a:pt x="0" y="15"/>
                    </a:lnTo>
                    <a:lnTo>
                      <a:pt x="21" y="0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131"/>
              <p:cNvSpPr>
                <a:spLocks/>
              </p:cNvSpPr>
              <p:nvPr/>
            </p:nvSpPr>
            <p:spPr bwMode="auto">
              <a:xfrm>
                <a:off x="6145" y="758"/>
                <a:ext cx="32" cy="14"/>
              </a:xfrm>
              <a:custGeom>
                <a:avLst/>
                <a:gdLst>
                  <a:gd name="T0" fmla="*/ 66 w 66"/>
                  <a:gd name="T1" fmla="*/ 13 h 27"/>
                  <a:gd name="T2" fmla="*/ 44 w 66"/>
                  <a:gd name="T3" fmla="*/ 27 h 27"/>
                  <a:gd name="T4" fmla="*/ 0 w 66"/>
                  <a:gd name="T5" fmla="*/ 15 h 27"/>
                  <a:gd name="T6" fmla="*/ 22 w 66"/>
                  <a:gd name="T7" fmla="*/ 0 h 27"/>
                  <a:gd name="T8" fmla="*/ 66 w 66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7">
                    <a:moveTo>
                      <a:pt x="66" y="13"/>
                    </a:moveTo>
                    <a:lnTo>
                      <a:pt x="44" y="27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132"/>
              <p:cNvSpPr>
                <a:spLocks/>
              </p:cNvSpPr>
              <p:nvPr/>
            </p:nvSpPr>
            <p:spPr bwMode="auto">
              <a:xfrm>
                <a:off x="6125" y="772"/>
                <a:ext cx="33" cy="14"/>
              </a:xfrm>
              <a:custGeom>
                <a:avLst/>
                <a:gdLst>
                  <a:gd name="T0" fmla="*/ 67 w 67"/>
                  <a:gd name="T1" fmla="*/ 14 h 29"/>
                  <a:gd name="T2" fmla="*/ 45 w 67"/>
                  <a:gd name="T3" fmla="*/ 29 h 29"/>
                  <a:gd name="T4" fmla="*/ 0 w 67"/>
                  <a:gd name="T5" fmla="*/ 15 h 29"/>
                  <a:gd name="T6" fmla="*/ 22 w 67"/>
                  <a:gd name="T7" fmla="*/ 0 h 29"/>
                  <a:gd name="T8" fmla="*/ 67 w 67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67" y="14"/>
                    </a:moveTo>
                    <a:lnTo>
                      <a:pt x="45" y="29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133"/>
              <p:cNvSpPr>
                <a:spLocks/>
              </p:cNvSpPr>
              <p:nvPr/>
            </p:nvSpPr>
            <p:spPr bwMode="auto">
              <a:xfrm>
                <a:off x="6106" y="785"/>
                <a:ext cx="33" cy="15"/>
              </a:xfrm>
              <a:custGeom>
                <a:avLst/>
                <a:gdLst>
                  <a:gd name="T0" fmla="*/ 67 w 67"/>
                  <a:gd name="T1" fmla="*/ 14 h 30"/>
                  <a:gd name="T2" fmla="*/ 45 w 67"/>
                  <a:gd name="T3" fmla="*/ 30 h 30"/>
                  <a:gd name="T4" fmla="*/ 0 w 67"/>
                  <a:gd name="T5" fmla="*/ 15 h 30"/>
                  <a:gd name="T6" fmla="*/ 22 w 67"/>
                  <a:gd name="T7" fmla="*/ 0 h 30"/>
                  <a:gd name="T8" fmla="*/ 67 w 67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0">
                    <a:moveTo>
                      <a:pt x="67" y="14"/>
                    </a:moveTo>
                    <a:lnTo>
                      <a:pt x="45" y="30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6081" y="798"/>
                <a:ext cx="39" cy="19"/>
              </a:xfrm>
              <a:custGeom>
                <a:avLst/>
                <a:gdLst>
                  <a:gd name="T0" fmla="*/ 79 w 79"/>
                  <a:gd name="T1" fmla="*/ 15 h 38"/>
                  <a:gd name="T2" fmla="*/ 47 w 79"/>
                  <a:gd name="T3" fmla="*/ 38 h 38"/>
                  <a:gd name="T4" fmla="*/ 0 w 79"/>
                  <a:gd name="T5" fmla="*/ 22 h 38"/>
                  <a:gd name="T6" fmla="*/ 34 w 79"/>
                  <a:gd name="T7" fmla="*/ 0 h 38"/>
                  <a:gd name="T8" fmla="*/ 79 w 7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79" y="15"/>
                    </a:moveTo>
                    <a:lnTo>
                      <a:pt x="47" y="38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79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135"/>
              <p:cNvSpPr>
                <a:spLocks/>
              </p:cNvSpPr>
              <p:nvPr/>
            </p:nvSpPr>
            <p:spPr bwMode="auto">
              <a:xfrm>
                <a:off x="6113" y="809"/>
                <a:ext cx="43" cy="20"/>
              </a:xfrm>
              <a:custGeom>
                <a:avLst/>
                <a:gdLst>
                  <a:gd name="T0" fmla="*/ 32 w 84"/>
                  <a:gd name="T1" fmla="*/ 0 h 42"/>
                  <a:gd name="T2" fmla="*/ 84 w 84"/>
                  <a:gd name="T3" fmla="*/ 17 h 42"/>
                  <a:gd name="T4" fmla="*/ 52 w 84"/>
                  <a:gd name="T5" fmla="*/ 42 h 42"/>
                  <a:gd name="T6" fmla="*/ 0 w 84"/>
                  <a:gd name="T7" fmla="*/ 23 h 42"/>
                  <a:gd name="T8" fmla="*/ 32 w 8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2">
                    <a:moveTo>
                      <a:pt x="32" y="0"/>
                    </a:moveTo>
                    <a:lnTo>
                      <a:pt x="84" y="17"/>
                    </a:lnTo>
                    <a:lnTo>
                      <a:pt x="52" y="42"/>
                    </a:lnTo>
                    <a:lnTo>
                      <a:pt x="0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6149" y="821"/>
                <a:ext cx="42" cy="20"/>
              </a:xfrm>
              <a:custGeom>
                <a:avLst/>
                <a:gdLst>
                  <a:gd name="T0" fmla="*/ 33 w 84"/>
                  <a:gd name="T1" fmla="*/ 0 h 41"/>
                  <a:gd name="T2" fmla="*/ 84 w 84"/>
                  <a:gd name="T3" fmla="*/ 18 h 41"/>
                  <a:gd name="T4" fmla="*/ 52 w 84"/>
                  <a:gd name="T5" fmla="*/ 41 h 41"/>
                  <a:gd name="T6" fmla="*/ 0 w 84"/>
                  <a:gd name="T7" fmla="*/ 23 h 41"/>
                  <a:gd name="T8" fmla="*/ 33 w 84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1">
                    <a:moveTo>
                      <a:pt x="33" y="0"/>
                    </a:moveTo>
                    <a:lnTo>
                      <a:pt x="84" y="18"/>
                    </a:lnTo>
                    <a:lnTo>
                      <a:pt x="52" y="41"/>
                    </a:lnTo>
                    <a:lnTo>
                      <a:pt x="0" y="2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137"/>
              <p:cNvSpPr>
                <a:spLocks/>
              </p:cNvSpPr>
              <p:nvPr/>
            </p:nvSpPr>
            <p:spPr bwMode="auto">
              <a:xfrm>
                <a:off x="6465" y="926"/>
                <a:ext cx="42" cy="23"/>
              </a:xfrm>
              <a:custGeom>
                <a:avLst/>
                <a:gdLst>
                  <a:gd name="T0" fmla="*/ 32 w 84"/>
                  <a:gd name="T1" fmla="*/ 0 h 46"/>
                  <a:gd name="T2" fmla="*/ 84 w 84"/>
                  <a:gd name="T3" fmla="*/ 17 h 46"/>
                  <a:gd name="T4" fmla="*/ 53 w 84"/>
                  <a:gd name="T5" fmla="*/ 46 h 46"/>
                  <a:gd name="T6" fmla="*/ 0 w 84"/>
                  <a:gd name="T7" fmla="*/ 28 h 46"/>
                  <a:gd name="T8" fmla="*/ 32 w 8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6">
                    <a:moveTo>
                      <a:pt x="32" y="0"/>
                    </a:moveTo>
                    <a:lnTo>
                      <a:pt x="84" y="17"/>
                    </a:lnTo>
                    <a:lnTo>
                      <a:pt x="53" y="46"/>
                    </a:lnTo>
                    <a:lnTo>
                      <a:pt x="0" y="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138"/>
              <p:cNvSpPr>
                <a:spLocks/>
              </p:cNvSpPr>
              <p:nvPr/>
            </p:nvSpPr>
            <p:spPr bwMode="auto">
              <a:xfrm>
                <a:off x="6184" y="832"/>
                <a:ext cx="323" cy="117"/>
              </a:xfrm>
              <a:custGeom>
                <a:avLst/>
                <a:gdLst>
                  <a:gd name="T0" fmla="*/ 32 w 646"/>
                  <a:gd name="T1" fmla="*/ 0 h 234"/>
                  <a:gd name="T2" fmla="*/ 646 w 646"/>
                  <a:gd name="T3" fmla="*/ 205 h 234"/>
                  <a:gd name="T4" fmla="*/ 615 w 646"/>
                  <a:gd name="T5" fmla="*/ 234 h 234"/>
                  <a:gd name="T6" fmla="*/ 0 w 646"/>
                  <a:gd name="T7" fmla="*/ 24 h 234"/>
                  <a:gd name="T8" fmla="*/ 32 w 646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234">
                    <a:moveTo>
                      <a:pt x="32" y="0"/>
                    </a:moveTo>
                    <a:lnTo>
                      <a:pt x="646" y="205"/>
                    </a:lnTo>
                    <a:lnTo>
                      <a:pt x="615" y="234"/>
                    </a:lnTo>
                    <a:lnTo>
                      <a:pt x="0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139"/>
              <p:cNvSpPr>
                <a:spLocks/>
              </p:cNvSpPr>
              <p:nvPr/>
            </p:nvSpPr>
            <p:spPr bwMode="auto">
              <a:xfrm>
                <a:off x="6500" y="938"/>
                <a:ext cx="43" cy="23"/>
              </a:xfrm>
              <a:custGeom>
                <a:avLst/>
                <a:gdLst>
                  <a:gd name="T0" fmla="*/ 32 w 85"/>
                  <a:gd name="T1" fmla="*/ 0 h 46"/>
                  <a:gd name="T2" fmla="*/ 85 w 85"/>
                  <a:gd name="T3" fmla="*/ 19 h 46"/>
                  <a:gd name="T4" fmla="*/ 53 w 85"/>
                  <a:gd name="T5" fmla="*/ 46 h 46"/>
                  <a:gd name="T6" fmla="*/ 53 w 85"/>
                  <a:gd name="T7" fmla="*/ 46 h 46"/>
                  <a:gd name="T8" fmla="*/ 0 w 85"/>
                  <a:gd name="T9" fmla="*/ 29 h 46"/>
                  <a:gd name="T10" fmla="*/ 32 w 85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46">
                    <a:moveTo>
                      <a:pt x="32" y="0"/>
                    </a:moveTo>
                    <a:lnTo>
                      <a:pt x="85" y="19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140"/>
              <p:cNvSpPr>
                <a:spLocks/>
              </p:cNvSpPr>
              <p:nvPr/>
            </p:nvSpPr>
            <p:spPr bwMode="auto">
              <a:xfrm>
                <a:off x="6535" y="950"/>
                <a:ext cx="43" cy="23"/>
              </a:xfrm>
              <a:custGeom>
                <a:avLst/>
                <a:gdLst>
                  <a:gd name="T0" fmla="*/ 33 w 86"/>
                  <a:gd name="T1" fmla="*/ 0 h 46"/>
                  <a:gd name="T2" fmla="*/ 86 w 86"/>
                  <a:gd name="T3" fmla="*/ 18 h 46"/>
                  <a:gd name="T4" fmla="*/ 53 w 86"/>
                  <a:gd name="T5" fmla="*/ 46 h 46"/>
                  <a:gd name="T6" fmla="*/ 54 w 86"/>
                  <a:gd name="T7" fmla="*/ 46 h 46"/>
                  <a:gd name="T8" fmla="*/ 0 w 86"/>
                  <a:gd name="T9" fmla="*/ 28 h 46"/>
                  <a:gd name="T10" fmla="*/ 33 w 86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46">
                    <a:moveTo>
                      <a:pt x="33" y="0"/>
                    </a:moveTo>
                    <a:lnTo>
                      <a:pt x="86" y="18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0" y="2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141"/>
              <p:cNvSpPr>
                <a:spLocks/>
              </p:cNvSpPr>
              <p:nvPr/>
            </p:nvSpPr>
            <p:spPr bwMode="auto">
              <a:xfrm>
                <a:off x="6558" y="930"/>
                <a:ext cx="42" cy="22"/>
              </a:xfrm>
              <a:custGeom>
                <a:avLst/>
                <a:gdLst>
                  <a:gd name="T0" fmla="*/ 0 w 83"/>
                  <a:gd name="T1" fmla="*/ 27 h 44"/>
                  <a:gd name="T2" fmla="*/ 29 w 83"/>
                  <a:gd name="T3" fmla="*/ 0 h 44"/>
                  <a:gd name="T4" fmla="*/ 83 w 83"/>
                  <a:gd name="T5" fmla="*/ 17 h 44"/>
                  <a:gd name="T6" fmla="*/ 53 w 83"/>
                  <a:gd name="T7" fmla="*/ 44 h 44"/>
                  <a:gd name="T8" fmla="*/ 0 w 83"/>
                  <a:gd name="T9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0" y="27"/>
                    </a:moveTo>
                    <a:lnTo>
                      <a:pt x="29" y="0"/>
                    </a:lnTo>
                    <a:lnTo>
                      <a:pt x="83" y="17"/>
                    </a:lnTo>
                    <a:lnTo>
                      <a:pt x="53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142"/>
              <p:cNvSpPr>
                <a:spLocks/>
              </p:cNvSpPr>
              <p:nvPr/>
            </p:nvSpPr>
            <p:spPr bwMode="auto">
              <a:xfrm>
                <a:off x="6593" y="942"/>
                <a:ext cx="42" cy="23"/>
              </a:xfrm>
              <a:custGeom>
                <a:avLst/>
                <a:gdLst>
                  <a:gd name="T0" fmla="*/ 30 w 84"/>
                  <a:gd name="T1" fmla="*/ 0 h 47"/>
                  <a:gd name="T2" fmla="*/ 84 w 84"/>
                  <a:gd name="T3" fmla="*/ 16 h 47"/>
                  <a:gd name="T4" fmla="*/ 51 w 84"/>
                  <a:gd name="T5" fmla="*/ 47 h 47"/>
                  <a:gd name="T6" fmla="*/ 53 w 84"/>
                  <a:gd name="T7" fmla="*/ 45 h 47"/>
                  <a:gd name="T8" fmla="*/ 0 w 84"/>
                  <a:gd name="T9" fmla="*/ 27 h 47"/>
                  <a:gd name="T10" fmla="*/ 30 w 8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7">
                    <a:moveTo>
                      <a:pt x="30" y="0"/>
                    </a:moveTo>
                    <a:lnTo>
                      <a:pt x="84" y="16"/>
                    </a:lnTo>
                    <a:lnTo>
                      <a:pt x="51" y="47"/>
                    </a:lnTo>
                    <a:lnTo>
                      <a:pt x="53" y="45"/>
                    </a:lnTo>
                    <a:lnTo>
                      <a:pt x="0" y="2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143"/>
              <p:cNvSpPr>
                <a:spLocks/>
              </p:cNvSpPr>
              <p:nvPr/>
            </p:nvSpPr>
            <p:spPr bwMode="auto">
              <a:xfrm>
                <a:off x="6615" y="921"/>
                <a:ext cx="41" cy="23"/>
              </a:xfrm>
              <a:custGeom>
                <a:avLst/>
                <a:gdLst>
                  <a:gd name="T0" fmla="*/ 0 w 82"/>
                  <a:gd name="T1" fmla="*/ 27 h 45"/>
                  <a:gd name="T2" fmla="*/ 30 w 82"/>
                  <a:gd name="T3" fmla="*/ 0 h 45"/>
                  <a:gd name="T4" fmla="*/ 82 w 82"/>
                  <a:gd name="T5" fmla="*/ 16 h 45"/>
                  <a:gd name="T6" fmla="*/ 52 w 82"/>
                  <a:gd name="T7" fmla="*/ 45 h 45"/>
                  <a:gd name="T8" fmla="*/ 52 w 82"/>
                  <a:gd name="T9" fmla="*/ 44 h 45"/>
                  <a:gd name="T10" fmla="*/ 0 w 82"/>
                  <a:gd name="T1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5">
                    <a:moveTo>
                      <a:pt x="0" y="27"/>
                    </a:moveTo>
                    <a:lnTo>
                      <a:pt x="30" y="0"/>
                    </a:lnTo>
                    <a:lnTo>
                      <a:pt x="82" y="16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144"/>
              <p:cNvSpPr>
                <a:spLocks/>
              </p:cNvSpPr>
              <p:nvPr/>
            </p:nvSpPr>
            <p:spPr bwMode="auto">
              <a:xfrm>
                <a:off x="6637" y="902"/>
                <a:ext cx="40" cy="21"/>
              </a:xfrm>
              <a:custGeom>
                <a:avLst/>
                <a:gdLst>
                  <a:gd name="T0" fmla="*/ 0 w 81"/>
                  <a:gd name="T1" fmla="*/ 26 h 42"/>
                  <a:gd name="T2" fmla="*/ 30 w 81"/>
                  <a:gd name="T3" fmla="*/ 0 h 42"/>
                  <a:gd name="T4" fmla="*/ 81 w 81"/>
                  <a:gd name="T5" fmla="*/ 13 h 42"/>
                  <a:gd name="T6" fmla="*/ 52 w 81"/>
                  <a:gd name="T7" fmla="*/ 42 h 42"/>
                  <a:gd name="T8" fmla="*/ 52 w 81"/>
                  <a:gd name="T9" fmla="*/ 42 h 42"/>
                  <a:gd name="T10" fmla="*/ 0 w 81"/>
                  <a:gd name="T11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0" y="26"/>
                    </a:moveTo>
                    <a:lnTo>
                      <a:pt x="30" y="0"/>
                    </a:lnTo>
                    <a:lnTo>
                      <a:pt x="81" y="13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145"/>
              <p:cNvSpPr>
                <a:spLocks/>
              </p:cNvSpPr>
              <p:nvPr/>
            </p:nvSpPr>
            <p:spPr bwMode="auto">
              <a:xfrm>
                <a:off x="6659" y="882"/>
                <a:ext cx="40" cy="20"/>
              </a:xfrm>
              <a:custGeom>
                <a:avLst/>
                <a:gdLst>
                  <a:gd name="T0" fmla="*/ 0 w 79"/>
                  <a:gd name="T1" fmla="*/ 28 h 42"/>
                  <a:gd name="T2" fmla="*/ 30 w 79"/>
                  <a:gd name="T3" fmla="*/ 0 h 42"/>
                  <a:gd name="T4" fmla="*/ 79 w 79"/>
                  <a:gd name="T5" fmla="*/ 14 h 42"/>
                  <a:gd name="T6" fmla="*/ 51 w 79"/>
                  <a:gd name="T7" fmla="*/ 42 h 42"/>
                  <a:gd name="T8" fmla="*/ 0 w 79"/>
                  <a:gd name="T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2">
                    <a:moveTo>
                      <a:pt x="0" y="28"/>
                    </a:moveTo>
                    <a:lnTo>
                      <a:pt x="30" y="0"/>
                    </a:lnTo>
                    <a:lnTo>
                      <a:pt x="79" y="14"/>
                    </a:lnTo>
                    <a:lnTo>
                      <a:pt x="51" y="4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146"/>
              <p:cNvSpPr>
                <a:spLocks/>
              </p:cNvSpPr>
              <p:nvPr/>
            </p:nvSpPr>
            <p:spPr bwMode="auto">
              <a:xfrm>
                <a:off x="6681" y="862"/>
                <a:ext cx="38" cy="20"/>
              </a:xfrm>
              <a:custGeom>
                <a:avLst/>
                <a:gdLst>
                  <a:gd name="T0" fmla="*/ 0 w 77"/>
                  <a:gd name="T1" fmla="*/ 28 h 41"/>
                  <a:gd name="T2" fmla="*/ 30 w 77"/>
                  <a:gd name="T3" fmla="*/ 0 h 41"/>
                  <a:gd name="T4" fmla="*/ 77 w 77"/>
                  <a:gd name="T5" fmla="*/ 13 h 41"/>
                  <a:gd name="T6" fmla="*/ 48 w 77"/>
                  <a:gd name="T7" fmla="*/ 41 h 41"/>
                  <a:gd name="T8" fmla="*/ 0 w 77"/>
                  <a:gd name="T9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1">
                    <a:moveTo>
                      <a:pt x="0" y="28"/>
                    </a:moveTo>
                    <a:lnTo>
                      <a:pt x="30" y="0"/>
                    </a:lnTo>
                    <a:lnTo>
                      <a:pt x="77" y="13"/>
                    </a:lnTo>
                    <a:lnTo>
                      <a:pt x="48" y="4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147"/>
              <p:cNvSpPr>
                <a:spLocks/>
              </p:cNvSpPr>
              <p:nvPr/>
            </p:nvSpPr>
            <p:spPr bwMode="auto">
              <a:xfrm>
                <a:off x="6703" y="838"/>
                <a:ext cx="41" cy="24"/>
              </a:xfrm>
              <a:custGeom>
                <a:avLst/>
                <a:gdLst>
                  <a:gd name="T0" fmla="*/ 0 w 82"/>
                  <a:gd name="T1" fmla="*/ 33 h 46"/>
                  <a:gd name="T2" fmla="*/ 36 w 82"/>
                  <a:gd name="T3" fmla="*/ 0 h 46"/>
                  <a:gd name="T4" fmla="*/ 82 w 82"/>
                  <a:gd name="T5" fmla="*/ 11 h 46"/>
                  <a:gd name="T6" fmla="*/ 47 w 82"/>
                  <a:gd name="T7" fmla="*/ 46 h 46"/>
                  <a:gd name="T8" fmla="*/ 0 w 82"/>
                  <a:gd name="T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6">
                    <a:moveTo>
                      <a:pt x="0" y="33"/>
                    </a:moveTo>
                    <a:lnTo>
                      <a:pt x="36" y="0"/>
                    </a:lnTo>
                    <a:lnTo>
                      <a:pt x="82" y="11"/>
                    </a:lnTo>
                    <a:lnTo>
                      <a:pt x="47" y="4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148"/>
              <p:cNvSpPr>
                <a:spLocks/>
              </p:cNvSpPr>
              <p:nvPr/>
            </p:nvSpPr>
            <p:spPr bwMode="auto">
              <a:xfrm>
                <a:off x="6203" y="718"/>
                <a:ext cx="33" cy="14"/>
              </a:xfrm>
              <a:custGeom>
                <a:avLst/>
                <a:gdLst>
                  <a:gd name="T0" fmla="*/ 24 w 65"/>
                  <a:gd name="T1" fmla="*/ 0 h 28"/>
                  <a:gd name="T2" fmla="*/ 65 w 65"/>
                  <a:gd name="T3" fmla="*/ 11 h 28"/>
                  <a:gd name="T4" fmla="*/ 41 w 65"/>
                  <a:gd name="T5" fmla="*/ 28 h 28"/>
                  <a:gd name="T6" fmla="*/ 0 w 65"/>
                  <a:gd name="T7" fmla="*/ 17 h 28"/>
                  <a:gd name="T8" fmla="*/ 24 w 6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4" y="0"/>
                    </a:moveTo>
                    <a:lnTo>
                      <a:pt x="65" y="11"/>
                    </a:lnTo>
                    <a:lnTo>
                      <a:pt x="41" y="28"/>
                    </a:lnTo>
                    <a:lnTo>
                      <a:pt x="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149"/>
              <p:cNvSpPr>
                <a:spLocks/>
              </p:cNvSpPr>
              <p:nvPr/>
            </p:nvSpPr>
            <p:spPr bwMode="auto">
              <a:xfrm>
                <a:off x="6570" y="961"/>
                <a:ext cx="44" cy="24"/>
              </a:xfrm>
              <a:custGeom>
                <a:avLst/>
                <a:gdLst>
                  <a:gd name="T0" fmla="*/ 56 w 87"/>
                  <a:gd name="T1" fmla="*/ 49 h 49"/>
                  <a:gd name="T2" fmla="*/ 0 w 87"/>
                  <a:gd name="T3" fmla="*/ 29 h 49"/>
                  <a:gd name="T4" fmla="*/ 32 w 87"/>
                  <a:gd name="T5" fmla="*/ 0 h 49"/>
                  <a:gd name="T6" fmla="*/ 87 w 87"/>
                  <a:gd name="T7" fmla="*/ 19 h 49"/>
                  <a:gd name="T8" fmla="*/ 56 w 8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49">
                    <a:moveTo>
                      <a:pt x="56" y="49"/>
                    </a:moveTo>
                    <a:lnTo>
                      <a:pt x="0" y="29"/>
                    </a:lnTo>
                    <a:lnTo>
                      <a:pt x="32" y="0"/>
                    </a:lnTo>
                    <a:lnTo>
                      <a:pt x="87" y="19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150"/>
              <p:cNvSpPr>
                <a:spLocks/>
              </p:cNvSpPr>
              <p:nvPr/>
            </p:nvSpPr>
            <p:spPr bwMode="auto">
              <a:xfrm>
                <a:off x="6190" y="210"/>
                <a:ext cx="561" cy="506"/>
              </a:xfrm>
              <a:custGeom>
                <a:avLst/>
                <a:gdLst>
                  <a:gd name="T0" fmla="*/ 394 w 1122"/>
                  <a:gd name="T1" fmla="*/ 20 h 1013"/>
                  <a:gd name="T2" fmla="*/ 389 w 1122"/>
                  <a:gd name="T3" fmla="*/ 36 h 1013"/>
                  <a:gd name="T4" fmla="*/ 1106 w 1122"/>
                  <a:gd name="T5" fmla="*/ 16 h 1013"/>
                  <a:gd name="T6" fmla="*/ 1106 w 1122"/>
                  <a:gd name="T7" fmla="*/ 993 h 1013"/>
                  <a:gd name="T8" fmla="*/ 16 w 1122"/>
                  <a:gd name="T9" fmla="*/ 806 h 1013"/>
                  <a:gd name="T10" fmla="*/ 16 w 1122"/>
                  <a:gd name="T11" fmla="*/ 45 h 1013"/>
                  <a:gd name="T12" fmla="*/ 361 w 1122"/>
                  <a:gd name="T13" fmla="*/ 36 h 1013"/>
                  <a:gd name="T14" fmla="*/ 358 w 1122"/>
                  <a:gd name="T15" fmla="*/ 21 h 1013"/>
                  <a:gd name="T16" fmla="*/ 0 w 1122"/>
                  <a:gd name="T17" fmla="*/ 30 h 1013"/>
                  <a:gd name="T18" fmla="*/ 0 w 1122"/>
                  <a:gd name="T19" fmla="*/ 820 h 1013"/>
                  <a:gd name="T20" fmla="*/ 1122 w 1122"/>
                  <a:gd name="T21" fmla="*/ 1013 h 1013"/>
                  <a:gd name="T22" fmla="*/ 1122 w 1122"/>
                  <a:gd name="T23" fmla="*/ 0 h 1013"/>
                  <a:gd name="T24" fmla="*/ 394 w 1122"/>
                  <a:gd name="T25" fmla="*/ 2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2" h="1013">
                    <a:moveTo>
                      <a:pt x="394" y="20"/>
                    </a:moveTo>
                    <a:lnTo>
                      <a:pt x="389" y="36"/>
                    </a:lnTo>
                    <a:lnTo>
                      <a:pt x="1106" y="16"/>
                    </a:lnTo>
                    <a:lnTo>
                      <a:pt x="1106" y="993"/>
                    </a:lnTo>
                    <a:lnTo>
                      <a:pt x="16" y="806"/>
                    </a:lnTo>
                    <a:lnTo>
                      <a:pt x="16" y="45"/>
                    </a:lnTo>
                    <a:lnTo>
                      <a:pt x="361" y="36"/>
                    </a:lnTo>
                    <a:lnTo>
                      <a:pt x="358" y="21"/>
                    </a:lnTo>
                    <a:lnTo>
                      <a:pt x="0" y="30"/>
                    </a:lnTo>
                    <a:lnTo>
                      <a:pt x="0" y="820"/>
                    </a:lnTo>
                    <a:lnTo>
                      <a:pt x="1122" y="1013"/>
                    </a:lnTo>
                    <a:lnTo>
                      <a:pt x="1122" y="0"/>
                    </a:lnTo>
                    <a:lnTo>
                      <a:pt x="39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151"/>
              <p:cNvSpPr>
                <a:spLocks/>
              </p:cNvSpPr>
              <p:nvPr/>
            </p:nvSpPr>
            <p:spPr bwMode="auto">
              <a:xfrm>
                <a:off x="6369" y="219"/>
                <a:ext cx="18" cy="8"/>
              </a:xfrm>
              <a:custGeom>
                <a:avLst/>
                <a:gdLst>
                  <a:gd name="T0" fmla="*/ 31 w 36"/>
                  <a:gd name="T1" fmla="*/ 16 h 16"/>
                  <a:gd name="T2" fmla="*/ 36 w 36"/>
                  <a:gd name="T3" fmla="*/ 0 h 16"/>
                  <a:gd name="T4" fmla="*/ 0 w 36"/>
                  <a:gd name="T5" fmla="*/ 1 h 16"/>
                  <a:gd name="T6" fmla="*/ 3 w 36"/>
                  <a:gd name="T7" fmla="*/ 16 h 16"/>
                  <a:gd name="T8" fmla="*/ 31 w 3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1" y="16"/>
                    </a:moveTo>
                    <a:lnTo>
                      <a:pt x="36" y="0"/>
                    </a:lnTo>
                    <a:lnTo>
                      <a:pt x="0" y="1"/>
                    </a:lnTo>
                    <a:lnTo>
                      <a:pt x="3" y="16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164"/>
              <p:cNvSpPr>
                <a:spLocks/>
              </p:cNvSpPr>
              <p:nvPr/>
            </p:nvSpPr>
            <p:spPr bwMode="auto">
              <a:xfrm>
                <a:off x="5865" y="944"/>
                <a:ext cx="195" cy="79"/>
              </a:xfrm>
              <a:custGeom>
                <a:avLst/>
                <a:gdLst>
                  <a:gd name="T0" fmla="*/ 0 w 391"/>
                  <a:gd name="T1" fmla="*/ 17 h 158"/>
                  <a:gd name="T2" fmla="*/ 391 w 391"/>
                  <a:gd name="T3" fmla="*/ 158 h 158"/>
                  <a:gd name="T4" fmla="*/ 387 w 391"/>
                  <a:gd name="T5" fmla="*/ 140 h 158"/>
                  <a:gd name="T6" fmla="*/ 0 w 391"/>
                  <a:gd name="T7" fmla="*/ 0 h 158"/>
                  <a:gd name="T8" fmla="*/ 0 w 391"/>
                  <a:gd name="T9" fmla="*/ 1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58">
                    <a:moveTo>
                      <a:pt x="0" y="17"/>
                    </a:moveTo>
                    <a:lnTo>
                      <a:pt x="391" y="158"/>
                    </a:lnTo>
                    <a:lnTo>
                      <a:pt x="387" y="14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" name="Group 171"/>
            <p:cNvGrpSpPr>
              <a:grpSpLocks noChangeAspect="1"/>
            </p:cNvGrpSpPr>
            <p:nvPr/>
          </p:nvGrpSpPr>
          <p:grpSpPr bwMode="auto">
            <a:xfrm>
              <a:off x="9878565" y="-119628"/>
              <a:ext cx="894359" cy="1004598"/>
              <a:chOff x="5852" y="1480"/>
              <a:chExt cx="1006" cy="1130"/>
            </a:xfrm>
            <a:scene3d>
              <a:camera prst="isometricOffAxis2Left"/>
              <a:lightRig rig="threePt" dir="t"/>
            </a:scene3d>
          </p:grpSpPr>
          <p:sp>
            <p:nvSpPr>
              <p:cNvPr id="41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5852" y="1480"/>
                <a:ext cx="1006" cy="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73"/>
              <p:cNvSpPr>
                <a:spLocks/>
              </p:cNvSpPr>
              <p:nvPr/>
            </p:nvSpPr>
            <p:spPr bwMode="auto">
              <a:xfrm>
                <a:off x="6091" y="1975"/>
                <a:ext cx="700" cy="603"/>
              </a:xfrm>
              <a:custGeom>
                <a:avLst/>
                <a:gdLst>
                  <a:gd name="T0" fmla="*/ 0 w 1400"/>
                  <a:gd name="T1" fmla="*/ 316 h 1204"/>
                  <a:gd name="T2" fmla="*/ 127 w 1400"/>
                  <a:gd name="T3" fmla="*/ 79 h 1204"/>
                  <a:gd name="T4" fmla="*/ 976 w 1400"/>
                  <a:gd name="T5" fmla="*/ 72 h 1204"/>
                  <a:gd name="T6" fmla="*/ 1005 w 1400"/>
                  <a:gd name="T7" fmla="*/ 8 h 1204"/>
                  <a:gd name="T8" fmla="*/ 1264 w 1400"/>
                  <a:gd name="T9" fmla="*/ 0 h 1204"/>
                  <a:gd name="T10" fmla="*/ 1250 w 1400"/>
                  <a:gd name="T11" fmla="*/ 65 h 1204"/>
                  <a:gd name="T12" fmla="*/ 1400 w 1400"/>
                  <a:gd name="T13" fmla="*/ 65 h 1204"/>
                  <a:gd name="T14" fmla="*/ 1197 w 1400"/>
                  <a:gd name="T15" fmla="*/ 1204 h 1204"/>
                  <a:gd name="T16" fmla="*/ 811 w 1400"/>
                  <a:gd name="T17" fmla="*/ 1172 h 1204"/>
                  <a:gd name="T18" fmla="*/ 351 w 1400"/>
                  <a:gd name="T19" fmla="*/ 978 h 1204"/>
                  <a:gd name="T20" fmla="*/ 0 w 1400"/>
                  <a:gd name="T21" fmla="*/ 316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0" h="1204">
                    <a:moveTo>
                      <a:pt x="0" y="316"/>
                    </a:moveTo>
                    <a:lnTo>
                      <a:pt x="127" y="79"/>
                    </a:lnTo>
                    <a:lnTo>
                      <a:pt x="976" y="72"/>
                    </a:lnTo>
                    <a:lnTo>
                      <a:pt x="1005" y="8"/>
                    </a:lnTo>
                    <a:lnTo>
                      <a:pt x="1264" y="0"/>
                    </a:lnTo>
                    <a:lnTo>
                      <a:pt x="1250" y="65"/>
                    </a:lnTo>
                    <a:lnTo>
                      <a:pt x="1400" y="65"/>
                    </a:lnTo>
                    <a:lnTo>
                      <a:pt x="1197" y="1204"/>
                    </a:lnTo>
                    <a:lnTo>
                      <a:pt x="811" y="1172"/>
                    </a:lnTo>
                    <a:lnTo>
                      <a:pt x="351" y="978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CE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74"/>
              <p:cNvSpPr>
                <a:spLocks/>
              </p:cNvSpPr>
              <p:nvPr/>
            </p:nvSpPr>
            <p:spPr bwMode="auto">
              <a:xfrm>
                <a:off x="6655" y="2008"/>
                <a:ext cx="136" cy="570"/>
              </a:xfrm>
              <a:custGeom>
                <a:avLst/>
                <a:gdLst>
                  <a:gd name="T0" fmla="*/ 198 w 272"/>
                  <a:gd name="T1" fmla="*/ 14 h 1139"/>
                  <a:gd name="T2" fmla="*/ 0 w 272"/>
                  <a:gd name="T3" fmla="*/ 1085 h 1139"/>
                  <a:gd name="T4" fmla="*/ 69 w 272"/>
                  <a:gd name="T5" fmla="*/ 1139 h 1139"/>
                  <a:gd name="T6" fmla="*/ 272 w 272"/>
                  <a:gd name="T7" fmla="*/ 0 h 1139"/>
                  <a:gd name="T8" fmla="*/ 198 w 272"/>
                  <a:gd name="T9" fmla="*/ 14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139">
                    <a:moveTo>
                      <a:pt x="198" y="14"/>
                    </a:moveTo>
                    <a:lnTo>
                      <a:pt x="0" y="1085"/>
                    </a:lnTo>
                    <a:lnTo>
                      <a:pt x="69" y="1139"/>
                    </a:lnTo>
                    <a:lnTo>
                      <a:pt x="272" y="0"/>
                    </a:lnTo>
                    <a:lnTo>
                      <a:pt x="198" y="14"/>
                    </a:lnTo>
                    <a:close/>
                  </a:path>
                </a:pathLst>
              </a:custGeom>
              <a:solidFill>
                <a:srgbClr val="F2C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75"/>
              <p:cNvSpPr>
                <a:spLocks/>
              </p:cNvSpPr>
              <p:nvPr/>
            </p:nvSpPr>
            <p:spPr bwMode="auto">
              <a:xfrm>
                <a:off x="6212" y="1975"/>
                <a:ext cx="514" cy="327"/>
              </a:xfrm>
              <a:custGeom>
                <a:avLst/>
                <a:gdLst>
                  <a:gd name="T0" fmla="*/ 690 w 1026"/>
                  <a:gd name="T1" fmla="*/ 654 h 654"/>
                  <a:gd name="T2" fmla="*/ 1026 w 1026"/>
                  <a:gd name="T3" fmla="*/ 65 h 654"/>
                  <a:gd name="T4" fmla="*/ 1007 w 1026"/>
                  <a:gd name="T5" fmla="*/ 65 h 654"/>
                  <a:gd name="T6" fmla="*/ 1021 w 1026"/>
                  <a:gd name="T7" fmla="*/ 0 h 654"/>
                  <a:gd name="T8" fmla="*/ 762 w 1026"/>
                  <a:gd name="T9" fmla="*/ 8 h 654"/>
                  <a:gd name="T10" fmla="*/ 733 w 1026"/>
                  <a:gd name="T11" fmla="*/ 72 h 654"/>
                  <a:gd name="T12" fmla="*/ 208 w 1026"/>
                  <a:gd name="T13" fmla="*/ 77 h 654"/>
                  <a:gd name="T14" fmla="*/ 0 w 1026"/>
                  <a:gd name="T15" fmla="*/ 353 h 654"/>
                  <a:gd name="T16" fmla="*/ 690 w 1026"/>
                  <a:gd name="T17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654">
                    <a:moveTo>
                      <a:pt x="690" y="654"/>
                    </a:moveTo>
                    <a:lnTo>
                      <a:pt x="1026" y="65"/>
                    </a:lnTo>
                    <a:lnTo>
                      <a:pt x="1007" y="65"/>
                    </a:lnTo>
                    <a:lnTo>
                      <a:pt x="1021" y="0"/>
                    </a:lnTo>
                    <a:lnTo>
                      <a:pt x="762" y="8"/>
                    </a:lnTo>
                    <a:lnTo>
                      <a:pt x="733" y="72"/>
                    </a:lnTo>
                    <a:lnTo>
                      <a:pt x="208" y="77"/>
                    </a:lnTo>
                    <a:lnTo>
                      <a:pt x="0" y="353"/>
                    </a:lnTo>
                    <a:lnTo>
                      <a:pt x="690" y="654"/>
                    </a:lnTo>
                    <a:close/>
                  </a:path>
                </a:pathLst>
              </a:custGeom>
              <a:solidFill>
                <a:srgbClr val="AD8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76"/>
              <p:cNvSpPr>
                <a:spLocks/>
              </p:cNvSpPr>
              <p:nvPr/>
            </p:nvSpPr>
            <p:spPr bwMode="auto">
              <a:xfrm>
                <a:off x="6101" y="1961"/>
                <a:ext cx="704" cy="635"/>
              </a:xfrm>
              <a:custGeom>
                <a:avLst/>
                <a:gdLst>
                  <a:gd name="T0" fmla="*/ 1262 w 1409"/>
                  <a:gd name="T1" fmla="*/ 75 h 1268"/>
                  <a:gd name="T2" fmla="*/ 1277 w 1409"/>
                  <a:gd name="T3" fmla="*/ 0 h 1268"/>
                  <a:gd name="T4" fmla="*/ 973 w 1409"/>
                  <a:gd name="T5" fmla="*/ 0 h 1268"/>
                  <a:gd name="T6" fmla="*/ 948 w 1409"/>
                  <a:gd name="T7" fmla="*/ 81 h 1268"/>
                  <a:gd name="T8" fmla="*/ 96 w 1409"/>
                  <a:gd name="T9" fmla="*/ 81 h 1268"/>
                  <a:gd name="T10" fmla="*/ 0 w 1409"/>
                  <a:gd name="T11" fmla="*/ 263 h 1268"/>
                  <a:gd name="T12" fmla="*/ 38 w 1409"/>
                  <a:gd name="T13" fmla="*/ 283 h 1268"/>
                  <a:gd name="T14" fmla="*/ 122 w 1409"/>
                  <a:gd name="T15" fmla="*/ 123 h 1268"/>
                  <a:gd name="T16" fmla="*/ 980 w 1409"/>
                  <a:gd name="T17" fmla="*/ 123 h 1268"/>
                  <a:gd name="T18" fmla="*/ 1005 w 1409"/>
                  <a:gd name="T19" fmla="*/ 43 h 1268"/>
                  <a:gd name="T20" fmla="*/ 1225 w 1409"/>
                  <a:gd name="T21" fmla="*/ 43 h 1268"/>
                  <a:gd name="T22" fmla="*/ 1209 w 1409"/>
                  <a:gd name="T23" fmla="*/ 119 h 1268"/>
                  <a:gd name="T24" fmla="*/ 1357 w 1409"/>
                  <a:gd name="T25" fmla="*/ 119 h 1268"/>
                  <a:gd name="T26" fmla="*/ 1143 w 1409"/>
                  <a:gd name="T27" fmla="*/ 1250 h 1268"/>
                  <a:gd name="T28" fmla="*/ 1192 w 1409"/>
                  <a:gd name="T29" fmla="*/ 1268 h 1268"/>
                  <a:gd name="T30" fmla="*/ 1409 w 1409"/>
                  <a:gd name="T31" fmla="*/ 75 h 1268"/>
                  <a:gd name="T32" fmla="*/ 1262 w 1409"/>
                  <a:gd name="T33" fmla="*/ 75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9" h="1268">
                    <a:moveTo>
                      <a:pt x="1262" y="75"/>
                    </a:moveTo>
                    <a:lnTo>
                      <a:pt x="1277" y="0"/>
                    </a:lnTo>
                    <a:lnTo>
                      <a:pt x="973" y="0"/>
                    </a:lnTo>
                    <a:lnTo>
                      <a:pt x="948" y="81"/>
                    </a:lnTo>
                    <a:lnTo>
                      <a:pt x="96" y="81"/>
                    </a:lnTo>
                    <a:lnTo>
                      <a:pt x="0" y="263"/>
                    </a:lnTo>
                    <a:lnTo>
                      <a:pt x="38" y="283"/>
                    </a:lnTo>
                    <a:lnTo>
                      <a:pt x="122" y="123"/>
                    </a:lnTo>
                    <a:lnTo>
                      <a:pt x="980" y="123"/>
                    </a:lnTo>
                    <a:lnTo>
                      <a:pt x="1005" y="43"/>
                    </a:lnTo>
                    <a:lnTo>
                      <a:pt x="1225" y="43"/>
                    </a:lnTo>
                    <a:lnTo>
                      <a:pt x="1209" y="119"/>
                    </a:lnTo>
                    <a:lnTo>
                      <a:pt x="1357" y="119"/>
                    </a:lnTo>
                    <a:lnTo>
                      <a:pt x="1143" y="1250"/>
                    </a:lnTo>
                    <a:lnTo>
                      <a:pt x="1192" y="1268"/>
                    </a:lnTo>
                    <a:lnTo>
                      <a:pt x="1409" y="75"/>
                    </a:lnTo>
                    <a:lnTo>
                      <a:pt x="126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77"/>
              <p:cNvSpPr>
                <a:spLocks/>
              </p:cNvSpPr>
              <p:nvPr/>
            </p:nvSpPr>
            <p:spPr bwMode="auto">
              <a:xfrm>
                <a:off x="5959" y="1500"/>
                <a:ext cx="710" cy="777"/>
              </a:xfrm>
              <a:custGeom>
                <a:avLst/>
                <a:gdLst>
                  <a:gd name="T0" fmla="*/ 589 w 1420"/>
                  <a:gd name="T1" fmla="*/ 0 h 1555"/>
                  <a:gd name="T2" fmla="*/ 0 w 1420"/>
                  <a:gd name="T3" fmla="*/ 1115 h 1555"/>
                  <a:gd name="T4" fmla="*/ 830 w 1420"/>
                  <a:gd name="T5" fmla="*/ 1555 h 1555"/>
                  <a:gd name="T6" fmla="*/ 1420 w 1420"/>
                  <a:gd name="T7" fmla="*/ 440 h 1555"/>
                  <a:gd name="T8" fmla="*/ 589 w 1420"/>
                  <a:gd name="T9" fmla="*/ 0 h 1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0" h="1555">
                    <a:moveTo>
                      <a:pt x="589" y="0"/>
                    </a:moveTo>
                    <a:lnTo>
                      <a:pt x="0" y="1115"/>
                    </a:lnTo>
                    <a:lnTo>
                      <a:pt x="830" y="1555"/>
                    </a:lnTo>
                    <a:lnTo>
                      <a:pt x="1420" y="44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78"/>
              <p:cNvSpPr>
                <a:spLocks/>
              </p:cNvSpPr>
              <p:nvPr/>
            </p:nvSpPr>
            <p:spPr bwMode="auto">
              <a:xfrm>
                <a:off x="5988" y="1529"/>
                <a:ext cx="652" cy="719"/>
              </a:xfrm>
              <a:custGeom>
                <a:avLst/>
                <a:gdLst>
                  <a:gd name="T0" fmla="*/ 1303 w 1303"/>
                  <a:gd name="T1" fmla="*/ 400 h 1439"/>
                  <a:gd name="T2" fmla="*/ 754 w 1303"/>
                  <a:gd name="T3" fmla="*/ 1439 h 1439"/>
                  <a:gd name="T4" fmla="*/ 0 w 1303"/>
                  <a:gd name="T5" fmla="*/ 1039 h 1439"/>
                  <a:gd name="T6" fmla="*/ 548 w 1303"/>
                  <a:gd name="T7" fmla="*/ 0 h 1439"/>
                  <a:gd name="T8" fmla="*/ 1303 w 1303"/>
                  <a:gd name="T9" fmla="*/ 400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3" h="1439">
                    <a:moveTo>
                      <a:pt x="1303" y="400"/>
                    </a:moveTo>
                    <a:lnTo>
                      <a:pt x="754" y="1439"/>
                    </a:lnTo>
                    <a:lnTo>
                      <a:pt x="0" y="1039"/>
                    </a:lnTo>
                    <a:lnTo>
                      <a:pt x="548" y="0"/>
                    </a:lnTo>
                    <a:lnTo>
                      <a:pt x="1303" y="40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79"/>
              <p:cNvSpPr>
                <a:spLocks/>
              </p:cNvSpPr>
              <p:nvPr/>
            </p:nvSpPr>
            <p:spPr bwMode="auto">
              <a:xfrm>
                <a:off x="6284" y="1605"/>
                <a:ext cx="270" cy="154"/>
              </a:xfrm>
              <a:custGeom>
                <a:avLst/>
                <a:gdLst>
                  <a:gd name="T0" fmla="*/ 532 w 540"/>
                  <a:gd name="T1" fmla="*/ 282 h 309"/>
                  <a:gd name="T2" fmla="*/ 22 w 540"/>
                  <a:gd name="T3" fmla="*/ 1 h 309"/>
                  <a:gd name="T4" fmla="*/ 22 w 540"/>
                  <a:gd name="T5" fmla="*/ 1 h 309"/>
                  <a:gd name="T6" fmla="*/ 17 w 540"/>
                  <a:gd name="T7" fmla="*/ 0 h 309"/>
                  <a:gd name="T8" fmla="*/ 11 w 540"/>
                  <a:gd name="T9" fmla="*/ 0 h 309"/>
                  <a:gd name="T10" fmla="*/ 6 w 540"/>
                  <a:gd name="T11" fmla="*/ 2 h 309"/>
                  <a:gd name="T12" fmla="*/ 3 w 540"/>
                  <a:gd name="T13" fmla="*/ 7 h 309"/>
                  <a:gd name="T14" fmla="*/ 0 w 540"/>
                  <a:gd name="T15" fmla="*/ 13 h 309"/>
                  <a:gd name="T16" fmla="*/ 0 w 540"/>
                  <a:gd name="T17" fmla="*/ 18 h 309"/>
                  <a:gd name="T18" fmla="*/ 3 w 540"/>
                  <a:gd name="T19" fmla="*/ 23 h 309"/>
                  <a:gd name="T20" fmla="*/ 7 w 540"/>
                  <a:gd name="T21" fmla="*/ 26 h 309"/>
                  <a:gd name="T22" fmla="*/ 7 w 540"/>
                  <a:gd name="T23" fmla="*/ 26 h 309"/>
                  <a:gd name="T24" fmla="*/ 518 w 540"/>
                  <a:gd name="T25" fmla="*/ 308 h 309"/>
                  <a:gd name="T26" fmla="*/ 518 w 540"/>
                  <a:gd name="T27" fmla="*/ 308 h 309"/>
                  <a:gd name="T28" fmla="*/ 524 w 540"/>
                  <a:gd name="T29" fmla="*/ 309 h 309"/>
                  <a:gd name="T30" fmla="*/ 530 w 540"/>
                  <a:gd name="T31" fmla="*/ 309 h 309"/>
                  <a:gd name="T32" fmla="*/ 535 w 540"/>
                  <a:gd name="T33" fmla="*/ 306 h 309"/>
                  <a:gd name="T34" fmla="*/ 538 w 540"/>
                  <a:gd name="T35" fmla="*/ 302 h 309"/>
                  <a:gd name="T36" fmla="*/ 540 w 540"/>
                  <a:gd name="T37" fmla="*/ 296 h 309"/>
                  <a:gd name="T38" fmla="*/ 539 w 540"/>
                  <a:gd name="T39" fmla="*/ 290 h 309"/>
                  <a:gd name="T40" fmla="*/ 537 w 540"/>
                  <a:gd name="T41" fmla="*/ 286 h 309"/>
                  <a:gd name="T42" fmla="*/ 532 w 540"/>
                  <a:gd name="T43" fmla="*/ 282 h 309"/>
                  <a:gd name="T44" fmla="*/ 532 w 540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09">
                    <a:moveTo>
                      <a:pt x="532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8"/>
                    </a:lnTo>
                    <a:lnTo>
                      <a:pt x="518" y="308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5" y="306"/>
                    </a:lnTo>
                    <a:lnTo>
                      <a:pt x="538" y="302"/>
                    </a:lnTo>
                    <a:lnTo>
                      <a:pt x="540" y="296"/>
                    </a:lnTo>
                    <a:lnTo>
                      <a:pt x="539" y="290"/>
                    </a:lnTo>
                    <a:lnTo>
                      <a:pt x="537" y="286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80"/>
              <p:cNvSpPr>
                <a:spLocks/>
              </p:cNvSpPr>
              <p:nvPr/>
            </p:nvSpPr>
            <p:spPr bwMode="auto">
              <a:xfrm>
                <a:off x="6259" y="1650"/>
                <a:ext cx="270" cy="155"/>
              </a:xfrm>
              <a:custGeom>
                <a:avLst/>
                <a:gdLst>
                  <a:gd name="T0" fmla="*/ 532 w 539"/>
                  <a:gd name="T1" fmla="*/ 282 h 309"/>
                  <a:gd name="T2" fmla="*/ 21 w 539"/>
                  <a:gd name="T3" fmla="*/ 1 h 309"/>
                  <a:gd name="T4" fmla="*/ 21 w 539"/>
                  <a:gd name="T5" fmla="*/ 1 h 309"/>
                  <a:gd name="T6" fmla="*/ 15 w 539"/>
                  <a:gd name="T7" fmla="*/ 0 h 309"/>
                  <a:gd name="T8" fmla="*/ 10 w 539"/>
                  <a:gd name="T9" fmla="*/ 0 h 309"/>
                  <a:gd name="T10" fmla="*/ 6 w 539"/>
                  <a:gd name="T11" fmla="*/ 2 h 309"/>
                  <a:gd name="T12" fmla="*/ 1 w 539"/>
                  <a:gd name="T13" fmla="*/ 7 h 309"/>
                  <a:gd name="T14" fmla="*/ 0 w 539"/>
                  <a:gd name="T15" fmla="*/ 13 h 309"/>
                  <a:gd name="T16" fmla="*/ 0 w 539"/>
                  <a:gd name="T17" fmla="*/ 18 h 309"/>
                  <a:gd name="T18" fmla="*/ 2 w 539"/>
                  <a:gd name="T19" fmla="*/ 23 h 309"/>
                  <a:gd name="T20" fmla="*/ 7 w 539"/>
                  <a:gd name="T21" fmla="*/ 26 h 309"/>
                  <a:gd name="T22" fmla="*/ 7 w 539"/>
                  <a:gd name="T23" fmla="*/ 26 h 309"/>
                  <a:gd name="T24" fmla="*/ 518 w 539"/>
                  <a:gd name="T25" fmla="*/ 308 h 309"/>
                  <a:gd name="T26" fmla="*/ 518 w 539"/>
                  <a:gd name="T27" fmla="*/ 308 h 309"/>
                  <a:gd name="T28" fmla="*/ 524 w 539"/>
                  <a:gd name="T29" fmla="*/ 309 h 309"/>
                  <a:gd name="T30" fmla="*/ 529 w 539"/>
                  <a:gd name="T31" fmla="*/ 309 h 309"/>
                  <a:gd name="T32" fmla="*/ 534 w 539"/>
                  <a:gd name="T33" fmla="*/ 306 h 309"/>
                  <a:gd name="T34" fmla="*/ 537 w 539"/>
                  <a:gd name="T35" fmla="*/ 302 h 309"/>
                  <a:gd name="T36" fmla="*/ 539 w 539"/>
                  <a:gd name="T37" fmla="*/ 296 h 309"/>
                  <a:gd name="T38" fmla="*/ 539 w 539"/>
                  <a:gd name="T39" fmla="*/ 290 h 309"/>
                  <a:gd name="T40" fmla="*/ 536 w 539"/>
                  <a:gd name="T41" fmla="*/ 286 h 309"/>
                  <a:gd name="T42" fmla="*/ 532 w 539"/>
                  <a:gd name="T43" fmla="*/ 282 h 309"/>
                  <a:gd name="T44" fmla="*/ 532 w 539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8"/>
                    </a:lnTo>
                    <a:lnTo>
                      <a:pt x="518" y="308"/>
                    </a:lnTo>
                    <a:lnTo>
                      <a:pt x="524" y="309"/>
                    </a:lnTo>
                    <a:lnTo>
                      <a:pt x="529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39" y="296"/>
                    </a:lnTo>
                    <a:lnTo>
                      <a:pt x="539" y="290"/>
                    </a:lnTo>
                    <a:lnTo>
                      <a:pt x="536" y="286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81"/>
              <p:cNvSpPr>
                <a:spLocks/>
              </p:cNvSpPr>
              <p:nvPr/>
            </p:nvSpPr>
            <p:spPr bwMode="auto">
              <a:xfrm>
                <a:off x="6235" y="1695"/>
                <a:ext cx="269" cy="155"/>
              </a:xfrm>
              <a:custGeom>
                <a:avLst/>
                <a:gdLst>
                  <a:gd name="T0" fmla="*/ 532 w 539"/>
                  <a:gd name="T1" fmla="*/ 282 h 310"/>
                  <a:gd name="T2" fmla="*/ 21 w 539"/>
                  <a:gd name="T3" fmla="*/ 2 h 310"/>
                  <a:gd name="T4" fmla="*/ 21 w 539"/>
                  <a:gd name="T5" fmla="*/ 2 h 310"/>
                  <a:gd name="T6" fmla="*/ 15 w 539"/>
                  <a:gd name="T7" fmla="*/ 0 h 310"/>
                  <a:gd name="T8" fmla="*/ 10 w 539"/>
                  <a:gd name="T9" fmla="*/ 1 h 310"/>
                  <a:gd name="T10" fmla="*/ 5 w 539"/>
                  <a:gd name="T11" fmla="*/ 3 h 310"/>
                  <a:gd name="T12" fmla="*/ 2 w 539"/>
                  <a:gd name="T13" fmla="*/ 8 h 310"/>
                  <a:gd name="T14" fmla="*/ 0 w 539"/>
                  <a:gd name="T15" fmla="*/ 14 h 310"/>
                  <a:gd name="T16" fmla="*/ 0 w 539"/>
                  <a:gd name="T17" fmla="*/ 18 h 310"/>
                  <a:gd name="T18" fmla="*/ 3 w 539"/>
                  <a:gd name="T19" fmla="*/ 23 h 310"/>
                  <a:gd name="T20" fmla="*/ 7 w 539"/>
                  <a:gd name="T21" fmla="*/ 27 h 310"/>
                  <a:gd name="T22" fmla="*/ 7 w 539"/>
                  <a:gd name="T23" fmla="*/ 27 h 310"/>
                  <a:gd name="T24" fmla="*/ 518 w 539"/>
                  <a:gd name="T25" fmla="*/ 307 h 310"/>
                  <a:gd name="T26" fmla="*/ 518 w 539"/>
                  <a:gd name="T27" fmla="*/ 307 h 310"/>
                  <a:gd name="T28" fmla="*/ 524 w 539"/>
                  <a:gd name="T29" fmla="*/ 310 h 310"/>
                  <a:gd name="T30" fmla="*/ 529 w 539"/>
                  <a:gd name="T31" fmla="*/ 310 h 310"/>
                  <a:gd name="T32" fmla="*/ 535 w 539"/>
                  <a:gd name="T33" fmla="*/ 306 h 310"/>
                  <a:gd name="T34" fmla="*/ 538 w 539"/>
                  <a:gd name="T35" fmla="*/ 302 h 310"/>
                  <a:gd name="T36" fmla="*/ 539 w 539"/>
                  <a:gd name="T37" fmla="*/ 296 h 310"/>
                  <a:gd name="T38" fmla="*/ 539 w 539"/>
                  <a:gd name="T39" fmla="*/ 291 h 310"/>
                  <a:gd name="T40" fmla="*/ 537 w 539"/>
                  <a:gd name="T41" fmla="*/ 285 h 310"/>
                  <a:gd name="T42" fmla="*/ 532 w 539"/>
                  <a:gd name="T43" fmla="*/ 282 h 310"/>
                  <a:gd name="T44" fmla="*/ 532 w 539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10">
                    <a:moveTo>
                      <a:pt x="532" y="282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10"/>
                    </a:lnTo>
                    <a:lnTo>
                      <a:pt x="529" y="310"/>
                    </a:lnTo>
                    <a:lnTo>
                      <a:pt x="535" y="306"/>
                    </a:lnTo>
                    <a:lnTo>
                      <a:pt x="538" y="302"/>
                    </a:lnTo>
                    <a:lnTo>
                      <a:pt x="539" y="296"/>
                    </a:lnTo>
                    <a:lnTo>
                      <a:pt x="539" y="291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82"/>
              <p:cNvSpPr>
                <a:spLocks/>
              </p:cNvSpPr>
              <p:nvPr/>
            </p:nvSpPr>
            <p:spPr bwMode="auto">
              <a:xfrm>
                <a:off x="6209" y="1741"/>
                <a:ext cx="270" cy="155"/>
              </a:xfrm>
              <a:custGeom>
                <a:avLst/>
                <a:gdLst>
                  <a:gd name="T0" fmla="*/ 532 w 540"/>
                  <a:gd name="T1" fmla="*/ 282 h 310"/>
                  <a:gd name="T2" fmla="*/ 22 w 540"/>
                  <a:gd name="T3" fmla="*/ 2 h 310"/>
                  <a:gd name="T4" fmla="*/ 22 w 540"/>
                  <a:gd name="T5" fmla="*/ 2 h 310"/>
                  <a:gd name="T6" fmla="*/ 16 w 540"/>
                  <a:gd name="T7" fmla="*/ 0 h 310"/>
                  <a:gd name="T8" fmla="*/ 10 w 540"/>
                  <a:gd name="T9" fmla="*/ 0 h 310"/>
                  <a:gd name="T10" fmla="*/ 6 w 540"/>
                  <a:gd name="T11" fmla="*/ 2 h 310"/>
                  <a:gd name="T12" fmla="*/ 2 w 540"/>
                  <a:gd name="T13" fmla="*/ 7 h 310"/>
                  <a:gd name="T14" fmla="*/ 0 w 540"/>
                  <a:gd name="T15" fmla="*/ 12 h 310"/>
                  <a:gd name="T16" fmla="*/ 0 w 540"/>
                  <a:gd name="T17" fmla="*/ 18 h 310"/>
                  <a:gd name="T18" fmla="*/ 3 w 540"/>
                  <a:gd name="T19" fmla="*/ 23 h 310"/>
                  <a:gd name="T20" fmla="*/ 8 w 540"/>
                  <a:gd name="T21" fmla="*/ 26 h 310"/>
                  <a:gd name="T22" fmla="*/ 8 w 540"/>
                  <a:gd name="T23" fmla="*/ 26 h 310"/>
                  <a:gd name="T24" fmla="*/ 518 w 540"/>
                  <a:gd name="T25" fmla="*/ 307 h 310"/>
                  <a:gd name="T26" fmla="*/ 518 w 540"/>
                  <a:gd name="T27" fmla="*/ 307 h 310"/>
                  <a:gd name="T28" fmla="*/ 524 w 540"/>
                  <a:gd name="T29" fmla="*/ 310 h 310"/>
                  <a:gd name="T30" fmla="*/ 529 w 540"/>
                  <a:gd name="T31" fmla="*/ 309 h 310"/>
                  <a:gd name="T32" fmla="*/ 534 w 540"/>
                  <a:gd name="T33" fmla="*/ 306 h 310"/>
                  <a:gd name="T34" fmla="*/ 537 w 540"/>
                  <a:gd name="T35" fmla="*/ 302 h 310"/>
                  <a:gd name="T36" fmla="*/ 540 w 540"/>
                  <a:gd name="T37" fmla="*/ 296 h 310"/>
                  <a:gd name="T38" fmla="*/ 538 w 540"/>
                  <a:gd name="T39" fmla="*/ 291 h 310"/>
                  <a:gd name="T40" fmla="*/ 536 w 540"/>
                  <a:gd name="T41" fmla="*/ 285 h 310"/>
                  <a:gd name="T42" fmla="*/ 532 w 540"/>
                  <a:gd name="T43" fmla="*/ 282 h 310"/>
                  <a:gd name="T44" fmla="*/ 532 w 540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10">
                    <a:moveTo>
                      <a:pt x="532" y="282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10"/>
                    </a:lnTo>
                    <a:lnTo>
                      <a:pt x="529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40" y="296"/>
                    </a:lnTo>
                    <a:lnTo>
                      <a:pt x="538" y="291"/>
                    </a:lnTo>
                    <a:lnTo>
                      <a:pt x="536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83"/>
              <p:cNvSpPr>
                <a:spLocks/>
              </p:cNvSpPr>
              <p:nvPr/>
            </p:nvSpPr>
            <p:spPr bwMode="auto">
              <a:xfrm>
                <a:off x="6185" y="1786"/>
                <a:ext cx="269" cy="155"/>
              </a:xfrm>
              <a:custGeom>
                <a:avLst/>
                <a:gdLst>
                  <a:gd name="T0" fmla="*/ 532 w 539"/>
                  <a:gd name="T1" fmla="*/ 282 h 309"/>
                  <a:gd name="T2" fmla="*/ 21 w 539"/>
                  <a:gd name="T3" fmla="*/ 1 h 309"/>
                  <a:gd name="T4" fmla="*/ 21 w 539"/>
                  <a:gd name="T5" fmla="*/ 1 h 309"/>
                  <a:gd name="T6" fmla="*/ 15 w 539"/>
                  <a:gd name="T7" fmla="*/ 0 h 309"/>
                  <a:gd name="T8" fmla="*/ 11 w 539"/>
                  <a:gd name="T9" fmla="*/ 0 h 309"/>
                  <a:gd name="T10" fmla="*/ 6 w 539"/>
                  <a:gd name="T11" fmla="*/ 2 h 309"/>
                  <a:gd name="T12" fmla="*/ 1 w 539"/>
                  <a:gd name="T13" fmla="*/ 7 h 309"/>
                  <a:gd name="T14" fmla="*/ 0 w 539"/>
                  <a:gd name="T15" fmla="*/ 12 h 309"/>
                  <a:gd name="T16" fmla="*/ 0 w 539"/>
                  <a:gd name="T17" fmla="*/ 18 h 309"/>
                  <a:gd name="T18" fmla="*/ 3 w 539"/>
                  <a:gd name="T19" fmla="*/ 23 h 309"/>
                  <a:gd name="T20" fmla="*/ 7 w 539"/>
                  <a:gd name="T21" fmla="*/ 26 h 309"/>
                  <a:gd name="T22" fmla="*/ 7 w 539"/>
                  <a:gd name="T23" fmla="*/ 26 h 309"/>
                  <a:gd name="T24" fmla="*/ 518 w 539"/>
                  <a:gd name="T25" fmla="*/ 307 h 309"/>
                  <a:gd name="T26" fmla="*/ 518 w 539"/>
                  <a:gd name="T27" fmla="*/ 307 h 309"/>
                  <a:gd name="T28" fmla="*/ 524 w 539"/>
                  <a:gd name="T29" fmla="*/ 309 h 309"/>
                  <a:gd name="T30" fmla="*/ 530 w 539"/>
                  <a:gd name="T31" fmla="*/ 309 h 309"/>
                  <a:gd name="T32" fmla="*/ 534 w 539"/>
                  <a:gd name="T33" fmla="*/ 306 h 309"/>
                  <a:gd name="T34" fmla="*/ 538 w 539"/>
                  <a:gd name="T35" fmla="*/ 302 h 309"/>
                  <a:gd name="T36" fmla="*/ 539 w 539"/>
                  <a:gd name="T37" fmla="*/ 296 h 309"/>
                  <a:gd name="T38" fmla="*/ 539 w 539"/>
                  <a:gd name="T39" fmla="*/ 290 h 309"/>
                  <a:gd name="T40" fmla="*/ 537 w 539"/>
                  <a:gd name="T41" fmla="*/ 285 h 309"/>
                  <a:gd name="T42" fmla="*/ 532 w 539"/>
                  <a:gd name="T43" fmla="*/ 282 h 309"/>
                  <a:gd name="T44" fmla="*/ 532 w 539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4" y="306"/>
                    </a:lnTo>
                    <a:lnTo>
                      <a:pt x="538" y="302"/>
                    </a:lnTo>
                    <a:lnTo>
                      <a:pt x="539" y="296"/>
                    </a:lnTo>
                    <a:lnTo>
                      <a:pt x="539" y="290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84"/>
              <p:cNvSpPr>
                <a:spLocks/>
              </p:cNvSpPr>
              <p:nvPr/>
            </p:nvSpPr>
            <p:spPr bwMode="auto">
              <a:xfrm>
                <a:off x="6160" y="1832"/>
                <a:ext cx="269" cy="154"/>
              </a:xfrm>
              <a:custGeom>
                <a:avLst/>
                <a:gdLst>
                  <a:gd name="T0" fmla="*/ 532 w 538"/>
                  <a:gd name="T1" fmla="*/ 282 h 309"/>
                  <a:gd name="T2" fmla="*/ 21 w 538"/>
                  <a:gd name="T3" fmla="*/ 1 h 309"/>
                  <a:gd name="T4" fmla="*/ 21 w 538"/>
                  <a:gd name="T5" fmla="*/ 1 h 309"/>
                  <a:gd name="T6" fmla="*/ 15 w 538"/>
                  <a:gd name="T7" fmla="*/ 0 h 309"/>
                  <a:gd name="T8" fmla="*/ 9 w 538"/>
                  <a:gd name="T9" fmla="*/ 0 h 309"/>
                  <a:gd name="T10" fmla="*/ 4 w 538"/>
                  <a:gd name="T11" fmla="*/ 2 h 309"/>
                  <a:gd name="T12" fmla="*/ 1 w 538"/>
                  <a:gd name="T13" fmla="*/ 7 h 309"/>
                  <a:gd name="T14" fmla="*/ 0 w 538"/>
                  <a:gd name="T15" fmla="*/ 12 h 309"/>
                  <a:gd name="T16" fmla="*/ 0 w 538"/>
                  <a:gd name="T17" fmla="*/ 18 h 309"/>
                  <a:gd name="T18" fmla="*/ 2 w 538"/>
                  <a:gd name="T19" fmla="*/ 23 h 309"/>
                  <a:gd name="T20" fmla="*/ 7 w 538"/>
                  <a:gd name="T21" fmla="*/ 26 h 309"/>
                  <a:gd name="T22" fmla="*/ 7 w 538"/>
                  <a:gd name="T23" fmla="*/ 26 h 309"/>
                  <a:gd name="T24" fmla="*/ 518 w 538"/>
                  <a:gd name="T25" fmla="*/ 307 h 309"/>
                  <a:gd name="T26" fmla="*/ 518 w 538"/>
                  <a:gd name="T27" fmla="*/ 307 h 309"/>
                  <a:gd name="T28" fmla="*/ 524 w 538"/>
                  <a:gd name="T29" fmla="*/ 309 h 309"/>
                  <a:gd name="T30" fmla="*/ 528 w 538"/>
                  <a:gd name="T31" fmla="*/ 309 h 309"/>
                  <a:gd name="T32" fmla="*/ 534 w 538"/>
                  <a:gd name="T33" fmla="*/ 306 h 309"/>
                  <a:gd name="T34" fmla="*/ 537 w 538"/>
                  <a:gd name="T35" fmla="*/ 302 h 309"/>
                  <a:gd name="T36" fmla="*/ 538 w 538"/>
                  <a:gd name="T37" fmla="*/ 296 h 309"/>
                  <a:gd name="T38" fmla="*/ 538 w 538"/>
                  <a:gd name="T39" fmla="*/ 290 h 309"/>
                  <a:gd name="T40" fmla="*/ 536 w 538"/>
                  <a:gd name="T41" fmla="*/ 285 h 309"/>
                  <a:gd name="T42" fmla="*/ 532 w 538"/>
                  <a:gd name="T43" fmla="*/ 282 h 309"/>
                  <a:gd name="T44" fmla="*/ 532 w 538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28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38" y="296"/>
                    </a:lnTo>
                    <a:lnTo>
                      <a:pt x="538" y="290"/>
                    </a:lnTo>
                    <a:lnTo>
                      <a:pt x="536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85"/>
              <p:cNvSpPr>
                <a:spLocks/>
              </p:cNvSpPr>
              <p:nvPr/>
            </p:nvSpPr>
            <p:spPr bwMode="auto">
              <a:xfrm>
                <a:off x="6135" y="1877"/>
                <a:ext cx="269" cy="155"/>
              </a:xfrm>
              <a:custGeom>
                <a:avLst/>
                <a:gdLst>
                  <a:gd name="T0" fmla="*/ 532 w 540"/>
                  <a:gd name="T1" fmla="*/ 282 h 309"/>
                  <a:gd name="T2" fmla="*/ 22 w 540"/>
                  <a:gd name="T3" fmla="*/ 1 h 309"/>
                  <a:gd name="T4" fmla="*/ 22 w 540"/>
                  <a:gd name="T5" fmla="*/ 1 h 309"/>
                  <a:gd name="T6" fmla="*/ 16 w 540"/>
                  <a:gd name="T7" fmla="*/ 0 h 309"/>
                  <a:gd name="T8" fmla="*/ 11 w 540"/>
                  <a:gd name="T9" fmla="*/ 0 h 309"/>
                  <a:gd name="T10" fmla="*/ 6 w 540"/>
                  <a:gd name="T11" fmla="*/ 2 h 309"/>
                  <a:gd name="T12" fmla="*/ 2 w 540"/>
                  <a:gd name="T13" fmla="*/ 7 h 309"/>
                  <a:gd name="T14" fmla="*/ 0 w 540"/>
                  <a:gd name="T15" fmla="*/ 12 h 309"/>
                  <a:gd name="T16" fmla="*/ 1 w 540"/>
                  <a:gd name="T17" fmla="*/ 18 h 309"/>
                  <a:gd name="T18" fmla="*/ 4 w 540"/>
                  <a:gd name="T19" fmla="*/ 23 h 309"/>
                  <a:gd name="T20" fmla="*/ 8 w 540"/>
                  <a:gd name="T21" fmla="*/ 26 h 309"/>
                  <a:gd name="T22" fmla="*/ 8 w 540"/>
                  <a:gd name="T23" fmla="*/ 26 h 309"/>
                  <a:gd name="T24" fmla="*/ 518 w 540"/>
                  <a:gd name="T25" fmla="*/ 307 h 309"/>
                  <a:gd name="T26" fmla="*/ 518 w 540"/>
                  <a:gd name="T27" fmla="*/ 307 h 309"/>
                  <a:gd name="T28" fmla="*/ 524 w 540"/>
                  <a:gd name="T29" fmla="*/ 309 h 309"/>
                  <a:gd name="T30" fmla="*/ 530 w 540"/>
                  <a:gd name="T31" fmla="*/ 309 h 309"/>
                  <a:gd name="T32" fmla="*/ 534 w 540"/>
                  <a:gd name="T33" fmla="*/ 306 h 309"/>
                  <a:gd name="T34" fmla="*/ 538 w 540"/>
                  <a:gd name="T35" fmla="*/ 302 h 309"/>
                  <a:gd name="T36" fmla="*/ 540 w 540"/>
                  <a:gd name="T37" fmla="*/ 296 h 309"/>
                  <a:gd name="T38" fmla="*/ 539 w 540"/>
                  <a:gd name="T39" fmla="*/ 290 h 309"/>
                  <a:gd name="T40" fmla="*/ 537 w 540"/>
                  <a:gd name="T41" fmla="*/ 285 h 309"/>
                  <a:gd name="T42" fmla="*/ 532 w 540"/>
                  <a:gd name="T43" fmla="*/ 282 h 309"/>
                  <a:gd name="T44" fmla="*/ 532 w 540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09">
                    <a:moveTo>
                      <a:pt x="532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4" y="306"/>
                    </a:lnTo>
                    <a:lnTo>
                      <a:pt x="538" y="302"/>
                    </a:lnTo>
                    <a:lnTo>
                      <a:pt x="540" y="296"/>
                    </a:lnTo>
                    <a:lnTo>
                      <a:pt x="539" y="290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86"/>
              <p:cNvSpPr>
                <a:spLocks/>
              </p:cNvSpPr>
              <p:nvPr/>
            </p:nvSpPr>
            <p:spPr bwMode="auto">
              <a:xfrm>
                <a:off x="6110" y="1922"/>
                <a:ext cx="269" cy="155"/>
              </a:xfrm>
              <a:custGeom>
                <a:avLst/>
                <a:gdLst>
                  <a:gd name="T0" fmla="*/ 530 w 537"/>
                  <a:gd name="T1" fmla="*/ 283 h 310"/>
                  <a:gd name="T2" fmla="*/ 21 w 537"/>
                  <a:gd name="T3" fmla="*/ 2 h 310"/>
                  <a:gd name="T4" fmla="*/ 21 w 537"/>
                  <a:gd name="T5" fmla="*/ 2 h 310"/>
                  <a:gd name="T6" fmla="*/ 15 w 537"/>
                  <a:gd name="T7" fmla="*/ 0 h 310"/>
                  <a:gd name="T8" fmla="*/ 10 w 537"/>
                  <a:gd name="T9" fmla="*/ 1 h 310"/>
                  <a:gd name="T10" fmla="*/ 6 w 537"/>
                  <a:gd name="T11" fmla="*/ 3 h 310"/>
                  <a:gd name="T12" fmla="*/ 1 w 537"/>
                  <a:gd name="T13" fmla="*/ 8 h 310"/>
                  <a:gd name="T14" fmla="*/ 0 w 537"/>
                  <a:gd name="T15" fmla="*/ 13 h 310"/>
                  <a:gd name="T16" fmla="*/ 0 w 537"/>
                  <a:gd name="T17" fmla="*/ 18 h 310"/>
                  <a:gd name="T18" fmla="*/ 2 w 537"/>
                  <a:gd name="T19" fmla="*/ 23 h 310"/>
                  <a:gd name="T20" fmla="*/ 7 w 537"/>
                  <a:gd name="T21" fmla="*/ 27 h 310"/>
                  <a:gd name="T22" fmla="*/ 7 w 537"/>
                  <a:gd name="T23" fmla="*/ 27 h 310"/>
                  <a:gd name="T24" fmla="*/ 517 w 537"/>
                  <a:gd name="T25" fmla="*/ 307 h 310"/>
                  <a:gd name="T26" fmla="*/ 517 w 537"/>
                  <a:gd name="T27" fmla="*/ 307 h 310"/>
                  <a:gd name="T28" fmla="*/ 522 w 537"/>
                  <a:gd name="T29" fmla="*/ 310 h 310"/>
                  <a:gd name="T30" fmla="*/ 528 w 537"/>
                  <a:gd name="T31" fmla="*/ 310 h 310"/>
                  <a:gd name="T32" fmla="*/ 533 w 537"/>
                  <a:gd name="T33" fmla="*/ 307 h 310"/>
                  <a:gd name="T34" fmla="*/ 536 w 537"/>
                  <a:gd name="T35" fmla="*/ 303 h 310"/>
                  <a:gd name="T36" fmla="*/ 537 w 537"/>
                  <a:gd name="T37" fmla="*/ 297 h 310"/>
                  <a:gd name="T38" fmla="*/ 537 w 537"/>
                  <a:gd name="T39" fmla="*/ 291 h 310"/>
                  <a:gd name="T40" fmla="*/ 535 w 537"/>
                  <a:gd name="T41" fmla="*/ 286 h 310"/>
                  <a:gd name="T42" fmla="*/ 530 w 537"/>
                  <a:gd name="T43" fmla="*/ 283 h 310"/>
                  <a:gd name="T44" fmla="*/ 530 w 537"/>
                  <a:gd name="T45" fmla="*/ 283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7" h="310">
                    <a:moveTo>
                      <a:pt x="530" y="283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7" y="307"/>
                    </a:lnTo>
                    <a:lnTo>
                      <a:pt x="517" y="307"/>
                    </a:lnTo>
                    <a:lnTo>
                      <a:pt x="522" y="310"/>
                    </a:lnTo>
                    <a:lnTo>
                      <a:pt x="528" y="310"/>
                    </a:lnTo>
                    <a:lnTo>
                      <a:pt x="533" y="307"/>
                    </a:lnTo>
                    <a:lnTo>
                      <a:pt x="536" y="303"/>
                    </a:lnTo>
                    <a:lnTo>
                      <a:pt x="537" y="297"/>
                    </a:lnTo>
                    <a:lnTo>
                      <a:pt x="537" y="291"/>
                    </a:lnTo>
                    <a:lnTo>
                      <a:pt x="535" y="286"/>
                    </a:lnTo>
                    <a:lnTo>
                      <a:pt x="530" y="283"/>
                    </a:lnTo>
                    <a:lnTo>
                      <a:pt x="530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87"/>
              <p:cNvSpPr>
                <a:spLocks/>
              </p:cNvSpPr>
              <p:nvPr/>
            </p:nvSpPr>
            <p:spPr bwMode="auto">
              <a:xfrm>
                <a:off x="6086" y="1968"/>
                <a:ext cx="268" cy="155"/>
              </a:xfrm>
              <a:custGeom>
                <a:avLst/>
                <a:gdLst>
                  <a:gd name="T0" fmla="*/ 531 w 538"/>
                  <a:gd name="T1" fmla="*/ 282 h 310"/>
                  <a:gd name="T2" fmla="*/ 21 w 538"/>
                  <a:gd name="T3" fmla="*/ 2 h 310"/>
                  <a:gd name="T4" fmla="*/ 21 w 538"/>
                  <a:gd name="T5" fmla="*/ 2 h 310"/>
                  <a:gd name="T6" fmla="*/ 15 w 538"/>
                  <a:gd name="T7" fmla="*/ 0 h 310"/>
                  <a:gd name="T8" fmla="*/ 10 w 538"/>
                  <a:gd name="T9" fmla="*/ 1 h 310"/>
                  <a:gd name="T10" fmla="*/ 5 w 538"/>
                  <a:gd name="T11" fmla="*/ 3 h 310"/>
                  <a:gd name="T12" fmla="*/ 1 w 538"/>
                  <a:gd name="T13" fmla="*/ 8 h 310"/>
                  <a:gd name="T14" fmla="*/ 0 w 538"/>
                  <a:gd name="T15" fmla="*/ 13 h 310"/>
                  <a:gd name="T16" fmla="*/ 0 w 538"/>
                  <a:gd name="T17" fmla="*/ 18 h 310"/>
                  <a:gd name="T18" fmla="*/ 3 w 538"/>
                  <a:gd name="T19" fmla="*/ 23 h 310"/>
                  <a:gd name="T20" fmla="*/ 7 w 538"/>
                  <a:gd name="T21" fmla="*/ 27 h 310"/>
                  <a:gd name="T22" fmla="*/ 7 w 538"/>
                  <a:gd name="T23" fmla="*/ 27 h 310"/>
                  <a:gd name="T24" fmla="*/ 517 w 538"/>
                  <a:gd name="T25" fmla="*/ 307 h 310"/>
                  <a:gd name="T26" fmla="*/ 517 w 538"/>
                  <a:gd name="T27" fmla="*/ 307 h 310"/>
                  <a:gd name="T28" fmla="*/ 523 w 538"/>
                  <a:gd name="T29" fmla="*/ 310 h 310"/>
                  <a:gd name="T30" fmla="*/ 527 w 538"/>
                  <a:gd name="T31" fmla="*/ 308 h 310"/>
                  <a:gd name="T32" fmla="*/ 533 w 538"/>
                  <a:gd name="T33" fmla="*/ 306 h 310"/>
                  <a:gd name="T34" fmla="*/ 537 w 538"/>
                  <a:gd name="T35" fmla="*/ 301 h 310"/>
                  <a:gd name="T36" fmla="*/ 538 w 538"/>
                  <a:gd name="T37" fmla="*/ 296 h 310"/>
                  <a:gd name="T38" fmla="*/ 538 w 538"/>
                  <a:gd name="T39" fmla="*/ 291 h 310"/>
                  <a:gd name="T40" fmla="*/ 536 w 538"/>
                  <a:gd name="T41" fmla="*/ 285 h 310"/>
                  <a:gd name="T42" fmla="*/ 531 w 538"/>
                  <a:gd name="T43" fmla="*/ 282 h 310"/>
                  <a:gd name="T44" fmla="*/ 531 w 538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10">
                    <a:moveTo>
                      <a:pt x="531" y="282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7" y="307"/>
                    </a:lnTo>
                    <a:lnTo>
                      <a:pt x="517" y="307"/>
                    </a:lnTo>
                    <a:lnTo>
                      <a:pt x="523" y="310"/>
                    </a:lnTo>
                    <a:lnTo>
                      <a:pt x="527" y="308"/>
                    </a:lnTo>
                    <a:lnTo>
                      <a:pt x="533" y="306"/>
                    </a:lnTo>
                    <a:lnTo>
                      <a:pt x="537" y="301"/>
                    </a:lnTo>
                    <a:lnTo>
                      <a:pt x="538" y="296"/>
                    </a:lnTo>
                    <a:lnTo>
                      <a:pt x="538" y="291"/>
                    </a:lnTo>
                    <a:lnTo>
                      <a:pt x="536" y="285"/>
                    </a:lnTo>
                    <a:lnTo>
                      <a:pt x="531" y="282"/>
                    </a:lnTo>
                    <a:lnTo>
                      <a:pt x="531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88"/>
              <p:cNvSpPr>
                <a:spLocks/>
              </p:cNvSpPr>
              <p:nvPr/>
            </p:nvSpPr>
            <p:spPr bwMode="auto">
              <a:xfrm>
                <a:off x="6060" y="2013"/>
                <a:ext cx="270" cy="155"/>
              </a:xfrm>
              <a:custGeom>
                <a:avLst/>
                <a:gdLst>
                  <a:gd name="T0" fmla="*/ 530 w 538"/>
                  <a:gd name="T1" fmla="*/ 282 h 308"/>
                  <a:gd name="T2" fmla="*/ 22 w 538"/>
                  <a:gd name="T3" fmla="*/ 1 h 308"/>
                  <a:gd name="T4" fmla="*/ 22 w 538"/>
                  <a:gd name="T5" fmla="*/ 1 h 308"/>
                  <a:gd name="T6" fmla="*/ 16 w 538"/>
                  <a:gd name="T7" fmla="*/ 0 h 308"/>
                  <a:gd name="T8" fmla="*/ 10 w 538"/>
                  <a:gd name="T9" fmla="*/ 0 h 308"/>
                  <a:gd name="T10" fmla="*/ 5 w 538"/>
                  <a:gd name="T11" fmla="*/ 2 h 308"/>
                  <a:gd name="T12" fmla="*/ 2 w 538"/>
                  <a:gd name="T13" fmla="*/ 7 h 308"/>
                  <a:gd name="T14" fmla="*/ 0 w 538"/>
                  <a:gd name="T15" fmla="*/ 12 h 308"/>
                  <a:gd name="T16" fmla="*/ 1 w 538"/>
                  <a:gd name="T17" fmla="*/ 18 h 308"/>
                  <a:gd name="T18" fmla="*/ 3 w 538"/>
                  <a:gd name="T19" fmla="*/ 23 h 308"/>
                  <a:gd name="T20" fmla="*/ 8 w 538"/>
                  <a:gd name="T21" fmla="*/ 26 h 308"/>
                  <a:gd name="T22" fmla="*/ 8 w 538"/>
                  <a:gd name="T23" fmla="*/ 26 h 308"/>
                  <a:gd name="T24" fmla="*/ 516 w 538"/>
                  <a:gd name="T25" fmla="*/ 307 h 308"/>
                  <a:gd name="T26" fmla="*/ 516 w 538"/>
                  <a:gd name="T27" fmla="*/ 307 h 308"/>
                  <a:gd name="T28" fmla="*/ 522 w 538"/>
                  <a:gd name="T29" fmla="*/ 308 h 308"/>
                  <a:gd name="T30" fmla="*/ 528 w 538"/>
                  <a:gd name="T31" fmla="*/ 308 h 308"/>
                  <a:gd name="T32" fmla="*/ 533 w 538"/>
                  <a:gd name="T33" fmla="*/ 306 h 308"/>
                  <a:gd name="T34" fmla="*/ 536 w 538"/>
                  <a:gd name="T35" fmla="*/ 301 h 308"/>
                  <a:gd name="T36" fmla="*/ 538 w 538"/>
                  <a:gd name="T37" fmla="*/ 296 h 308"/>
                  <a:gd name="T38" fmla="*/ 537 w 538"/>
                  <a:gd name="T39" fmla="*/ 291 h 308"/>
                  <a:gd name="T40" fmla="*/ 535 w 538"/>
                  <a:gd name="T41" fmla="*/ 285 h 308"/>
                  <a:gd name="T42" fmla="*/ 530 w 538"/>
                  <a:gd name="T43" fmla="*/ 282 h 308"/>
                  <a:gd name="T44" fmla="*/ 530 w 538"/>
                  <a:gd name="T45" fmla="*/ 28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08">
                    <a:moveTo>
                      <a:pt x="530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6" y="307"/>
                    </a:lnTo>
                    <a:lnTo>
                      <a:pt x="516" y="307"/>
                    </a:lnTo>
                    <a:lnTo>
                      <a:pt x="522" y="308"/>
                    </a:lnTo>
                    <a:lnTo>
                      <a:pt x="528" y="308"/>
                    </a:lnTo>
                    <a:lnTo>
                      <a:pt x="533" y="306"/>
                    </a:lnTo>
                    <a:lnTo>
                      <a:pt x="536" y="301"/>
                    </a:lnTo>
                    <a:lnTo>
                      <a:pt x="538" y="296"/>
                    </a:lnTo>
                    <a:lnTo>
                      <a:pt x="537" y="291"/>
                    </a:lnTo>
                    <a:lnTo>
                      <a:pt x="535" y="285"/>
                    </a:lnTo>
                    <a:lnTo>
                      <a:pt x="530" y="282"/>
                    </a:lnTo>
                    <a:lnTo>
                      <a:pt x="530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89"/>
              <p:cNvSpPr>
                <a:spLocks/>
              </p:cNvSpPr>
              <p:nvPr/>
            </p:nvSpPr>
            <p:spPr bwMode="auto">
              <a:xfrm>
                <a:off x="5988" y="1529"/>
                <a:ext cx="652" cy="536"/>
              </a:xfrm>
              <a:custGeom>
                <a:avLst/>
                <a:gdLst>
                  <a:gd name="T0" fmla="*/ 576 w 1303"/>
                  <a:gd name="T1" fmla="*/ 100 h 1072"/>
                  <a:gd name="T2" fmla="*/ 1268 w 1303"/>
                  <a:gd name="T3" fmla="*/ 466 h 1072"/>
                  <a:gd name="T4" fmla="*/ 1303 w 1303"/>
                  <a:gd name="T5" fmla="*/ 400 h 1072"/>
                  <a:gd name="T6" fmla="*/ 548 w 1303"/>
                  <a:gd name="T7" fmla="*/ 0 h 1072"/>
                  <a:gd name="T8" fmla="*/ 0 w 1303"/>
                  <a:gd name="T9" fmla="*/ 1039 h 1072"/>
                  <a:gd name="T10" fmla="*/ 64 w 1303"/>
                  <a:gd name="T11" fmla="*/ 1072 h 1072"/>
                  <a:gd name="T12" fmla="*/ 576 w 1303"/>
                  <a:gd name="T13" fmla="*/ 100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3" h="1072">
                    <a:moveTo>
                      <a:pt x="576" y="100"/>
                    </a:moveTo>
                    <a:lnTo>
                      <a:pt x="1268" y="466"/>
                    </a:lnTo>
                    <a:lnTo>
                      <a:pt x="1303" y="400"/>
                    </a:lnTo>
                    <a:lnTo>
                      <a:pt x="548" y="0"/>
                    </a:lnTo>
                    <a:lnTo>
                      <a:pt x="0" y="1039"/>
                    </a:lnTo>
                    <a:lnTo>
                      <a:pt x="64" y="1072"/>
                    </a:lnTo>
                    <a:lnTo>
                      <a:pt x="576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90"/>
              <p:cNvSpPr>
                <a:spLocks/>
              </p:cNvSpPr>
              <p:nvPr/>
            </p:nvSpPr>
            <p:spPr bwMode="auto">
              <a:xfrm>
                <a:off x="5872" y="2089"/>
                <a:ext cx="824" cy="507"/>
              </a:xfrm>
              <a:custGeom>
                <a:avLst/>
                <a:gdLst>
                  <a:gd name="T0" fmla="*/ 1333 w 1650"/>
                  <a:gd name="T1" fmla="*/ 0 h 1013"/>
                  <a:gd name="T2" fmla="*/ 0 w 1650"/>
                  <a:gd name="T3" fmla="*/ 0 h 1013"/>
                  <a:gd name="T4" fmla="*/ 320 w 1650"/>
                  <a:gd name="T5" fmla="*/ 1013 h 1013"/>
                  <a:gd name="T6" fmla="*/ 1650 w 1650"/>
                  <a:gd name="T7" fmla="*/ 1013 h 1013"/>
                  <a:gd name="T8" fmla="*/ 1333 w 1650"/>
                  <a:gd name="T9" fmla="*/ 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0" h="1013">
                    <a:moveTo>
                      <a:pt x="1333" y="0"/>
                    </a:moveTo>
                    <a:lnTo>
                      <a:pt x="0" y="0"/>
                    </a:lnTo>
                    <a:lnTo>
                      <a:pt x="320" y="1013"/>
                    </a:lnTo>
                    <a:lnTo>
                      <a:pt x="1650" y="1013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91"/>
              <p:cNvSpPr>
                <a:spLocks/>
              </p:cNvSpPr>
              <p:nvPr/>
            </p:nvSpPr>
            <p:spPr bwMode="auto">
              <a:xfrm>
                <a:off x="5906" y="2114"/>
                <a:ext cx="758" cy="456"/>
              </a:xfrm>
              <a:custGeom>
                <a:avLst/>
                <a:gdLst>
                  <a:gd name="T0" fmla="*/ 0 w 1516"/>
                  <a:gd name="T1" fmla="*/ 0 h 913"/>
                  <a:gd name="T2" fmla="*/ 1227 w 1516"/>
                  <a:gd name="T3" fmla="*/ 0 h 913"/>
                  <a:gd name="T4" fmla="*/ 1516 w 1516"/>
                  <a:gd name="T5" fmla="*/ 913 h 913"/>
                  <a:gd name="T6" fmla="*/ 289 w 1516"/>
                  <a:gd name="T7" fmla="*/ 913 h 913"/>
                  <a:gd name="T8" fmla="*/ 0 w 1516"/>
                  <a:gd name="T9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913">
                    <a:moveTo>
                      <a:pt x="0" y="0"/>
                    </a:moveTo>
                    <a:lnTo>
                      <a:pt x="1227" y="0"/>
                    </a:lnTo>
                    <a:lnTo>
                      <a:pt x="1516" y="913"/>
                    </a:lnTo>
                    <a:lnTo>
                      <a:pt x="289" y="9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92"/>
              <p:cNvSpPr>
                <a:spLocks/>
              </p:cNvSpPr>
              <p:nvPr/>
            </p:nvSpPr>
            <p:spPr bwMode="auto">
              <a:xfrm>
                <a:off x="5906" y="2114"/>
                <a:ext cx="758" cy="456"/>
              </a:xfrm>
              <a:custGeom>
                <a:avLst/>
                <a:gdLst>
                  <a:gd name="T0" fmla="*/ 1198 w 1516"/>
                  <a:gd name="T1" fmla="*/ 50 h 913"/>
                  <a:gd name="T2" fmla="*/ 1471 w 1516"/>
                  <a:gd name="T3" fmla="*/ 913 h 913"/>
                  <a:gd name="T4" fmla="*/ 1516 w 1516"/>
                  <a:gd name="T5" fmla="*/ 913 h 913"/>
                  <a:gd name="T6" fmla="*/ 1227 w 1516"/>
                  <a:gd name="T7" fmla="*/ 0 h 913"/>
                  <a:gd name="T8" fmla="*/ 0 w 1516"/>
                  <a:gd name="T9" fmla="*/ 0 h 913"/>
                  <a:gd name="T10" fmla="*/ 16 w 1516"/>
                  <a:gd name="T11" fmla="*/ 50 h 913"/>
                  <a:gd name="T12" fmla="*/ 1198 w 1516"/>
                  <a:gd name="T13" fmla="*/ 5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6" h="913">
                    <a:moveTo>
                      <a:pt x="1198" y="50"/>
                    </a:moveTo>
                    <a:lnTo>
                      <a:pt x="1471" y="913"/>
                    </a:lnTo>
                    <a:lnTo>
                      <a:pt x="1516" y="913"/>
                    </a:lnTo>
                    <a:lnTo>
                      <a:pt x="1227" y="0"/>
                    </a:lnTo>
                    <a:lnTo>
                      <a:pt x="0" y="0"/>
                    </a:lnTo>
                    <a:lnTo>
                      <a:pt x="16" y="50"/>
                    </a:lnTo>
                    <a:lnTo>
                      <a:pt x="1198" y="5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93"/>
              <p:cNvSpPr>
                <a:spLocks/>
              </p:cNvSpPr>
              <p:nvPr/>
            </p:nvSpPr>
            <p:spPr bwMode="auto">
              <a:xfrm>
                <a:off x="6023" y="2167"/>
                <a:ext cx="552" cy="403"/>
              </a:xfrm>
              <a:custGeom>
                <a:avLst/>
                <a:gdLst>
                  <a:gd name="T0" fmla="*/ 1027 w 1105"/>
                  <a:gd name="T1" fmla="*/ 0 h 808"/>
                  <a:gd name="T2" fmla="*/ 0 w 1105"/>
                  <a:gd name="T3" fmla="*/ 634 h 808"/>
                  <a:gd name="T4" fmla="*/ 55 w 1105"/>
                  <a:gd name="T5" fmla="*/ 808 h 808"/>
                  <a:gd name="T6" fmla="*/ 198 w 1105"/>
                  <a:gd name="T7" fmla="*/ 808 h 808"/>
                  <a:gd name="T8" fmla="*/ 1105 w 1105"/>
                  <a:gd name="T9" fmla="*/ 247 h 808"/>
                  <a:gd name="T10" fmla="*/ 1027 w 1105"/>
                  <a:gd name="T1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5" h="808">
                    <a:moveTo>
                      <a:pt x="1027" y="0"/>
                    </a:moveTo>
                    <a:lnTo>
                      <a:pt x="0" y="634"/>
                    </a:lnTo>
                    <a:lnTo>
                      <a:pt x="55" y="808"/>
                    </a:lnTo>
                    <a:lnTo>
                      <a:pt x="198" y="808"/>
                    </a:lnTo>
                    <a:lnTo>
                      <a:pt x="1105" y="247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94"/>
              <p:cNvSpPr>
                <a:spLocks/>
              </p:cNvSpPr>
              <p:nvPr/>
            </p:nvSpPr>
            <p:spPr bwMode="auto">
              <a:xfrm>
                <a:off x="6003" y="2114"/>
                <a:ext cx="529" cy="355"/>
              </a:xfrm>
              <a:custGeom>
                <a:avLst/>
                <a:gdLst>
                  <a:gd name="T0" fmla="*/ 1033 w 1057"/>
                  <a:gd name="T1" fmla="*/ 0 h 711"/>
                  <a:gd name="T2" fmla="*/ 991 w 1057"/>
                  <a:gd name="T3" fmla="*/ 0 h 711"/>
                  <a:gd name="T4" fmla="*/ 0 w 1057"/>
                  <a:gd name="T5" fmla="*/ 612 h 711"/>
                  <a:gd name="T6" fmla="*/ 31 w 1057"/>
                  <a:gd name="T7" fmla="*/ 711 h 711"/>
                  <a:gd name="T8" fmla="*/ 1057 w 1057"/>
                  <a:gd name="T9" fmla="*/ 76 h 711"/>
                  <a:gd name="T10" fmla="*/ 1033 w 1057"/>
                  <a:gd name="T11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7" h="711">
                    <a:moveTo>
                      <a:pt x="1033" y="0"/>
                    </a:moveTo>
                    <a:lnTo>
                      <a:pt x="991" y="0"/>
                    </a:lnTo>
                    <a:lnTo>
                      <a:pt x="0" y="612"/>
                    </a:lnTo>
                    <a:lnTo>
                      <a:pt x="31" y="711"/>
                    </a:lnTo>
                    <a:lnTo>
                      <a:pt x="1057" y="76"/>
                    </a:lnTo>
                    <a:lnTo>
                      <a:pt x="1033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95"/>
              <p:cNvSpPr>
                <a:spLocks/>
              </p:cNvSpPr>
              <p:nvPr/>
            </p:nvSpPr>
            <p:spPr bwMode="auto">
              <a:xfrm>
                <a:off x="6176" y="2318"/>
                <a:ext cx="415" cy="252"/>
              </a:xfrm>
              <a:custGeom>
                <a:avLst/>
                <a:gdLst>
                  <a:gd name="T0" fmla="*/ 817 w 830"/>
                  <a:gd name="T1" fmla="*/ 0 h 505"/>
                  <a:gd name="T2" fmla="*/ 0 w 830"/>
                  <a:gd name="T3" fmla="*/ 505 h 505"/>
                  <a:gd name="T4" fmla="*/ 82 w 830"/>
                  <a:gd name="T5" fmla="*/ 505 h 505"/>
                  <a:gd name="T6" fmla="*/ 830 w 830"/>
                  <a:gd name="T7" fmla="*/ 43 h 505"/>
                  <a:gd name="T8" fmla="*/ 817 w 830"/>
                  <a:gd name="T9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505">
                    <a:moveTo>
                      <a:pt x="817" y="0"/>
                    </a:moveTo>
                    <a:lnTo>
                      <a:pt x="0" y="505"/>
                    </a:lnTo>
                    <a:lnTo>
                      <a:pt x="82" y="505"/>
                    </a:lnTo>
                    <a:lnTo>
                      <a:pt x="830" y="43"/>
                    </a:lnTo>
                    <a:lnTo>
                      <a:pt x="817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9079" y="1174020"/>
            <a:ext cx="1212842" cy="5130822"/>
          </a:xfrm>
          <a:prstGeom prst="rect">
            <a:avLst/>
          </a:prstGeom>
        </p:spPr>
      </p:pic>
      <p:pic>
        <p:nvPicPr>
          <p:cNvPr id="206" name="Picture 205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61532" y="971063"/>
            <a:ext cx="871804" cy="865707"/>
          </a:xfrm>
          <a:prstGeom prst="rect">
            <a:avLst/>
          </a:prstGeom>
          <a:ln>
            <a:noFill/>
          </a:ln>
        </p:spPr>
      </p:pic>
      <p:pic>
        <p:nvPicPr>
          <p:cNvPr id="207" name="Picture 206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62922" y="1797905"/>
            <a:ext cx="871804" cy="865707"/>
          </a:xfrm>
          <a:prstGeom prst="rect">
            <a:avLst/>
          </a:prstGeom>
          <a:ln>
            <a:noFill/>
          </a:ln>
        </p:spPr>
      </p:pic>
      <p:pic>
        <p:nvPicPr>
          <p:cNvPr id="208" name="Picture 20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64721" y="2630629"/>
            <a:ext cx="865707" cy="865707"/>
          </a:xfrm>
          <a:prstGeom prst="rect">
            <a:avLst/>
          </a:prstGeom>
          <a:ln>
            <a:noFill/>
          </a:ln>
        </p:spPr>
      </p:pic>
      <p:pic>
        <p:nvPicPr>
          <p:cNvPr id="209" name="Picture 20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70630" y="3455987"/>
            <a:ext cx="865707" cy="871804"/>
          </a:xfrm>
          <a:prstGeom prst="rect">
            <a:avLst/>
          </a:prstGeom>
          <a:ln>
            <a:noFill/>
          </a:ln>
        </p:spPr>
      </p:pic>
      <p:pic>
        <p:nvPicPr>
          <p:cNvPr id="210" name="Picture 20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47159" y="4308718"/>
            <a:ext cx="871804" cy="865707"/>
          </a:xfrm>
          <a:prstGeom prst="rect">
            <a:avLst/>
          </a:prstGeom>
          <a:ln>
            <a:noFill/>
          </a:ln>
        </p:spPr>
      </p:pic>
      <p:pic>
        <p:nvPicPr>
          <p:cNvPr id="211" name="Picture 210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48407" y="5149696"/>
            <a:ext cx="871804" cy="8657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88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922934"/>
            <a:ext cx="8216736" cy="567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-40821" y="-40821"/>
            <a:ext cx="9201150" cy="1502228"/>
          </a:xfrm>
          <a:custGeom>
            <a:avLst/>
            <a:gdLst>
              <a:gd name="connsiteX0" fmla="*/ 9192985 w 9201150"/>
              <a:gd name="connsiteY0" fmla="*/ 1028700 h 1502228"/>
              <a:gd name="connsiteX1" fmla="*/ 8727621 w 9201150"/>
              <a:gd name="connsiteY1" fmla="*/ 1502228 h 1502228"/>
              <a:gd name="connsiteX2" fmla="*/ 7756071 w 9201150"/>
              <a:gd name="connsiteY2" fmla="*/ 1085850 h 1502228"/>
              <a:gd name="connsiteX3" fmla="*/ 24492 w 9201150"/>
              <a:gd name="connsiteY3" fmla="*/ 1126671 h 1502228"/>
              <a:gd name="connsiteX4" fmla="*/ 0 w 9201150"/>
              <a:gd name="connsiteY4" fmla="*/ 0 h 1502228"/>
              <a:gd name="connsiteX5" fmla="*/ 9201150 w 9201150"/>
              <a:gd name="connsiteY5" fmla="*/ 16328 h 1502228"/>
              <a:gd name="connsiteX6" fmla="*/ 9192985 w 9201150"/>
              <a:gd name="connsiteY6" fmla="*/ 1028700 h 1502228"/>
              <a:gd name="connsiteX0" fmla="*/ 9192985 w 9201150"/>
              <a:gd name="connsiteY0" fmla="*/ 1028700 h 1502228"/>
              <a:gd name="connsiteX1" fmla="*/ 8727621 w 9201150"/>
              <a:gd name="connsiteY1" fmla="*/ 1502228 h 1502228"/>
              <a:gd name="connsiteX2" fmla="*/ 7756071 w 9201150"/>
              <a:gd name="connsiteY2" fmla="*/ 1085850 h 1502228"/>
              <a:gd name="connsiteX3" fmla="*/ 24492 w 9201150"/>
              <a:gd name="connsiteY3" fmla="*/ 1159328 h 1502228"/>
              <a:gd name="connsiteX4" fmla="*/ 0 w 9201150"/>
              <a:gd name="connsiteY4" fmla="*/ 0 h 1502228"/>
              <a:gd name="connsiteX5" fmla="*/ 9201150 w 9201150"/>
              <a:gd name="connsiteY5" fmla="*/ 16328 h 1502228"/>
              <a:gd name="connsiteX6" fmla="*/ 9192985 w 9201150"/>
              <a:gd name="connsiteY6" fmla="*/ 1028700 h 1502228"/>
              <a:gd name="connsiteX0" fmla="*/ 9192985 w 9201150"/>
              <a:gd name="connsiteY0" fmla="*/ 1028700 h 1502228"/>
              <a:gd name="connsiteX1" fmla="*/ 8727621 w 9201150"/>
              <a:gd name="connsiteY1" fmla="*/ 1502228 h 1502228"/>
              <a:gd name="connsiteX2" fmla="*/ 7707085 w 9201150"/>
              <a:gd name="connsiteY2" fmla="*/ 1102178 h 1502228"/>
              <a:gd name="connsiteX3" fmla="*/ 24492 w 9201150"/>
              <a:gd name="connsiteY3" fmla="*/ 1159328 h 1502228"/>
              <a:gd name="connsiteX4" fmla="*/ 0 w 9201150"/>
              <a:gd name="connsiteY4" fmla="*/ 0 h 1502228"/>
              <a:gd name="connsiteX5" fmla="*/ 9201150 w 9201150"/>
              <a:gd name="connsiteY5" fmla="*/ 16328 h 1502228"/>
              <a:gd name="connsiteX6" fmla="*/ 9192985 w 9201150"/>
              <a:gd name="connsiteY6" fmla="*/ 1028700 h 150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01150" h="1502228">
                <a:moveTo>
                  <a:pt x="9192985" y="1028700"/>
                </a:moveTo>
                <a:lnTo>
                  <a:pt x="8727621" y="1502228"/>
                </a:lnTo>
                <a:lnTo>
                  <a:pt x="7707085" y="1102178"/>
                </a:lnTo>
                <a:lnTo>
                  <a:pt x="24492" y="1159328"/>
                </a:lnTo>
                <a:lnTo>
                  <a:pt x="0" y="0"/>
                </a:lnTo>
                <a:lnTo>
                  <a:pt x="9201150" y="16328"/>
                </a:lnTo>
                <a:cubicBezTo>
                  <a:pt x="9198428" y="353785"/>
                  <a:pt x="9195707" y="691243"/>
                  <a:pt x="9192985" y="1028700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erlin Sans FB Demi" panose="020E0802020502020306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-40858" y="269120"/>
            <a:ext cx="8294707" cy="86834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txBody>
          <a:bodyPr/>
          <a:lstStyle>
            <a:lvl1pPr algn="l">
              <a:defRPr i="0">
                <a:ln w="19050" cmpd="sng">
                  <a:solidFill>
                    <a:schemeClr val="tx1"/>
                  </a:solidFill>
                  <a:prstDash val="solid"/>
                </a:ln>
                <a:latin typeface="Berlin Sans FB Demi" panose="020E0802020502020306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112"/>
            <a:ext cx="8229600" cy="467189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ü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925188" y="27844"/>
            <a:ext cx="1183762" cy="1384932"/>
            <a:chOff x="9309101" y="-119628"/>
            <a:chExt cx="1708150" cy="1998433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 bwMode="auto">
            <a:xfrm>
              <a:off x="9309101" y="54768"/>
              <a:ext cx="1708150" cy="1824037"/>
              <a:chOff x="5818" y="103"/>
              <a:chExt cx="1076" cy="1149"/>
            </a:xfrm>
          </p:grpSpPr>
          <p:sp>
            <p:nvSpPr>
              <p:cNvPr id="49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5818" y="103"/>
                <a:ext cx="1076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21"/>
              <p:cNvSpPr>
                <a:spLocks/>
              </p:cNvSpPr>
              <p:nvPr/>
            </p:nvSpPr>
            <p:spPr bwMode="auto">
              <a:xfrm>
                <a:off x="5834" y="673"/>
                <a:ext cx="1020" cy="561"/>
              </a:xfrm>
              <a:custGeom>
                <a:avLst/>
                <a:gdLst>
                  <a:gd name="T0" fmla="*/ 712 w 2039"/>
                  <a:gd name="T1" fmla="*/ 0 h 1121"/>
                  <a:gd name="T2" fmla="*/ 0 w 2039"/>
                  <a:gd name="T3" fmla="*/ 444 h 1121"/>
                  <a:gd name="T4" fmla="*/ 0 w 2039"/>
                  <a:gd name="T5" fmla="*/ 609 h 1121"/>
                  <a:gd name="T6" fmla="*/ 1346 w 2039"/>
                  <a:gd name="T7" fmla="*/ 1121 h 1121"/>
                  <a:gd name="T8" fmla="*/ 2039 w 2039"/>
                  <a:gd name="T9" fmla="*/ 400 h 1121"/>
                  <a:gd name="T10" fmla="*/ 2039 w 2039"/>
                  <a:gd name="T11" fmla="*/ 246 h 1121"/>
                  <a:gd name="T12" fmla="*/ 712 w 2039"/>
                  <a:gd name="T13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9" h="1121">
                    <a:moveTo>
                      <a:pt x="712" y="0"/>
                    </a:moveTo>
                    <a:lnTo>
                      <a:pt x="0" y="444"/>
                    </a:lnTo>
                    <a:lnTo>
                      <a:pt x="0" y="609"/>
                    </a:lnTo>
                    <a:lnTo>
                      <a:pt x="1346" y="1121"/>
                    </a:lnTo>
                    <a:lnTo>
                      <a:pt x="2039" y="400"/>
                    </a:lnTo>
                    <a:lnTo>
                      <a:pt x="2039" y="246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22"/>
              <p:cNvSpPr>
                <a:spLocks/>
              </p:cNvSpPr>
              <p:nvPr/>
            </p:nvSpPr>
            <p:spPr bwMode="auto">
              <a:xfrm>
                <a:off x="5857" y="690"/>
                <a:ext cx="972" cy="438"/>
              </a:xfrm>
              <a:custGeom>
                <a:avLst/>
                <a:gdLst>
                  <a:gd name="T0" fmla="*/ 673 w 1945"/>
                  <a:gd name="T1" fmla="*/ 0 h 875"/>
                  <a:gd name="T2" fmla="*/ 1945 w 1945"/>
                  <a:gd name="T3" fmla="*/ 235 h 875"/>
                  <a:gd name="T4" fmla="*/ 1279 w 1945"/>
                  <a:gd name="T5" fmla="*/ 875 h 875"/>
                  <a:gd name="T6" fmla="*/ 0 w 1945"/>
                  <a:gd name="T7" fmla="*/ 419 h 875"/>
                  <a:gd name="T8" fmla="*/ 673 w 1945"/>
                  <a:gd name="T9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875">
                    <a:moveTo>
                      <a:pt x="673" y="0"/>
                    </a:moveTo>
                    <a:lnTo>
                      <a:pt x="1945" y="235"/>
                    </a:lnTo>
                    <a:lnTo>
                      <a:pt x="1279" y="875"/>
                    </a:lnTo>
                    <a:lnTo>
                      <a:pt x="0" y="41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AD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23"/>
              <p:cNvSpPr>
                <a:spLocks/>
              </p:cNvSpPr>
              <p:nvPr/>
            </p:nvSpPr>
            <p:spPr bwMode="auto">
              <a:xfrm>
                <a:off x="6160" y="897"/>
                <a:ext cx="221" cy="102"/>
              </a:xfrm>
              <a:custGeom>
                <a:avLst/>
                <a:gdLst>
                  <a:gd name="T0" fmla="*/ 220 w 442"/>
                  <a:gd name="T1" fmla="*/ 185 h 204"/>
                  <a:gd name="T2" fmla="*/ 264 w 442"/>
                  <a:gd name="T3" fmla="*/ 195 h 204"/>
                  <a:gd name="T4" fmla="*/ 306 w 442"/>
                  <a:gd name="T5" fmla="*/ 201 h 204"/>
                  <a:gd name="T6" fmla="*/ 342 w 442"/>
                  <a:gd name="T7" fmla="*/ 204 h 204"/>
                  <a:gd name="T8" fmla="*/ 376 w 442"/>
                  <a:gd name="T9" fmla="*/ 203 h 204"/>
                  <a:gd name="T10" fmla="*/ 404 w 442"/>
                  <a:gd name="T11" fmla="*/ 198 h 204"/>
                  <a:gd name="T12" fmla="*/ 424 w 442"/>
                  <a:gd name="T13" fmla="*/ 189 h 204"/>
                  <a:gd name="T14" fmla="*/ 437 w 442"/>
                  <a:gd name="T15" fmla="*/ 178 h 204"/>
                  <a:gd name="T16" fmla="*/ 442 w 442"/>
                  <a:gd name="T17" fmla="*/ 162 h 204"/>
                  <a:gd name="T18" fmla="*/ 437 w 442"/>
                  <a:gd name="T19" fmla="*/ 144 h 204"/>
                  <a:gd name="T20" fmla="*/ 425 w 442"/>
                  <a:gd name="T21" fmla="*/ 126 h 204"/>
                  <a:gd name="T22" fmla="*/ 405 w 442"/>
                  <a:gd name="T23" fmla="*/ 106 h 204"/>
                  <a:gd name="T24" fmla="*/ 378 w 442"/>
                  <a:gd name="T25" fmla="*/ 87 h 204"/>
                  <a:gd name="T26" fmla="*/ 346 w 442"/>
                  <a:gd name="T27" fmla="*/ 68 h 204"/>
                  <a:gd name="T28" fmla="*/ 309 w 442"/>
                  <a:gd name="T29" fmla="*/ 50 h 204"/>
                  <a:gd name="T30" fmla="*/ 266 w 442"/>
                  <a:gd name="T31" fmla="*/ 34 h 204"/>
                  <a:gd name="T32" fmla="*/ 221 w 442"/>
                  <a:gd name="T33" fmla="*/ 20 h 204"/>
                  <a:gd name="T34" fmla="*/ 178 w 442"/>
                  <a:gd name="T35" fmla="*/ 10 h 204"/>
                  <a:gd name="T36" fmla="*/ 136 w 442"/>
                  <a:gd name="T37" fmla="*/ 4 h 204"/>
                  <a:gd name="T38" fmla="*/ 99 w 442"/>
                  <a:gd name="T39" fmla="*/ 0 h 204"/>
                  <a:gd name="T40" fmla="*/ 66 w 442"/>
                  <a:gd name="T41" fmla="*/ 1 h 204"/>
                  <a:gd name="T42" fmla="*/ 38 w 442"/>
                  <a:gd name="T43" fmla="*/ 6 h 204"/>
                  <a:gd name="T44" fmla="*/ 18 w 442"/>
                  <a:gd name="T45" fmla="*/ 15 h 204"/>
                  <a:gd name="T46" fmla="*/ 5 w 442"/>
                  <a:gd name="T47" fmla="*/ 27 h 204"/>
                  <a:gd name="T48" fmla="*/ 0 w 442"/>
                  <a:gd name="T49" fmla="*/ 43 h 204"/>
                  <a:gd name="T50" fmla="*/ 4 w 442"/>
                  <a:gd name="T51" fmla="*/ 60 h 204"/>
                  <a:gd name="T52" fmla="*/ 16 w 442"/>
                  <a:gd name="T53" fmla="*/ 79 h 204"/>
                  <a:gd name="T54" fmla="*/ 36 w 442"/>
                  <a:gd name="T55" fmla="*/ 98 h 204"/>
                  <a:gd name="T56" fmla="*/ 63 w 442"/>
                  <a:gd name="T57" fmla="*/ 118 h 204"/>
                  <a:gd name="T58" fmla="*/ 96 w 442"/>
                  <a:gd name="T59" fmla="*/ 136 h 204"/>
                  <a:gd name="T60" fmla="*/ 133 w 442"/>
                  <a:gd name="T61" fmla="*/ 155 h 204"/>
                  <a:gd name="T62" fmla="*/ 175 w 442"/>
                  <a:gd name="T63" fmla="*/ 17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2" h="204">
                    <a:moveTo>
                      <a:pt x="197" y="178"/>
                    </a:moveTo>
                    <a:lnTo>
                      <a:pt x="220" y="185"/>
                    </a:lnTo>
                    <a:lnTo>
                      <a:pt x="242" y="190"/>
                    </a:lnTo>
                    <a:lnTo>
                      <a:pt x="264" y="195"/>
                    </a:lnTo>
                    <a:lnTo>
                      <a:pt x="285" y="198"/>
                    </a:lnTo>
                    <a:lnTo>
                      <a:pt x="306" y="201"/>
                    </a:lnTo>
                    <a:lnTo>
                      <a:pt x="324" y="203"/>
                    </a:lnTo>
                    <a:lnTo>
                      <a:pt x="342" y="204"/>
                    </a:lnTo>
                    <a:lnTo>
                      <a:pt x="360" y="204"/>
                    </a:lnTo>
                    <a:lnTo>
                      <a:pt x="376" y="203"/>
                    </a:lnTo>
                    <a:lnTo>
                      <a:pt x="390" y="201"/>
                    </a:lnTo>
                    <a:lnTo>
                      <a:pt x="404" y="198"/>
                    </a:lnTo>
                    <a:lnTo>
                      <a:pt x="414" y="194"/>
                    </a:lnTo>
                    <a:lnTo>
                      <a:pt x="424" y="189"/>
                    </a:lnTo>
                    <a:lnTo>
                      <a:pt x="431" y="183"/>
                    </a:lnTo>
                    <a:lnTo>
                      <a:pt x="437" y="178"/>
                    </a:lnTo>
                    <a:lnTo>
                      <a:pt x="440" y="170"/>
                    </a:lnTo>
                    <a:lnTo>
                      <a:pt x="442" y="162"/>
                    </a:lnTo>
                    <a:lnTo>
                      <a:pt x="440" y="153"/>
                    </a:lnTo>
                    <a:lnTo>
                      <a:pt x="437" y="144"/>
                    </a:lnTo>
                    <a:lnTo>
                      <a:pt x="432" y="135"/>
                    </a:lnTo>
                    <a:lnTo>
                      <a:pt x="425" y="126"/>
                    </a:lnTo>
                    <a:lnTo>
                      <a:pt x="416" y="115"/>
                    </a:lnTo>
                    <a:lnTo>
                      <a:pt x="405" y="106"/>
                    </a:lnTo>
                    <a:lnTo>
                      <a:pt x="393" y="96"/>
                    </a:lnTo>
                    <a:lnTo>
                      <a:pt x="378" y="87"/>
                    </a:lnTo>
                    <a:lnTo>
                      <a:pt x="363" y="77"/>
                    </a:lnTo>
                    <a:lnTo>
                      <a:pt x="346" y="68"/>
                    </a:lnTo>
                    <a:lnTo>
                      <a:pt x="327" y="59"/>
                    </a:lnTo>
                    <a:lnTo>
                      <a:pt x="309" y="50"/>
                    </a:lnTo>
                    <a:lnTo>
                      <a:pt x="288" y="42"/>
                    </a:lnTo>
                    <a:lnTo>
                      <a:pt x="266" y="34"/>
                    </a:lnTo>
                    <a:lnTo>
                      <a:pt x="245" y="27"/>
                    </a:lnTo>
                    <a:lnTo>
                      <a:pt x="221" y="20"/>
                    </a:lnTo>
                    <a:lnTo>
                      <a:pt x="200" y="14"/>
                    </a:lnTo>
                    <a:lnTo>
                      <a:pt x="178" y="10"/>
                    </a:lnTo>
                    <a:lnTo>
                      <a:pt x="157" y="6"/>
                    </a:lnTo>
                    <a:lnTo>
                      <a:pt x="136" y="4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2" y="0"/>
                    </a:lnTo>
                    <a:lnTo>
                      <a:pt x="66" y="1"/>
                    </a:lnTo>
                    <a:lnTo>
                      <a:pt x="52" y="4"/>
                    </a:lnTo>
                    <a:lnTo>
                      <a:pt x="38" y="6"/>
                    </a:lnTo>
                    <a:lnTo>
                      <a:pt x="28" y="11"/>
                    </a:lnTo>
                    <a:lnTo>
                      <a:pt x="18" y="15"/>
                    </a:lnTo>
                    <a:lnTo>
                      <a:pt x="11" y="21"/>
                    </a:lnTo>
                    <a:lnTo>
                      <a:pt x="5" y="27"/>
                    </a:lnTo>
                    <a:lnTo>
                      <a:pt x="1" y="35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4" y="60"/>
                    </a:lnTo>
                    <a:lnTo>
                      <a:pt x="10" y="69"/>
                    </a:lnTo>
                    <a:lnTo>
                      <a:pt x="16" y="79"/>
                    </a:lnTo>
                    <a:lnTo>
                      <a:pt x="26" y="89"/>
                    </a:lnTo>
                    <a:lnTo>
                      <a:pt x="36" y="98"/>
                    </a:lnTo>
                    <a:lnTo>
                      <a:pt x="49" y="107"/>
                    </a:lnTo>
                    <a:lnTo>
                      <a:pt x="63" y="118"/>
                    </a:lnTo>
                    <a:lnTo>
                      <a:pt x="79" y="127"/>
                    </a:lnTo>
                    <a:lnTo>
                      <a:pt x="96" y="136"/>
                    </a:lnTo>
                    <a:lnTo>
                      <a:pt x="113" y="145"/>
                    </a:lnTo>
                    <a:lnTo>
                      <a:pt x="133" y="155"/>
                    </a:lnTo>
                    <a:lnTo>
                      <a:pt x="154" y="163"/>
                    </a:lnTo>
                    <a:lnTo>
                      <a:pt x="175" y="171"/>
                    </a:lnTo>
                    <a:lnTo>
                      <a:pt x="197" y="178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4"/>
              <p:cNvSpPr>
                <a:spLocks/>
              </p:cNvSpPr>
              <p:nvPr/>
            </p:nvSpPr>
            <p:spPr bwMode="auto">
              <a:xfrm>
                <a:off x="5857" y="690"/>
                <a:ext cx="653" cy="438"/>
              </a:xfrm>
              <a:custGeom>
                <a:avLst/>
                <a:gdLst>
                  <a:gd name="T0" fmla="*/ 69 w 1307"/>
                  <a:gd name="T1" fmla="*/ 409 h 875"/>
                  <a:gd name="T2" fmla="*/ 713 w 1307"/>
                  <a:gd name="T3" fmla="*/ 8 h 875"/>
                  <a:gd name="T4" fmla="*/ 673 w 1307"/>
                  <a:gd name="T5" fmla="*/ 0 h 875"/>
                  <a:gd name="T6" fmla="*/ 0 w 1307"/>
                  <a:gd name="T7" fmla="*/ 419 h 875"/>
                  <a:gd name="T8" fmla="*/ 1279 w 1307"/>
                  <a:gd name="T9" fmla="*/ 875 h 875"/>
                  <a:gd name="T10" fmla="*/ 1307 w 1307"/>
                  <a:gd name="T11" fmla="*/ 850 h 875"/>
                  <a:gd name="T12" fmla="*/ 69 w 1307"/>
                  <a:gd name="T13" fmla="*/ 409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7" h="875">
                    <a:moveTo>
                      <a:pt x="69" y="409"/>
                    </a:moveTo>
                    <a:lnTo>
                      <a:pt x="713" y="8"/>
                    </a:lnTo>
                    <a:lnTo>
                      <a:pt x="673" y="0"/>
                    </a:lnTo>
                    <a:lnTo>
                      <a:pt x="0" y="419"/>
                    </a:lnTo>
                    <a:lnTo>
                      <a:pt x="1279" y="875"/>
                    </a:lnTo>
                    <a:lnTo>
                      <a:pt x="1307" y="850"/>
                    </a:lnTo>
                    <a:lnTo>
                      <a:pt x="69" y="4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25"/>
              <p:cNvSpPr>
                <a:spLocks/>
              </p:cNvSpPr>
              <p:nvPr/>
            </p:nvSpPr>
            <p:spPr bwMode="auto">
              <a:xfrm>
                <a:off x="5850" y="914"/>
                <a:ext cx="644" cy="297"/>
              </a:xfrm>
              <a:custGeom>
                <a:avLst/>
                <a:gdLst>
                  <a:gd name="T0" fmla="*/ 1286 w 1286"/>
                  <a:gd name="T1" fmla="*/ 594 h 594"/>
                  <a:gd name="T2" fmla="*/ 0 w 1286"/>
                  <a:gd name="T3" fmla="*/ 105 h 594"/>
                  <a:gd name="T4" fmla="*/ 0 w 1286"/>
                  <a:gd name="T5" fmla="*/ 0 h 594"/>
                  <a:gd name="T6" fmla="*/ 1286 w 1286"/>
                  <a:gd name="T7" fmla="*/ 459 h 594"/>
                  <a:gd name="T8" fmla="*/ 1286 w 1286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594">
                    <a:moveTo>
                      <a:pt x="1286" y="594"/>
                    </a:moveTo>
                    <a:lnTo>
                      <a:pt x="0" y="105"/>
                    </a:lnTo>
                    <a:lnTo>
                      <a:pt x="0" y="0"/>
                    </a:lnTo>
                    <a:lnTo>
                      <a:pt x="1286" y="459"/>
                    </a:lnTo>
                    <a:lnTo>
                      <a:pt x="1286" y="594"/>
                    </a:lnTo>
                    <a:close/>
                  </a:path>
                </a:pathLst>
              </a:custGeom>
              <a:solidFill>
                <a:srgbClr val="CED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26"/>
              <p:cNvSpPr>
                <a:spLocks/>
              </p:cNvSpPr>
              <p:nvPr/>
            </p:nvSpPr>
            <p:spPr bwMode="auto">
              <a:xfrm>
                <a:off x="6510" y="821"/>
                <a:ext cx="328" cy="387"/>
              </a:xfrm>
              <a:custGeom>
                <a:avLst/>
                <a:gdLst>
                  <a:gd name="T0" fmla="*/ 0 w 655"/>
                  <a:gd name="T1" fmla="*/ 773 h 773"/>
                  <a:gd name="T2" fmla="*/ 0 w 655"/>
                  <a:gd name="T3" fmla="*/ 632 h 773"/>
                  <a:gd name="T4" fmla="*/ 655 w 655"/>
                  <a:gd name="T5" fmla="*/ 0 h 773"/>
                  <a:gd name="T6" fmla="*/ 655 w 655"/>
                  <a:gd name="T7" fmla="*/ 91 h 773"/>
                  <a:gd name="T8" fmla="*/ 0 w 655"/>
                  <a:gd name="T9" fmla="*/ 77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773">
                    <a:moveTo>
                      <a:pt x="0" y="773"/>
                    </a:moveTo>
                    <a:lnTo>
                      <a:pt x="0" y="632"/>
                    </a:lnTo>
                    <a:lnTo>
                      <a:pt x="655" y="0"/>
                    </a:lnTo>
                    <a:lnTo>
                      <a:pt x="655" y="91"/>
                    </a:lnTo>
                    <a:lnTo>
                      <a:pt x="0" y="773"/>
                    </a:lnTo>
                    <a:close/>
                  </a:path>
                </a:pathLst>
              </a:custGeom>
              <a:solidFill>
                <a:srgbClr val="385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27"/>
              <p:cNvSpPr>
                <a:spLocks/>
              </p:cNvSpPr>
              <p:nvPr/>
            </p:nvSpPr>
            <p:spPr bwMode="auto">
              <a:xfrm>
                <a:off x="6128" y="119"/>
                <a:ext cx="750" cy="710"/>
              </a:xfrm>
              <a:custGeom>
                <a:avLst/>
                <a:gdLst>
                  <a:gd name="T0" fmla="*/ 1383 w 1500"/>
                  <a:gd name="T1" fmla="*/ 0 h 1421"/>
                  <a:gd name="T2" fmla="*/ 0 w 1500"/>
                  <a:gd name="T3" fmla="*/ 85 h 1421"/>
                  <a:gd name="T4" fmla="*/ 0 w 1500"/>
                  <a:gd name="T5" fmla="*/ 1113 h 1421"/>
                  <a:gd name="T6" fmla="*/ 1387 w 1500"/>
                  <a:gd name="T7" fmla="*/ 1421 h 1421"/>
                  <a:gd name="T8" fmla="*/ 1387 w 1500"/>
                  <a:gd name="T9" fmla="*/ 1403 h 1421"/>
                  <a:gd name="T10" fmla="*/ 1396 w 1500"/>
                  <a:gd name="T11" fmla="*/ 1415 h 1421"/>
                  <a:gd name="T12" fmla="*/ 1500 w 1500"/>
                  <a:gd name="T13" fmla="*/ 1331 h 1421"/>
                  <a:gd name="T14" fmla="*/ 1500 w 1500"/>
                  <a:gd name="T15" fmla="*/ 98 h 1421"/>
                  <a:gd name="T16" fmla="*/ 1383 w 1500"/>
                  <a:gd name="T17" fmla="*/ 0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0" h="1421">
                    <a:moveTo>
                      <a:pt x="1383" y="0"/>
                    </a:moveTo>
                    <a:lnTo>
                      <a:pt x="0" y="85"/>
                    </a:lnTo>
                    <a:lnTo>
                      <a:pt x="0" y="1113"/>
                    </a:lnTo>
                    <a:lnTo>
                      <a:pt x="1387" y="1421"/>
                    </a:lnTo>
                    <a:lnTo>
                      <a:pt x="1387" y="1403"/>
                    </a:lnTo>
                    <a:lnTo>
                      <a:pt x="1396" y="1415"/>
                    </a:lnTo>
                    <a:lnTo>
                      <a:pt x="1500" y="1331"/>
                    </a:lnTo>
                    <a:lnTo>
                      <a:pt x="1500" y="98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28"/>
              <p:cNvSpPr>
                <a:spLocks/>
              </p:cNvSpPr>
              <p:nvPr/>
            </p:nvSpPr>
            <p:spPr bwMode="auto">
              <a:xfrm>
                <a:off x="6144" y="136"/>
                <a:ext cx="661" cy="673"/>
              </a:xfrm>
              <a:custGeom>
                <a:avLst/>
                <a:gdLst>
                  <a:gd name="T0" fmla="*/ 1323 w 1323"/>
                  <a:gd name="T1" fmla="*/ 1346 h 1346"/>
                  <a:gd name="T2" fmla="*/ 0 w 1323"/>
                  <a:gd name="T3" fmla="*/ 1054 h 1346"/>
                  <a:gd name="T4" fmla="*/ 0 w 1323"/>
                  <a:gd name="T5" fmla="*/ 81 h 1346"/>
                  <a:gd name="T6" fmla="*/ 1323 w 1323"/>
                  <a:gd name="T7" fmla="*/ 0 h 1346"/>
                  <a:gd name="T8" fmla="*/ 1323 w 1323"/>
                  <a:gd name="T9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46">
                    <a:moveTo>
                      <a:pt x="1323" y="1346"/>
                    </a:moveTo>
                    <a:lnTo>
                      <a:pt x="0" y="1054"/>
                    </a:lnTo>
                    <a:lnTo>
                      <a:pt x="0" y="81"/>
                    </a:lnTo>
                    <a:lnTo>
                      <a:pt x="1323" y="0"/>
                    </a:lnTo>
                    <a:lnTo>
                      <a:pt x="1323" y="1346"/>
                    </a:lnTo>
                    <a:close/>
                  </a:path>
                </a:pathLst>
              </a:custGeom>
              <a:solidFill>
                <a:srgbClr val="AD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6144" y="136"/>
                <a:ext cx="661" cy="530"/>
              </a:xfrm>
              <a:custGeom>
                <a:avLst/>
                <a:gdLst>
                  <a:gd name="T0" fmla="*/ 27 w 1323"/>
                  <a:gd name="T1" fmla="*/ 103 h 1059"/>
                  <a:gd name="T2" fmla="*/ 1323 w 1323"/>
                  <a:gd name="T3" fmla="*/ 23 h 1059"/>
                  <a:gd name="T4" fmla="*/ 1323 w 1323"/>
                  <a:gd name="T5" fmla="*/ 0 h 1059"/>
                  <a:gd name="T6" fmla="*/ 0 w 1323"/>
                  <a:gd name="T7" fmla="*/ 81 h 1059"/>
                  <a:gd name="T8" fmla="*/ 0 w 1323"/>
                  <a:gd name="T9" fmla="*/ 1054 h 1059"/>
                  <a:gd name="T10" fmla="*/ 27 w 1323"/>
                  <a:gd name="T11" fmla="*/ 1059 h 1059"/>
                  <a:gd name="T12" fmla="*/ 27 w 1323"/>
                  <a:gd name="T13" fmla="*/ 103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3" h="1059">
                    <a:moveTo>
                      <a:pt x="27" y="103"/>
                    </a:moveTo>
                    <a:lnTo>
                      <a:pt x="1323" y="23"/>
                    </a:lnTo>
                    <a:lnTo>
                      <a:pt x="1323" y="0"/>
                    </a:lnTo>
                    <a:lnTo>
                      <a:pt x="0" y="81"/>
                    </a:lnTo>
                    <a:lnTo>
                      <a:pt x="0" y="1054"/>
                    </a:lnTo>
                    <a:lnTo>
                      <a:pt x="27" y="1059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6821" y="142"/>
                <a:ext cx="41" cy="667"/>
              </a:xfrm>
              <a:custGeom>
                <a:avLst/>
                <a:gdLst>
                  <a:gd name="T0" fmla="*/ 0 w 80"/>
                  <a:gd name="T1" fmla="*/ 1335 h 1335"/>
                  <a:gd name="T2" fmla="*/ 0 w 80"/>
                  <a:gd name="T3" fmla="*/ 0 h 1335"/>
                  <a:gd name="T4" fmla="*/ 80 w 80"/>
                  <a:gd name="T5" fmla="*/ 68 h 1335"/>
                  <a:gd name="T6" fmla="*/ 80 w 80"/>
                  <a:gd name="T7" fmla="*/ 1271 h 1335"/>
                  <a:gd name="T8" fmla="*/ 0 w 80"/>
                  <a:gd name="T9" fmla="*/ 1335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335">
                    <a:moveTo>
                      <a:pt x="0" y="1335"/>
                    </a:moveTo>
                    <a:lnTo>
                      <a:pt x="0" y="0"/>
                    </a:lnTo>
                    <a:lnTo>
                      <a:pt x="80" y="68"/>
                    </a:lnTo>
                    <a:lnTo>
                      <a:pt x="80" y="1271"/>
                    </a:lnTo>
                    <a:lnTo>
                      <a:pt x="0" y="1335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6198" y="217"/>
                <a:ext cx="543" cy="490"/>
              </a:xfrm>
              <a:custGeom>
                <a:avLst/>
                <a:gdLst>
                  <a:gd name="T0" fmla="*/ 1087 w 1087"/>
                  <a:gd name="T1" fmla="*/ 979 h 979"/>
                  <a:gd name="T2" fmla="*/ 0 w 1087"/>
                  <a:gd name="T3" fmla="*/ 797 h 979"/>
                  <a:gd name="T4" fmla="*/ 0 w 1087"/>
                  <a:gd name="T5" fmla="*/ 31 h 979"/>
                  <a:gd name="T6" fmla="*/ 1087 w 1087"/>
                  <a:gd name="T7" fmla="*/ 0 h 979"/>
                  <a:gd name="T8" fmla="*/ 1087 w 1087"/>
                  <a:gd name="T9" fmla="*/ 979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7" h="979">
                    <a:moveTo>
                      <a:pt x="1087" y="979"/>
                    </a:moveTo>
                    <a:lnTo>
                      <a:pt x="0" y="797"/>
                    </a:lnTo>
                    <a:lnTo>
                      <a:pt x="0" y="31"/>
                    </a:lnTo>
                    <a:lnTo>
                      <a:pt x="1087" y="0"/>
                    </a:lnTo>
                    <a:lnTo>
                      <a:pt x="1087" y="979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6103" y="885"/>
                <a:ext cx="241" cy="114"/>
              </a:xfrm>
              <a:custGeom>
                <a:avLst/>
                <a:gdLst>
                  <a:gd name="T0" fmla="*/ 235 w 483"/>
                  <a:gd name="T1" fmla="*/ 206 h 227"/>
                  <a:gd name="T2" fmla="*/ 273 w 483"/>
                  <a:gd name="T3" fmla="*/ 215 h 227"/>
                  <a:gd name="T4" fmla="*/ 309 w 483"/>
                  <a:gd name="T5" fmla="*/ 221 h 227"/>
                  <a:gd name="T6" fmla="*/ 342 w 483"/>
                  <a:gd name="T7" fmla="*/ 225 h 227"/>
                  <a:gd name="T8" fmla="*/ 375 w 483"/>
                  <a:gd name="T9" fmla="*/ 227 h 227"/>
                  <a:gd name="T10" fmla="*/ 402 w 483"/>
                  <a:gd name="T11" fmla="*/ 226 h 227"/>
                  <a:gd name="T12" fmla="*/ 428 w 483"/>
                  <a:gd name="T13" fmla="*/ 223 h 227"/>
                  <a:gd name="T14" fmla="*/ 448 w 483"/>
                  <a:gd name="T15" fmla="*/ 216 h 227"/>
                  <a:gd name="T16" fmla="*/ 466 w 483"/>
                  <a:gd name="T17" fmla="*/ 206 h 227"/>
                  <a:gd name="T18" fmla="*/ 477 w 483"/>
                  <a:gd name="T19" fmla="*/ 193 h 227"/>
                  <a:gd name="T20" fmla="*/ 483 w 483"/>
                  <a:gd name="T21" fmla="*/ 174 h 227"/>
                  <a:gd name="T22" fmla="*/ 477 w 483"/>
                  <a:gd name="T23" fmla="*/ 151 h 227"/>
                  <a:gd name="T24" fmla="*/ 462 w 483"/>
                  <a:gd name="T25" fmla="*/ 129 h 227"/>
                  <a:gd name="T26" fmla="*/ 439 w 483"/>
                  <a:gd name="T27" fmla="*/ 107 h 227"/>
                  <a:gd name="T28" fmla="*/ 409 w 483"/>
                  <a:gd name="T29" fmla="*/ 87 h 227"/>
                  <a:gd name="T30" fmla="*/ 374 w 483"/>
                  <a:gd name="T31" fmla="*/ 67 h 227"/>
                  <a:gd name="T32" fmla="*/ 333 w 483"/>
                  <a:gd name="T33" fmla="*/ 49 h 227"/>
                  <a:gd name="T34" fmla="*/ 289 w 483"/>
                  <a:gd name="T35" fmla="*/ 34 h 227"/>
                  <a:gd name="T36" fmla="*/ 246 w 483"/>
                  <a:gd name="T37" fmla="*/ 21 h 227"/>
                  <a:gd name="T38" fmla="*/ 201 w 483"/>
                  <a:gd name="T39" fmla="*/ 11 h 227"/>
                  <a:gd name="T40" fmla="*/ 157 w 483"/>
                  <a:gd name="T41" fmla="*/ 4 h 227"/>
                  <a:gd name="T42" fmla="*/ 115 w 483"/>
                  <a:gd name="T43" fmla="*/ 0 h 227"/>
                  <a:gd name="T44" fmla="*/ 79 w 483"/>
                  <a:gd name="T45" fmla="*/ 1 h 227"/>
                  <a:gd name="T46" fmla="*/ 47 w 483"/>
                  <a:gd name="T47" fmla="*/ 7 h 227"/>
                  <a:gd name="T48" fmla="*/ 23 w 483"/>
                  <a:gd name="T49" fmla="*/ 18 h 227"/>
                  <a:gd name="T50" fmla="*/ 7 w 483"/>
                  <a:gd name="T51" fmla="*/ 34 h 227"/>
                  <a:gd name="T52" fmla="*/ 0 w 483"/>
                  <a:gd name="T53" fmla="*/ 54 h 227"/>
                  <a:gd name="T54" fmla="*/ 6 w 483"/>
                  <a:gd name="T55" fmla="*/ 76 h 227"/>
                  <a:gd name="T56" fmla="*/ 21 w 483"/>
                  <a:gd name="T57" fmla="*/ 98 h 227"/>
                  <a:gd name="T58" fmla="*/ 44 w 483"/>
                  <a:gd name="T59" fmla="*/ 120 h 227"/>
                  <a:gd name="T60" fmla="*/ 74 w 483"/>
                  <a:gd name="T61" fmla="*/ 141 h 227"/>
                  <a:gd name="T62" fmla="*/ 110 w 483"/>
                  <a:gd name="T63" fmla="*/ 160 h 227"/>
                  <a:gd name="T64" fmla="*/ 150 w 483"/>
                  <a:gd name="T65" fmla="*/ 179 h 227"/>
                  <a:gd name="T66" fmla="*/ 194 w 483"/>
                  <a:gd name="T67" fmla="*/ 19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3" h="227">
                    <a:moveTo>
                      <a:pt x="216" y="201"/>
                    </a:moveTo>
                    <a:lnTo>
                      <a:pt x="235" y="206"/>
                    </a:lnTo>
                    <a:lnTo>
                      <a:pt x="254" y="211"/>
                    </a:lnTo>
                    <a:lnTo>
                      <a:pt x="273" y="215"/>
                    </a:lnTo>
                    <a:lnTo>
                      <a:pt x="291" y="218"/>
                    </a:lnTo>
                    <a:lnTo>
                      <a:pt x="309" y="221"/>
                    </a:lnTo>
                    <a:lnTo>
                      <a:pt x="326" y="224"/>
                    </a:lnTo>
                    <a:lnTo>
                      <a:pt x="342" y="225"/>
                    </a:lnTo>
                    <a:lnTo>
                      <a:pt x="359" y="226"/>
                    </a:lnTo>
                    <a:lnTo>
                      <a:pt x="375" y="227"/>
                    </a:lnTo>
                    <a:lnTo>
                      <a:pt x="388" y="226"/>
                    </a:lnTo>
                    <a:lnTo>
                      <a:pt x="402" y="226"/>
                    </a:lnTo>
                    <a:lnTo>
                      <a:pt x="415" y="225"/>
                    </a:lnTo>
                    <a:lnTo>
                      <a:pt x="428" y="223"/>
                    </a:lnTo>
                    <a:lnTo>
                      <a:pt x="438" y="219"/>
                    </a:lnTo>
                    <a:lnTo>
                      <a:pt x="448" y="216"/>
                    </a:lnTo>
                    <a:lnTo>
                      <a:pt x="456" y="212"/>
                    </a:lnTo>
                    <a:lnTo>
                      <a:pt x="466" y="206"/>
                    </a:lnTo>
                    <a:lnTo>
                      <a:pt x="473" y="200"/>
                    </a:lnTo>
                    <a:lnTo>
                      <a:pt x="477" y="193"/>
                    </a:lnTo>
                    <a:lnTo>
                      <a:pt x="481" y="185"/>
                    </a:lnTo>
                    <a:lnTo>
                      <a:pt x="483" y="174"/>
                    </a:lnTo>
                    <a:lnTo>
                      <a:pt x="482" y="163"/>
                    </a:lnTo>
                    <a:lnTo>
                      <a:pt x="477" y="151"/>
                    </a:lnTo>
                    <a:lnTo>
                      <a:pt x="471" y="141"/>
                    </a:lnTo>
                    <a:lnTo>
                      <a:pt x="462" y="129"/>
                    </a:lnTo>
                    <a:lnTo>
                      <a:pt x="452" y="119"/>
                    </a:lnTo>
                    <a:lnTo>
                      <a:pt x="439" y="107"/>
                    </a:lnTo>
                    <a:lnTo>
                      <a:pt x="425" y="97"/>
                    </a:lnTo>
                    <a:lnTo>
                      <a:pt x="409" y="87"/>
                    </a:lnTo>
                    <a:lnTo>
                      <a:pt x="392" y="76"/>
                    </a:lnTo>
                    <a:lnTo>
                      <a:pt x="374" y="67"/>
                    </a:lnTo>
                    <a:lnTo>
                      <a:pt x="353" y="58"/>
                    </a:lnTo>
                    <a:lnTo>
                      <a:pt x="333" y="49"/>
                    </a:lnTo>
                    <a:lnTo>
                      <a:pt x="311" y="41"/>
                    </a:lnTo>
                    <a:lnTo>
                      <a:pt x="289" y="34"/>
                    </a:lnTo>
                    <a:lnTo>
                      <a:pt x="268" y="27"/>
                    </a:lnTo>
                    <a:lnTo>
                      <a:pt x="246" y="21"/>
                    </a:lnTo>
                    <a:lnTo>
                      <a:pt x="223" y="15"/>
                    </a:lnTo>
                    <a:lnTo>
                      <a:pt x="201" y="11"/>
                    </a:lnTo>
                    <a:lnTo>
                      <a:pt x="179" y="7"/>
                    </a:lnTo>
                    <a:lnTo>
                      <a:pt x="157" y="4"/>
                    </a:lnTo>
                    <a:lnTo>
                      <a:pt x="136" y="1"/>
                    </a:lnTo>
                    <a:lnTo>
                      <a:pt x="115" y="0"/>
                    </a:lnTo>
                    <a:lnTo>
                      <a:pt x="97" y="0"/>
                    </a:lnTo>
                    <a:lnTo>
                      <a:pt x="79" y="1"/>
                    </a:lnTo>
                    <a:lnTo>
                      <a:pt x="62" y="4"/>
                    </a:lnTo>
                    <a:lnTo>
                      <a:pt x="47" y="7"/>
                    </a:lnTo>
                    <a:lnTo>
                      <a:pt x="34" y="12"/>
                    </a:lnTo>
                    <a:lnTo>
                      <a:pt x="23" y="18"/>
                    </a:lnTo>
                    <a:lnTo>
                      <a:pt x="14" y="26"/>
                    </a:lnTo>
                    <a:lnTo>
                      <a:pt x="7" y="34"/>
                    </a:lnTo>
                    <a:lnTo>
                      <a:pt x="3" y="44"/>
                    </a:lnTo>
                    <a:lnTo>
                      <a:pt x="0" y="54"/>
                    </a:lnTo>
                    <a:lnTo>
                      <a:pt x="1" y="66"/>
                    </a:lnTo>
                    <a:lnTo>
                      <a:pt x="6" y="76"/>
                    </a:lnTo>
                    <a:lnTo>
                      <a:pt x="12" y="88"/>
                    </a:lnTo>
                    <a:lnTo>
                      <a:pt x="21" y="98"/>
                    </a:lnTo>
                    <a:lnTo>
                      <a:pt x="31" y="110"/>
                    </a:lnTo>
                    <a:lnTo>
                      <a:pt x="44" y="120"/>
                    </a:lnTo>
                    <a:lnTo>
                      <a:pt x="58" y="130"/>
                    </a:lnTo>
                    <a:lnTo>
                      <a:pt x="74" y="141"/>
                    </a:lnTo>
                    <a:lnTo>
                      <a:pt x="91" y="151"/>
                    </a:lnTo>
                    <a:lnTo>
                      <a:pt x="110" y="160"/>
                    </a:lnTo>
                    <a:lnTo>
                      <a:pt x="130" y="170"/>
                    </a:lnTo>
                    <a:lnTo>
                      <a:pt x="150" y="179"/>
                    </a:lnTo>
                    <a:lnTo>
                      <a:pt x="172" y="187"/>
                    </a:lnTo>
                    <a:lnTo>
                      <a:pt x="194" y="194"/>
                    </a:lnTo>
                    <a:lnTo>
                      <a:pt x="216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6120" y="901"/>
                <a:ext cx="208" cy="81"/>
              </a:xfrm>
              <a:custGeom>
                <a:avLst/>
                <a:gdLst>
                  <a:gd name="T0" fmla="*/ 2 w 417"/>
                  <a:gd name="T1" fmla="*/ 14 h 162"/>
                  <a:gd name="T2" fmla="*/ 11 w 417"/>
                  <a:gd name="T3" fmla="*/ 8 h 162"/>
                  <a:gd name="T4" fmla="*/ 28 w 417"/>
                  <a:gd name="T5" fmla="*/ 3 h 162"/>
                  <a:gd name="T6" fmla="*/ 53 w 417"/>
                  <a:gd name="T7" fmla="*/ 0 h 162"/>
                  <a:gd name="T8" fmla="*/ 81 w 417"/>
                  <a:gd name="T9" fmla="*/ 0 h 162"/>
                  <a:gd name="T10" fmla="*/ 117 w 417"/>
                  <a:gd name="T11" fmla="*/ 2 h 162"/>
                  <a:gd name="T12" fmla="*/ 156 w 417"/>
                  <a:gd name="T13" fmla="*/ 9 h 162"/>
                  <a:gd name="T14" fmla="*/ 201 w 417"/>
                  <a:gd name="T15" fmla="*/ 18 h 162"/>
                  <a:gd name="T16" fmla="*/ 247 w 417"/>
                  <a:gd name="T17" fmla="*/ 32 h 162"/>
                  <a:gd name="T18" fmla="*/ 290 w 417"/>
                  <a:gd name="T19" fmla="*/ 48 h 162"/>
                  <a:gd name="T20" fmla="*/ 326 w 417"/>
                  <a:gd name="T21" fmla="*/ 64 h 162"/>
                  <a:gd name="T22" fmla="*/ 357 w 417"/>
                  <a:gd name="T23" fmla="*/ 80 h 162"/>
                  <a:gd name="T24" fmla="*/ 382 w 417"/>
                  <a:gd name="T25" fmla="*/ 97 h 162"/>
                  <a:gd name="T26" fmla="*/ 401 w 417"/>
                  <a:gd name="T27" fmla="*/ 112 h 162"/>
                  <a:gd name="T28" fmla="*/ 412 w 417"/>
                  <a:gd name="T29" fmla="*/ 126 h 162"/>
                  <a:gd name="T30" fmla="*/ 417 w 417"/>
                  <a:gd name="T31" fmla="*/ 138 h 162"/>
                  <a:gd name="T32" fmla="*/ 416 w 417"/>
                  <a:gd name="T33" fmla="*/ 145 h 162"/>
                  <a:gd name="T34" fmla="*/ 410 w 417"/>
                  <a:gd name="T35" fmla="*/ 149 h 162"/>
                  <a:gd name="T36" fmla="*/ 401 w 417"/>
                  <a:gd name="T37" fmla="*/ 154 h 162"/>
                  <a:gd name="T38" fmla="*/ 386 w 417"/>
                  <a:gd name="T39" fmla="*/ 158 h 162"/>
                  <a:gd name="T40" fmla="*/ 366 w 417"/>
                  <a:gd name="T41" fmla="*/ 161 h 162"/>
                  <a:gd name="T42" fmla="*/ 342 w 417"/>
                  <a:gd name="T43" fmla="*/ 162 h 162"/>
                  <a:gd name="T44" fmla="*/ 314 w 417"/>
                  <a:gd name="T45" fmla="*/ 161 h 162"/>
                  <a:gd name="T46" fmla="*/ 283 w 417"/>
                  <a:gd name="T47" fmla="*/ 157 h 162"/>
                  <a:gd name="T48" fmla="*/ 249 w 417"/>
                  <a:gd name="T49" fmla="*/ 152 h 162"/>
                  <a:gd name="T50" fmla="*/ 210 w 417"/>
                  <a:gd name="T51" fmla="*/ 142 h 162"/>
                  <a:gd name="T52" fmla="*/ 168 w 417"/>
                  <a:gd name="T53" fmla="*/ 130 h 162"/>
                  <a:gd name="T54" fmla="*/ 125 w 417"/>
                  <a:gd name="T55" fmla="*/ 114 h 162"/>
                  <a:gd name="T56" fmla="*/ 90 w 417"/>
                  <a:gd name="T57" fmla="*/ 97 h 162"/>
                  <a:gd name="T58" fmla="*/ 58 w 417"/>
                  <a:gd name="T59" fmla="*/ 81 h 162"/>
                  <a:gd name="T60" fmla="*/ 33 w 417"/>
                  <a:gd name="T61" fmla="*/ 64 h 162"/>
                  <a:gd name="T62" fmla="*/ 16 w 417"/>
                  <a:gd name="T63" fmla="*/ 49 h 162"/>
                  <a:gd name="T64" fmla="*/ 4 w 417"/>
                  <a:gd name="T65" fmla="*/ 35 h 162"/>
                  <a:gd name="T66" fmla="*/ 0 w 417"/>
                  <a:gd name="T67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162">
                    <a:moveTo>
                      <a:pt x="0" y="19"/>
                    </a:moveTo>
                    <a:lnTo>
                      <a:pt x="2" y="14"/>
                    </a:lnTo>
                    <a:lnTo>
                      <a:pt x="5" y="11"/>
                    </a:lnTo>
                    <a:lnTo>
                      <a:pt x="11" y="8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81" y="0"/>
                    </a:lnTo>
                    <a:lnTo>
                      <a:pt x="99" y="1"/>
                    </a:lnTo>
                    <a:lnTo>
                      <a:pt x="117" y="2"/>
                    </a:lnTo>
                    <a:lnTo>
                      <a:pt x="136" y="4"/>
                    </a:lnTo>
                    <a:lnTo>
                      <a:pt x="156" y="9"/>
                    </a:lnTo>
                    <a:lnTo>
                      <a:pt x="178" y="12"/>
                    </a:lnTo>
                    <a:lnTo>
                      <a:pt x="201" y="18"/>
                    </a:lnTo>
                    <a:lnTo>
                      <a:pt x="224" y="25"/>
                    </a:lnTo>
                    <a:lnTo>
                      <a:pt x="247" y="32"/>
                    </a:lnTo>
                    <a:lnTo>
                      <a:pt x="269" y="40"/>
                    </a:lnTo>
                    <a:lnTo>
                      <a:pt x="290" y="48"/>
                    </a:lnTo>
                    <a:lnTo>
                      <a:pt x="308" y="56"/>
                    </a:lnTo>
                    <a:lnTo>
                      <a:pt x="326" y="64"/>
                    </a:lnTo>
                    <a:lnTo>
                      <a:pt x="342" y="72"/>
                    </a:lnTo>
                    <a:lnTo>
                      <a:pt x="357" y="80"/>
                    </a:lnTo>
                    <a:lnTo>
                      <a:pt x="371" y="88"/>
                    </a:lnTo>
                    <a:lnTo>
                      <a:pt x="382" y="97"/>
                    </a:lnTo>
                    <a:lnTo>
                      <a:pt x="391" y="104"/>
                    </a:lnTo>
                    <a:lnTo>
                      <a:pt x="401" y="112"/>
                    </a:lnTo>
                    <a:lnTo>
                      <a:pt x="406" y="119"/>
                    </a:lnTo>
                    <a:lnTo>
                      <a:pt x="412" y="126"/>
                    </a:lnTo>
                    <a:lnTo>
                      <a:pt x="416" y="132"/>
                    </a:lnTo>
                    <a:lnTo>
                      <a:pt x="417" y="138"/>
                    </a:lnTo>
                    <a:lnTo>
                      <a:pt x="417" y="142"/>
                    </a:lnTo>
                    <a:lnTo>
                      <a:pt x="416" y="145"/>
                    </a:lnTo>
                    <a:lnTo>
                      <a:pt x="413" y="147"/>
                    </a:lnTo>
                    <a:lnTo>
                      <a:pt x="410" y="149"/>
                    </a:lnTo>
                    <a:lnTo>
                      <a:pt x="406" y="152"/>
                    </a:lnTo>
                    <a:lnTo>
                      <a:pt x="401" y="154"/>
                    </a:lnTo>
                    <a:lnTo>
                      <a:pt x="394" y="156"/>
                    </a:lnTo>
                    <a:lnTo>
                      <a:pt x="386" y="158"/>
                    </a:lnTo>
                    <a:lnTo>
                      <a:pt x="376" y="160"/>
                    </a:lnTo>
                    <a:lnTo>
                      <a:pt x="366" y="161"/>
                    </a:lnTo>
                    <a:lnTo>
                      <a:pt x="354" y="162"/>
                    </a:lnTo>
                    <a:lnTo>
                      <a:pt x="342" y="162"/>
                    </a:lnTo>
                    <a:lnTo>
                      <a:pt x="329" y="162"/>
                    </a:lnTo>
                    <a:lnTo>
                      <a:pt x="314" y="161"/>
                    </a:lnTo>
                    <a:lnTo>
                      <a:pt x="299" y="160"/>
                    </a:lnTo>
                    <a:lnTo>
                      <a:pt x="283" y="157"/>
                    </a:lnTo>
                    <a:lnTo>
                      <a:pt x="267" y="155"/>
                    </a:lnTo>
                    <a:lnTo>
                      <a:pt x="249" y="152"/>
                    </a:lnTo>
                    <a:lnTo>
                      <a:pt x="230" y="147"/>
                    </a:lnTo>
                    <a:lnTo>
                      <a:pt x="210" y="142"/>
                    </a:lnTo>
                    <a:lnTo>
                      <a:pt x="191" y="137"/>
                    </a:lnTo>
                    <a:lnTo>
                      <a:pt x="168" y="130"/>
                    </a:lnTo>
                    <a:lnTo>
                      <a:pt x="146" y="122"/>
                    </a:lnTo>
                    <a:lnTo>
                      <a:pt x="125" y="114"/>
                    </a:lnTo>
                    <a:lnTo>
                      <a:pt x="107" y="105"/>
                    </a:lnTo>
                    <a:lnTo>
                      <a:pt x="90" y="97"/>
                    </a:lnTo>
                    <a:lnTo>
                      <a:pt x="73" y="89"/>
                    </a:lnTo>
                    <a:lnTo>
                      <a:pt x="58" y="81"/>
                    </a:lnTo>
                    <a:lnTo>
                      <a:pt x="46" y="72"/>
                    </a:lnTo>
                    <a:lnTo>
                      <a:pt x="33" y="64"/>
                    </a:lnTo>
                    <a:lnTo>
                      <a:pt x="24" y="57"/>
                    </a:lnTo>
                    <a:lnTo>
                      <a:pt x="16" y="49"/>
                    </a:lnTo>
                    <a:lnTo>
                      <a:pt x="9" y="42"/>
                    </a:lnTo>
                    <a:lnTo>
                      <a:pt x="4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39"/>
              <p:cNvSpPr>
                <a:spLocks/>
              </p:cNvSpPr>
              <p:nvPr/>
            </p:nvSpPr>
            <p:spPr bwMode="auto">
              <a:xfrm>
                <a:off x="6145" y="1035"/>
                <a:ext cx="137" cy="79"/>
              </a:xfrm>
              <a:custGeom>
                <a:avLst/>
                <a:gdLst>
                  <a:gd name="T0" fmla="*/ 86 w 273"/>
                  <a:gd name="T1" fmla="*/ 0 h 158"/>
                  <a:gd name="T2" fmla="*/ 0 w 273"/>
                  <a:gd name="T3" fmla="*/ 87 h 158"/>
                  <a:gd name="T4" fmla="*/ 185 w 273"/>
                  <a:gd name="T5" fmla="*/ 158 h 158"/>
                  <a:gd name="T6" fmla="*/ 273 w 273"/>
                  <a:gd name="T7" fmla="*/ 67 h 158"/>
                  <a:gd name="T8" fmla="*/ 86 w 2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58">
                    <a:moveTo>
                      <a:pt x="86" y="0"/>
                    </a:moveTo>
                    <a:lnTo>
                      <a:pt x="0" y="87"/>
                    </a:lnTo>
                    <a:lnTo>
                      <a:pt x="185" y="158"/>
                    </a:lnTo>
                    <a:lnTo>
                      <a:pt x="273" y="6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40"/>
              <p:cNvSpPr>
                <a:spLocks/>
              </p:cNvSpPr>
              <p:nvPr/>
            </p:nvSpPr>
            <p:spPr bwMode="auto">
              <a:xfrm>
                <a:off x="6251" y="1073"/>
                <a:ext cx="70" cy="55"/>
              </a:xfrm>
              <a:custGeom>
                <a:avLst/>
                <a:gdLst>
                  <a:gd name="T0" fmla="*/ 89 w 140"/>
                  <a:gd name="T1" fmla="*/ 0 h 110"/>
                  <a:gd name="T2" fmla="*/ 0 w 140"/>
                  <a:gd name="T3" fmla="*/ 92 h 110"/>
                  <a:gd name="T4" fmla="*/ 49 w 140"/>
                  <a:gd name="T5" fmla="*/ 110 h 110"/>
                  <a:gd name="T6" fmla="*/ 140 w 140"/>
                  <a:gd name="T7" fmla="*/ 18 h 110"/>
                  <a:gd name="T8" fmla="*/ 89 w 14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10">
                    <a:moveTo>
                      <a:pt x="89" y="0"/>
                    </a:moveTo>
                    <a:lnTo>
                      <a:pt x="0" y="92"/>
                    </a:lnTo>
                    <a:lnTo>
                      <a:pt x="49" y="110"/>
                    </a:lnTo>
                    <a:lnTo>
                      <a:pt x="140" y="18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>
                <a:off x="6064" y="1005"/>
                <a:ext cx="88" cy="60"/>
              </a:xfrm>
              <a:custGeom>
                <a:avLst/>
                <a:gdLst>
                  <a:gd name="T0" fmla="*/ 83 w 176"/>
                  <a:gd name="T1" fmla="*/ 0 h 120"/>
                  <a:gd name="T2" fmla="*/ 0 w 176"/>
                  <a:gd name="T3" fmla="*/ 85 h 120"/>
                  <a:gd name="T4" fmla="*/ 92 w 176"/>
                  <a:gd name="T5" fmla="*/ 120 h 120"/>
                  <a:gd name="T6" fmla="*/ 176 w 176"/>
                  <a:gd name="T7" fmla="*/ 33 h 120"/>
                  <a:gd name="T8" fmla="*/ 83 w 176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120">
                    <a:moveTo>
                      <a:pt x="83" y="0"/>
                    </a:moveTo>
                    <a:lnTo>
                      <a:pt x="0" y="85"/>
                    </a:lnTo>
                    <a:lnTo>
                      <a:pt x="92" y="120"/>
                    </a:lnTo>
                    <a:lnTo>
                      <a:pt x="176" y="3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42"/>
              <p:cNvSpPr>
                <a:spLocks/>
              </p:cNvSpPr>
              <p:nvPr/>
            </p:nvSpPr>
            <p:spPr bwMode="auto">
              <a:xfrm>
                <a:off x="6264" y="941"/>
                <a:ext cx="20" cy="12"/>
              </a:xfrm>
              <a:custGeom>
                <a:avLst/>
                <a:gdLst>
                  <a:gd name="T0" fmla="*/ 19 w 39"/>
                  <a:gd name="T1" fmla="*/ 23 h 23"/>
                  <a:gd name="T2" fmla="*/ 26 w 39"/>
                  <a:gd name="T3" fmla="*/ 22 h 23"/>
                  <a:gd name="T4" fmla="*/ 33 w 39"/>
                  <a:gd name="T5" fmla="*/ 20 h 23"/>
                  <a:gd name="T6" fmla="*/ 38 w 39"/>
                  <a:gd name="T7" fmla="*/ 16 h 23"/>
                  <a:gd name="T8" fmla="*/ 39 w 39"/>
                  <a:gd name="T9" fmla="*/ 12 h 23"/>
                  <a:gd name="T10" fmla="*/ 38 w 39"/>
                  <a:gd name="T11" fmla="*/ 7 h 23"/>
                  <a:gd name="T12" fmla="*/ 33 w 39"/>
                  <a:gd name="T13" fmla="*/ 3 h 23"/>
                  <a:gd name="T14" fmla="*/ 26 w 39"/>
                  <a:gd name="T15" fmla="*/ 1 h 23"/>
                  <a:gd name="T16" fmla="*/ 19 w 39"/>
                  <a:gd name="T17" fmla="*/ 0 h 23"/>
                  <a:gd name="T18" fmla="*/ 11 w 39"/>
                  <a:gd name="T19" fmla="*/ 1 h 23"/>
                  <a:gd name="T20" fmla="*/ 6 w 39"/>
                  <a:gd name="T21" fmla="*/ 3 h 23"/>
                  <a:gd name="T22" fmla="*/ 1 w 39"/>
                  <a:gd name="T23" fmla="*/ 7 h 23"/>
                  <a:gd name="T24" fmla="*/ 0 w 39"/>
                  <a:gd name="T25" fmla="*/ 12 h 23"/>
                  <a:gd name="T26" fmla="*/ 1 w 39"/>
                  <a:gd name="T27" fmla="*/ 16 h 23"/>
                  <a:gd name="T28" fmla="*/ 6 w 39"/>
                  <a:gd name="T29" fmla="*/ 20 h 23"/>
                  <a:gd name="T30" fmla="*/ 11 w 39"/>
                  <a:gd name="T31" fmla="*/ 22 h 23"/>
                  <a:gd name="T32" fmla="*/ 19 w 39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3">
                    <a:moveTo>
                      <a:pt x="19" y="23"/>
                    </a:moveTo>
                    <a:lnTo>
                      <a:pt x="26" y="22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39" y="12"/>
                    </a:lnTo>
                    <a:lnTo>
                      <a:pt x="38" y="7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AAB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43"/>
              <p:cNvSpPr>
                <a:spLocks/>
              </p:cNvSpPr>
              <p:nvPr/>
            </p:nvSpPr>
            <p:spPr bwMode="auto">
              <a:xfrm>
                <a:off x="6128" y="917"/>
                <a:ext cx="187" cy="57"/>
              </a:xfrm>
              <a:custGeom>
                <a:avLst/>
                <a:gdLst>
                  <a:gd name="T0" fmla="*/ 0 w 372"/>
                  <a:gd name="T1" fmla="*/ 0 h 114"/>
                  <a:gd name="T2" fmla="*/ 1 w 372"/>
                  <a:gd name="T3" fmla="*/ 1 h 114"/>
                  <a:gd name="T4" fmla="*/ 5 w 372"/>
                  <a:gd name="T5" fmla="*/ 4 h 114"/>
                  <a:gd name="T6" fmla="*/ 11 w 372"/>
                  <a:gd name="T7" fmla="*/ 11 h 114"/>
                  <a:gd name="T8" fmla="*/ 21 w 372"/>
                  <a:gd name="T9" fmla="*/ 18 h 114"/>
                  <a:gd name="T10" fmla="*/ 32 w 372"/>
                  <a:gd name="T11" fmla="*/ 27 h 114"/>
                  <a:gd name="T12" fmla="*/ 47 w 372"/>
                  <a:gd name="T13" fmla="*/ 38 h 114"/>
                  <a:gd name="T14" fmla="*/ 64 w 372"/>
                  <a:gd name="T15" fmla="*/ 48 h 114"/>
                  <a:gd name="T16" fmla="*/ 86 w 372"/>
                  <a:gd name="T17" fmla="*/ 60 h 114"/>
                  <a:gd name="T18" fmla="*/ 109 w 372"/>
                  <a:gd name="T19" fmla="*/ 70 h 114"/>
                  <a:gd name="T20" fmla="*/ 137 w 372"/>
                  <a:gd name="T21" fmla="*/ 80 h 114"/>
                  <a:gd name="T22" fmla="*/ 167 w 372"/>
                  <a:gd name="T23" fmla="*/ 91 h 114"/>
                  <a:gd name="T24" fmla="*/ 202 w 372"/>
                  <a:gd name="T25" fmla="*/ 99 h 114"/>
                  <a:gd name="T26" fmla="*/ 238 w 372"/>
                  <a:gd name="T27" fmla="*/ 106 h 114"/>
                  <a:gd name="T28" fmla="*/ 280 w 372"/>
                  <a:gd name="T29" fmla="*/ 110 h 114"/>
                  <a:gd name="T30" fmla="*/ 324 w 372"/>
                  <a:gd name="T31" fmla="*/ 114 h 114"/>
                  <a:gd name="T32" fmla="*/ 372 w 372"/>
                  <a:gd name="T33" fmla="*/ 114 h 114"/>
                  <a:gd name="T34" fmla="*/ 370 w 372"/>
                  <a:gd name="T35" fmla="*/ 114 h 114"/>
                  <a:gd name="T36" fmla="*/ 361 w 372"/>
                  <a:gd name="T37" fmla="*/ 113 h 114"/>
                  <a:gd name="T38" fmla="*/ 348 w 372"/>
                  <a:gd name="T39" fmla="*/ 111 h 114"/>
                  <a:gd name="T40" fmla="*/ 331 w 372"/>
                  <a:gd name="T41" fmla="*/ 109 h 114"/>
                  <a:gd name="T42" fmla="*/ 310 w 372"/>
                  <a:gd name="T43" fmla="*/ 107 h 114"/>
                  <a:gd name="T44" fmla="*/ 287 w 372"/>
                  <a:gd name="T45" fmla="*/ 103 h 114"/>
                  <a:gd name="T46" fmla="*/ 260 w 372"/>
                  <a:gd name="T47" fmla="*/ 99 h 114"/>
                  <a:gd name="T48" fmla="*/ 232 w 372"/>
                  <a:gd name="T49" fmla="*/ 93 h 114"/>
                  <a:gd name="T50" fmla="*/ 202 w 372"/>
                  <a:gd name="T51" fmla="*/ 86 h 114"/>
                  <a:gd name="T52" fmla="*/ 172 w 372"/>
                  <a:gd name="T53" fmla="*/ 78 h 114"/>
                  <a:gd name="T54" fmla="*/ 140 w 372"/>
                  <a:gd name="T55" fmla="*/ 69 h 114"/>
                  <a:gd name="T56" fmla="*/ 109 w 372"/>
                  <a:gd name="T57" fmla="*/ 59 h 114"/>
                  <a:gd name="T58" fmla="*/ 79 w 372"/>
                  <a:gd name="T59" fmla="*/ 46 h 114"/>
                  <a:gd name="T60" fmla="*/ 51 w 372"/>
                  <a:gd name="T61" fmla="*/ 32 h 114"/>
                  <a:gd name="T62" fmla="*/ 24 w 372"/>
                  <a:gd name="T63" fmla="*/ 17 h 114"/>
                  <a:gd name="T64" fmla="*/ 0 w 372"/>
                  <a:gd name="T6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114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11" y="11"/>
                    </a:lnTo>
                    <a:lnTo>
                      <a:pt x="21" y="18"/>
                    </a:lnTo>
                    <a:lnTo>
                      <a:pt x="32" y="27"/>
                    </a:lnTo>
                    <a:lnTo>
                      <a:pt x="47" y="38"/>
                    </a:lnTo>
                    <a:lnTo>
                      <a:pt x="64" y="48"/>
                    </a:lnTo>
                    <a:lnTo>
                      <a:pt x="86" y="60"/>
                    </a:lnTo>
                    <a:lnTo>
                      <a:pt x="109" y="70"/>
                    </a:lnTo>
                    <a:lnTo>
                      <a:pt x="137" y="80"/>
                    </a:lnTo>
                    <a:lnTo>
                      <a:pt x="167" y="91"/>
                    </a:lnTo>
                    <a:lnTo>
                      <a:pt x="202" y="99"/>
                    </a:lnTo>
                    <a:lnTo>
                      <a:pt x="238" y="106"/>
                    </a:lnTo>
                    <a:lnTo>
                      <a:pt x="280" y="110"/>
                    </a:lnTo>
                    <a:lnTo>
                      <a:pt x="324" y="114"/>
                    </a:lnTo>
                    <a:lnTo>
                      <a:pt x="372" y="114"/>
                    </a:lnTo>
                    <a:lnTo>
                      <a:pt x="370" y="114"/>
                    </a:lnTo>
                    <a:lnTo>
                      <a:pt x="361" y="113"/>
                    </a:lnTo>
                    <a:lnTo>
                      <a:pt x="348" y="111"/>
                    </a:lnTo>
                    <a:lnTo>
                      <a:pt x="331" y="109"/>
                    </a:lnTo>
                    <a:lnTo>
                      <a:pt x="310" y="107"/>
                    </a:lnTo>
                    <a:lnTo>
                      <a:pt x="287" y="103"/>
                    </a:lnTo>
                    <a:lnTo>
                      <a:pt x="260" y="99"/>
                    </a:lnTo>
                    <a:lnTo>
                      <a:pt x="232" y="93"/>
                    </a:lnTo>
                    <a:lnTo>
                      <a:pt x="202" y="86"/>
                    </a:lnTo>
                    <a:lnTo>
                      <a:pt x="172" y="78"/>
                    </a:lnTo>
                    <a:lnTo>
                      <a:pt x="140" y="69"/>
                    </a:lnTo>
                    <a:lnTo>
                      <a:pt x="109" y="59"/>
                    </a:lnTo>
                    <a:lnTo>
                      <a:pt x="79" y="46"/>
                    </a:lnTo>
                    <a:lnTo>
                      <a:pt x="51" y="32"/>
                    </a:lnTo>
                    <a:lnTo>
                      <a:pt x="2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2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44"/>
              <p:cNvSpPr>
                <a:spLocks/>
              </p:cNvSpPr>
              <p:nvPr/>
            </p:nvSpPr>
            <p:spPr bwMode="auto">
              <a:xfrm>
                <a:off x="6467" y="1060"/>
                <a:ext cx="46" cy="26"/>
              </a:xfrm>
              <a:custGeom>
                <a:avLst/>
                <a:gdLst>
                  <a:gd name="T0" fmla="*/ 45 w 91"/>
                  <a:gd name="T1" fmla="*/ 53 h 53"/>
                  <a:gd name="T2" fmla="*/ 54 w 91"/>
                  <a:gd name="T3" fmla="*/ 53 h 53"/>
                  <a:gd name="T4" fmla="*/ 64 w 91"/>
                  <a:gd name="T5" fmla="*/ 51 h 53"/>
                  <a:gd name="T6" fmla="*/ 71 w 91"/>
                  <a:gd name="T7" fmla="*/ 49 h 53"/>
                  <a:gd name="T8" fmla="*/ 78 w 91"/>
                  <a:gd name="T9" fmla="*/ 45 h 53"/>
                  <a:gd name="T10" fmla="*/ 83 w 91"/>
                  <a:gd name="T11" fmla="*/ 42 h 53"/>
                  <a:gd name="T12" fmla="*/ 88 w 91"/>
                  <a:gd name="T13" fmla="*/ 37 h 53"/>
                  <a:gd name="T14" fmla="*/ 90 w 91"/>
                  <a:gd name="T15" fmla="*/ 33 h 53"/>
                  <a:gd name="T16" fmla="*/ 91 w 91"/>
                  <a:gd name="T17" fmla="*/ 27 h 53"/>
                  <a:gd name="T18" fmla="*/ 90 w 91"/>
                  <a:gd name="T19" fmla="*/ 21 h 53"/>
                  <a:gd name="T20" fmla="*/ 88 w 91"/>
                  <a:gd name="T21" fmla="*/ 16 h 53"/>
                  <a:gd name="T22" fmla="*/ 83 w 91"/>
                  <a:gd name="T23" fmla="*/ 12 h 53"/>
                  <a:gd name="T24" fmla="*/ 78 w 91"/>
                  <a:gd name="T25" fmla="*/ 8 h 53"/>
                  <a:gd name="T26" fmla="*/ 71 w 91"/>
                  <a:gd name="T27" fmla="*/ 5 h 53"/>
                  <a:gd name="T28" fmla="*/ 64 w 91"/>
                  <a:gd name="T29" fmla="*/ 3 h 53"/>
                  <a:gd name="T30" fmla="*/ 54 w 91"/>
                  <a:gd name="T31" fmla="*/ 0 h 53"/>
                  <a:gd name="T32" fmla="*/ 45 w 91"/>
                  <a:gd name="T33" fmla="*/ 0 h 53"/>
                  <a:gd name="T34" fmla="*/ 36 w 91"/>
                  <a:gd name="T35" fmla="*/ 0 h 53"/>
                  <a:gd name="T36" fmla="*/ 28 w 91"/>
                  <a:gd name="T37" fmla="*/ 3 h 53"/>
                  <a:gd name="T38" fmla="*/ 20 w 91"/>
                  <a:gd name="T39" fmla="*/ 5 h 53"/>
                  <a:gd name="T40" fmla="*/ 14 w 91"/>
                  <a:gd name="T41" fmla="*/ 8 h 53"/>
                  <a:gd name="T42" fmla="*/ 8 w 91"/>
                  <a:gd name="T43" fmla="*/ 12 h 53"/>
                  <a:gd name="T44" fmla="*/ 4 w 91"/>
                  <a:gd name="T45" fmla="*/ 16 h 53"/>
                  <a:gd name="T46" fmla="*/ 1 w 91"/>
                  <a:gd name="T47" fmla="*/ 21 h 53"/>
                  <a:gd name="T48" fmla="*/ 0 w 91"/>
                  <a:gd name="T49" fmla="*/ 27 h 53"/>
                  <a:gd name="T50" fmla="*/ 1 w 91"/>
                  <a:gd name="T51" fmla="*/ 33 h 53"/>
                  <a:gd name="T52" fmla="*/ 4 w 91"/>
                  <a:gd name="T53" fmla="*/ 37 h 53"/>
                  <a:gd name="T54" fmla="*/ 8 w 91"/>
                  <a:gd name="T55" fmla="*/ 42 h 53"/>
                  <a:gd name="T56" fmla="*/ 14 w 91"/>
                  <a:gd name="T57" fmla="*/ 45 h 53"/>
                  <a:gd name="T58" fmla="*/ 20 w 91"/>
                  <a:gd name="T59" fmla="*/ 49 h 53"/>
                  <a:gd name="T60" fmla="*/ 28 w 91"/>
                  <a:gd name="T61" fmla="*/ 51 h 53"/>
                  <a:gd name="T62" fmla="*/ 36 w 91"/>
                  <a:gd name="T63" fmla="*/ 53 h 53"/>
                  <a:gd name="T64" fmla="*/ 45 w 91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53">
                    <a:moveTo>
                      <a:pt x="45" y="53"/>
                    </a:moveTo>
                    <a:lnTo>
                      <a:pt x="54" y="53"/>
                    </a:lnTo>
                    <a:lnTo>
                      <a:pt x="64" y="51"/>
                    </a:lnTo>
                    <a:lnTo>
                      <a:pt x="71" y="49"/>
                    </a:lnTo>
                    <a:lnTo>
                      <a:pt x="78" y="45"/>
                    </a:lnTo>
                    <a:lnTo>
                      <a:pt x="83" y="42"/>
                    </a:lnTo>
                    <a:lnTo>
                      <a:pt x="88" y="37"/>
                    </a:lnTo>
                    <a:lnTo>
                      <a:pt x="90" y="33"/>
                    </a:lnTo>
                    <a:lnTo>
                      <a:pt x="91" y="27"/>
                    </a:lnTo>
                    <a:lnTo>
                      <a:pt x="90" y="21"/>
                    </a:lnTo>
                    <a:lnTo>
                      <a:pt x="88" y="16"/>
                    </a:lnTo>
                    <a:lnTo>
                      <a:pt x="83" y="12"/>
                    </a:lnTo>
                    <a:lnTo>
                      <a:pt x="78" y="8"/>
                    </a:lnTo>
                    <a:lnTo>
                      <a:pt x="71" y="5"/>
                    </a:lnTo>
                    <a:lnTo>
                      <a:pt x="64" y="3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0" y="5"/>
                    </a:lnTo>
                    <a:lnTo>
                      <a:pt x="14" y="8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4" y="37"/>
                    </a:lnTo>
                    <a:lnTo>
                      <a:pt x="8" y="42"/>
                    </a:lnTo>
                    <a:lnTo>
                      <a:pt x="14" y="45"/>
                    </a:lnTo>
                    <a:lnTo>
                      <a:pt x="20" y="49"/>
                    </a:lnTo>
                    <a:lnTo>
                      <a:pt x="28" y="51"/>
                    </a:lnTo>
                    <a:lnTo>
                      <a:pt x="36" y="53"/>
                    </a:lnTo>
                    <a:lnTo>
                      <a:pt x="4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45"/>
              <p:cNvSpPr>
                <a:spLocks/>
              </p:cNvSpPr>
              <p:nvPr/>
            </p:nvSpPr>
            <p:spPr bwMode="auto">
              <a:xfrm>
                <a:off x="6399" y="1035"/>
                <a:ext cx="46" cy="26"/>
              </a:xfrm>
              <a:custGeom>
                <a:avLst/>
                <a:gdLst>
                  <a:gd name="T0" fmla="*/ 46 w 91"/>
                  <a:gd name="T1" fmla="*/ 53 h 53"/>
                  <a:gd name="T2" fmla="*/ 56 w 91"/>
                  <a:gd name="T3" fmla="*/ 53 h 53"/>
                  <a:gd name="T4" fmla="*/ 64 w 91"/>
                  <a:gd name="T5" fmla="*/ 50 h 53"/>
                  <a:gd name="T6" fmla="*/ 72 w 91"/>
                  <a:gd name="T7" fmla="*/ 48 h 53"/>
                  <a:gd name="T8" fmla="*/ 78 w 91"/>
                  <a:gd name="T9" fmla="*/ 45 h 53"/>
                  <a:gd name="T10" fmla="*/ 83 w 91"/>
                  <a:gd name="T11" fmla="*/ 41 h 53"/>
                  <a:gd name="T12" fmla="*/ 88 w 91"/>
                  <a:gd name="T13" fmla="*/ 37 h 53"/>
                  <a:gd name="T14" fmla="*/ 90 w 91"/>
                  <a:gd name="T15" fmla="*/ 31 h 53"/>
                  <a:gd name="T16" fmla="*/ 91 w 91"/>
                  <a:gd name="T17" fmla="*/ 26 h 53"/>
                  <a:gd name="T18" fmla="*/ 90 w 91"/>
                  <a:gd name="T19" fmla="*/ 20 h 53"/>
                  <a:gd name="T20" fmla="*/ 88 w 91"/>
                  <a:gd name="T21" fmla="*/ 16 h 53"/>
                  <a:gd name="T22" fmla="*/ 83 w 91"/>
                  <a:gd name="T23" fmla="*/ 11 h 53"/>
                  <a:gd name="T24" fmla="*/ 78 w 91"/>
                  <a:gd name="T25" fmla="*/ 8 h 53"/>
                  <a:gd name="T26" fmla="*/ 72 w 91"/>
                  <a:gd name="T27" fmla="*/ 4 h 53"/>
                  <a:gd name="T28" fmla="*/ 64 w 91"/>
                  <a:gd name="T29" fmla="*/ 2 h 53"/>
                  <a:gd name="T30" fmla="*/ 56 w 91"/>
                  <a:gd name="T31" fmla="*/ 0 h 53"/>
                  <a:gd name="T32" fmla="*/ 46 w 91"/>
                  <a:gd name="T33" fmla="*/ 0 h 53"/>
                  <a:gd name="T34" fmla="*/ 37 w 91"/>
                  <a:gd name="T35" fmla="*/ 0 h 53"/>
                  <a:gd name="T36" fmla="*/ 28 w 91"/>
                  <a:gd name="T37" fmla="*/ 2 h 53"/>
                  <a:gd name="T38" fmla="*/ 21 w 91"/>
                  <a:gd name="T39" fmla="*/ 4 h 53"/>
                  <a:gd name="T40" fmla="*/ 14 w 91"/>
                  <a:gd name="T41" fmla="*/ 8 h 53"/>
                  <a:gd name="T42" fmla="*/ 8 w 91"/>
                  <a:gd name="T43" fmla="*/ 11 h 53"/>
                  <a:gd name="T44" fmla="*/ 4 w 91"/>
                  <a:gd name="T45" fmla="*/ 16 h 53"/>
                  <a:gd name="T46" fmla="*/ 2 w 91"/>
                  <a:gd name="T47" fmla="*/ 20 h 53"/>
                  <a:gd name="T48" fmla="*/ 0 w 91"/>
                  <a:gd name="T49" fmla="*/ 26 h 53"/>
                  <a:gd name="T50" fmla="*/ 2 w 91"/>
                  <a:gd name="T51" fmla="*/ 31 h 53"/>
                  <a:gd name="T52" fmla="*/ 4 w 91"/>
                  <a:gd name="T53" fmla="*/ 37 h 53"/>
                  <a:gd name="T54" fmla="*/ 8 w 91"/>
                  <a:gd name="T55" fmla="*/ 41 h 53"/>
                  <a:gd name="T56" fmla="*/ 14 w 91"/>
                  <a:gd name="T57" fmla="*/ 45 h 53"/>
                  <a:gd name="T58" fmla="*/ 21 w 91"/>
                  <a:gd name="T59" fmla="*/ 48 h 53"/>
                  <a:gd name="T60" fmla="*/ 28 w 91"/>
                  <a:gd name="T61" fmla="*/ 50 h 53"/>
                  <a:gd name="T62" fmla="*/ 37 w 91"/>
                  <a:gd name="T63" fmla="*/ 53 h 53"/>
                  <a:gd name="T64" fmla="*/ 46 w 91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53">
                    <a:moveTo>
                      <a:pt x="46" y="53"/>
                    </a:moveTo>
                    <a:lnTo>
                      <a:pt x="56" y="53"/>
                    </a:lnTo>
                    <a:lnTo>
                      <a:pt x="64" y="50"/>
                    </a:lnTo>
                    <a:lnTo>
                      <a:pt x="72" y="48"/>
                    </a:lnTo>
                    <a:lnTo>
                      <a:pt x="78" y="45"/>
                    </a:lnTo>
                    <a:lnTo>
                      <a:pt x="83" y="41"/>
                    </a:lnTo>
                    <a:lnTo>
                      <a:pt x="88" y="37"/>
                    </a:lnTo>
                    <a:lnTo>
                      <a:pt x="90" y="31"/>
                    </a:lnTo>
                    <a:lnTo>
                      <a:pt x="91" y="26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83" y="11"/>
                    </a:lnTo>
                    <a:lnTo>
                      <a:pt x="78" y="8"/>
                    </a:lnTo>
                    <a:lnTo>
                      <a:pt x="72" y="4"/>
                    </a:lnTo>
                    <a:lnTo>
                      <a:pt x="64" y="2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28" y="2"/>
                    </a:lnTo>
                    <a:lnTo>
                      <a:pt x="21" y="4"/>
                    </a:lnTo>
                    <a:lnTo>
                      <a:pt x="14" y="8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4" y="45"/>
                    </a:lnTo>
                    <a:lnTo>
                      <a:pt x="21" y="48"/>
                    </a:lnTo>
                    <a:lnTo>
                      <a:pt x="28" y="50"/>
                    </a:lnTo>
                    <a:lnTo>
                      <a:pt x="37" y="53"/>
                    </a:lnTo>
                    <a:lnTo>
                      <a:pt x="4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49"/>
              <p:cNvSpPr>
                <a:spLocks/>
              </p:cNvSpPr>
              <p:nvPr/>
            </p:nvSpPr>
            <p:spPr bwMode="auto">
              <a:xfrm>
                <a:off x="6183" y="203"/>
                <a:ext cx="579" cy="529"/>
              </a:xfrm>
              <a:custGeom>
                <a:avLst/>
                <a:gdLst>
                  <a:gd name="T0" fmla="*/ 1136 w 1158"/>
                  <a:gd name="T1" fmla="*/ 17 h 1058"/>
                  <a:gd name="T2" fmla="*/ 1137 w 1158"/>
                  <a:gd name="T3" fmla="*/ 1029 h 1058"/>
                  <a:gd name="T4" fmla="*/ 13 w 1158"/>
                  <a:gd name="T5" fmla="*/ 827 h 1058"/>
                  <a:gd name="T6" fmla="*/ 0 w 1158"/>
                  <a:gd name="T7" fmla="*/ 852 h 1058"/>
                  <a:gd name="T8" fmla="*/ 1158 w 1158"/>
                  <a:gd name="T9" fmla="*/ 1058 h 1058"/>
                  <a:gd name="T10" fmla="*/ 1158 w 1158"/>
                  <a:gd name="T11" fmla="*/ 0 h 1058"/>
                  <a:gd name="T12" fmla="*/ 1136 w 1158"/>
                  <a:gd name="T13" fmla="*/ 17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8" h="1058">
                    <a:moveTo>
                      <a:pt x="1136" y="17"/>
                    </a:moveTo>
                    <a:lnTo>
                      <a:pt x="1137" y="1029"/>
                    </a:lnTo>
                    <a:lnTo>
                      <a:pt x="13" y="827"/>
                    </a:lnTo>
                    <a:lnTo>
                      <a:pt x="0" y="852"/>
                    </a:lnTo>
                    <a:lnTo>
                      <a:pt x="1158" y="1058"/>
                    </a:lnTo>
                    <a:lnTo>
                      <a:pt x="1158" y="0"/>
                    </a:lnTo>
                    <a:lnTo>
                      <a:pt x="113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50"/>
              <p:cNvSpPr>
                <a:spLocks/>
              </p:cNvSpPr>
              <p:nvPr/>
            </p:nvSpPr>
            <p:spPr bwMode="auto">
              <a:xfrm>
                <a:off x="6180" y="203"/>
                <a:ext cx="580" cy="424"/>
              </a:xfrm>
              <a:custGeom>
                <a:avLst/>
                <a:gdLst>
                  <a:gd name="T0" fmla="*/ 1140 w 1162"/>
                  <a:gd name="T1" fmla="*/ 13 h 849"/>
                  <a:gd name="T2" fmla="*/ 1162 w 1162"/>
                  <a:gd name="T3" fmla="*/ 0 h 849"/>
                  <a:gd name="T4" fmla="*/ 0 w 1162"/>
                  <a:gd name="T5" fmla="*/ 26 h 849"/>
                  <a:gd name="T6" fmla="*/ 0 w 1162"/>
                  <a:gd name="T7" fmla="*/ 849 h 849"/>
                  <a:gd name="T8" fmla="*/ 28 w 1162"/>
                  <a:gd name="T9" fmla="*/ 826 h 849"/>
                  <a:gd name="T10" fmla="*/ 28 w 1162"/>
                  <a:gd name="T11" fmla="*/ 52 h 849"/>
                  <a:gd name="T12" fmla="*/ 1140 w 1162"/>
                  <a:gd name="T13" fmla="*/ 13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2" h="849">
                    <a:moveTo>
                      <a:pt x="1140" y="13"/>
                    </a:moveTo>
                    <a:lnTo>
                      <a:pt x="1162" y="0"/>
                    </a:lnTo>
                    <a:lnTo>
                      <a:pt x="0" y="26"/>
                    </a:lnTo>
                    <a:lnTo>
                      <a:pt x="0" y="849"/>
                    </a:lnTo>
                    <a:lnTo>
                      <a:pt x="28" y="826"/>
                    </a:lnTo>
                    <a:lnTo>
                      <a:pt x="28" y="52"/>
                    </a:lnTo>
                    <a:lnTo>
                      <a:pt x="1140" y="13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51"/>
              <p:cNvSpPr>
                <a:spLocks/>
              </p:cNvSpPr>
              <p:nvPr/>
            </p:nvSpPr>
            <p:spPr bwMode="auto">
              <a:xfrm>
                <a:off x="6063" y="710"/>
                <a:ext cx="697" cy="285"/>
              </a:xfrm>
              <a:custGeom>
                <a:avLst/>
                <a:gdLst>
                  <a:gd name="T0" fmla="*/ 299 w 1394"/>
                  <a:gd name="T1" fmla="*/ 0 h 569"/>
                  <a:gd name="T2" fmla="*/ 0 w 1394"/>
                  <a:gd name="T3" fmla="*/ 204 h 569"/>
                  <a:gd name="T4" fmla="*/ 1075 w 1394"/>
                  <a:gd name="T5" fmla="*/ 569 h 569"/>
                  <a:gd name="T6" fmla="*/ 1394 w 1394"/>
                  <a:gd name="T7" fmla="*/ 259 h 569"/>
                  <a:gd name="T8" fmla="*/ 299 w 1394"/>
                  <a:gd name="T9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4" h="569">
                    <a:moveTo>
                      <a:pt x="299" y="0"/>
                    </a:moveTo>
                    <a:lnTo>
                      <a:pt x="0" y="204"/>
                    </a:lnTo>
                    <a:lnTo>
                      <a:pt x="1075" y="569"/>
                    </a:lnTo>
                    <a:lnTo>
                      <a:pt x="1394" y="259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52"/>
              <p:cNvSpPr>
                <a:spLocks/>
              </p:cNvSpPr>
              <p:nvPr/>
            </p:nvSpPr>
            <p:spPr bwMode="auto">
              <a:xfrm>
                <a:off x="6516" y="843"/>
                <a:ext cx="40" cy="19"/>
              </a:xfrm>
              <a:custGeom>
                <a:avLst/>
                <a:gdLst>
                  <a:gd name="T0" fmla="*/ 54 w 82"/>
                  <a:gd name="T1" fmla="*/ 38 h 38"/>
                  <a:gd name="T2" fmla="*/ 0 w 82"/>
                  <a:gd name="T3" fmla="*/ 23 h 38"/>
                  <a:gd name="T4" fmla="*/ 28 w 82"/>
                  <a:gd name="T5" fmla="*/ 0 h 38"/>
                  <a:gd name="T6" fmla="*/ 82 w 82"/>
                  <a:gd name="T7" fmla="*/ 14 h 38"/>
                  <a:gd name="T8" fmla="*/ 54 w 8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">
                    <a:moveTo>
                      <a:pt x="54" y="38"/>
                    </a:moveTo>
                    <a:lnTo>
                      <a:pt x="0" y="23"/>
                    </a:lnTo>
                    <a:lnTo>
                      <a:pt x="28" y="0"/>
                    </a:lnTo>
                    <a:lnTo>
                      <a:pt x="82" y="14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53"/>
              <p:cNvSpPr>
                <a:spLocks/>
              </p:cNvSpPr>
              <p:nvPr/>
            </p:nvSpPr>
            <p:spPr bwMode="auto">
              <a:xfrm>
                <a:off x="6552" y="852"/>
                <a:ext cx="40" cy="20"/>
              </a:xfrm>
              <a:custGeom>
                <a:avLst/>
                <a:gdLst>
                  <a:gd name="T0" fmla="*/ 27 w 80"/>
                  <a:gd name="T1" fmla="*/ 0 h 39"/>
                  <a:gd name="T2" fmla="*/ 80 w 80"/>
                  <a:gd name="T3" fmla="*/ 13 h 39"/>
                  <a:gd name="T4" fmla="*/ 53 w 80"/>
                  <a:gd name="T5" fmla="*/ 39 h 39"/>
                  <a:gd name="T6" fmla="*/ 0 w 80"/>
                  <a:gd name="T7" fmla="*/ 24 h 39"/>
                  <a:gd name="T8" fmla="*/ 27 w 8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9">
                    <a:moveTo>
                      <a:pt x="27" y="0"/>
                    </a:moveTo>
                    <a:lnTo>
                      <a:pt x="80" y="13"/>
                    </a:lnTo>
                    <a:lnTo>
                      <a:pt x="53" y="39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54"/>
              <p:cNvSpPr>
                <a:spLocks/>
              </p:cNvSpPr>
              <p:nvPr/>
            </p:nvSpPr>
            <p:spPr bwMode="auto">
              <a:xfrm>
                <a:off x="6318" y="809"/>
                <a:ext cx="39" cy="17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6 h 36"/>
                  <a:gd name="T4" fmla="*/ 52 w 77"/>
                  <a:gd name="T5" fmla="*/ 36 h 36"/>
                  <a:gd name="T6" fmla="*/ 0 w 77"/>
                  <a:gd name="T7" fmla="*/ 20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6"/>
                    </a:lnTo>
                    <a:lnTo>
                      <a:pt x="52" y="36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auto">
              <a:xfrm>
                <a:off x="6282" y="798"/>
                <a:ext cx="39" cy="17"/>
              </a:xfrm>
              <a:custGeom>
                <a:avLst/>
                <a:gdLst>
                  <a:gd name="T0" fmla="*/ 51 w 77"/>
                  <a:gd name="T1" fmla="*/ 35 h 35"/>
                  <a:gd name="T2" fmla="*/ 0 w 77"/>
                  <a:gd name="T3" fmla="*/ 19 h 35"/>
                  <a:gd name="T4" fmla="*/ 24 w 77"/>
                  <a:gd name="T5" fmla="*/ 0 h 35"/>
                  <a:gd name="T6" fmla="*/ 77 w 77"/>
                  <a:gd name="T7" fmla="*/ 16 h 35"/>
                  <a:gd name="T8" fmla="*/ 51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1" y="35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7" y="16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56"/>
              <p:cNvSpPr>
                <a:spLocks/>
              </p:cNvSpPr>
              <p:nvPr/>
            </p:nvSpPr>
            <p:spPr bwMode="auto">
              <a:xfrm>
                <a:off x="6353" y="819"/>
                <a:ext cx="39" cy="18"/>
              </a:xfrm>
              <a:custGeom>
                <a:avLst/>
                <a:gdLst>
                  <a:gd name="T0" fmla="*/ 26 w 77"/>
                  <a:gd name="T1" fmla="*/ 0 h 35"/>
                  <a:gd name="T2" fmla="*/ 77 w 77"/>
                  <a:gd name="T3" fmla="*/ 15 h 35"/>
                  <a:gd name="T4" fmla="*/ 53 w 77"/>
                  <a:gd name="T5" fmla="*/ 35 h 35"/>
                  <a:gd name="T6" fmla="*/ 0 w 77"/>
                  <a:gd name="T7" fmla="*/ 21 h 35"/>
                  <a:gd name="T8" fmla="*/ 26 w 7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26" y="0"/>
                    </a:moveTo>
                    <a:lnTo>
                      <a:pt x="77" y="15"/>
                    </a:lnTo>
                    <a:lnTo>
                      <a:pt x="53" y="35"/>
                    </a:lnTo>
                    <a:lnTo>
                      <a:pt x="0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57"/>
              <p:cNvSpPr>
                <a:spLocks/>
              </p:cNvSpPr>
              <p:nvPr/>
            </p:nvSpPr>
            <p:spPr bwMode="auto">
              <a:xfrm>
                <a:off x="6389" y="829"/>
                <a:ext cx="38" cy="19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4 h 36"/>
                  <a:gd name="T4" fmla="*/ 52 w 77"/>
                  <a:gd name="T5" fmla="*/ 36 h 36"/>
                  <a:gd name="T6" fmla="*/ 0 w 77"/>
                  <a:gd name="T7" fmla="*/ 20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4"/>
                    </a:lnTo>
                    <a:lnTo>
                      <a:pt x="52" y="36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58"/>
              <p:cNvSpPr>
                <a:spLocks/>
              </p:cNvSpPr>
              <p:nvPr/>
            </p:nvSpPr>
            <p:spPr bwMode="auto">
              <a:xfrm>
                <a:off x="6424" y="840"/>
                <a:ext cx="40" cy="19"/>
              </a:xfrm>
              <a:custGeom>
                <a:avLst/>
                <a:gdLst>
                  <a:gd name="T0" fmla="*/ 25 w 79"/>
                  <a:gd name="T1" fmla="*/ 0 h 38"/>
                  <a:gd name="T2" fmla="*/ 79 w 79"/>
                  <a:gd name="T3" fmla="*/ 15 h 38"/>
                  <a:gd name="T4" fmla="*/ 52 w 79"/>
                  <a:gd name="T5" fmla="*/ 38 h 38"/>
                  <a:gd name="T6" fmla="*/ 0 w 79"/>
                  <a:gd name="T7" fmla="*/ 22 h 38"/>
                  <a:gd name="T8" fmla="*/ 25 w 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25" y="0"/>
                    </a:moveTo>
                    <a:lnTo>
                      <a:pt x="79" y="15"/>
                    </a:lnTo>
                    <a:lnTo>
                      <a:pt x="52" y="38"/>
                    </a:lnTo>
                    <a:lnTo>
                      <a:pt x="0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59"/>
              <p:cNvSpPr>
                <a:spLocks/>
              </p:cNvSpPr>
              <p:nvPr/>
            </p:nvSpPr>
            <p:spPr bwMode="auto">
              <a:xfrm>
                <a:off x="6459" y="850"/>
                <a:ext cx="40" cy="20"/>
              </a:xfrm>
              <a:custGeom>
                <a:avLst/>
                <a:gdLst>
                  <a:gd name="T0" fmla="*/ 28 w 81"/>
                  <a:gd name="T1" fmla="*/ 0 h 39"/>
                  <a:gd name="T2" fmla="*/ 81 w 81"/>
                  <a:gd name="T3" fmla="*/ 15 h 39"/>
                  <a:gd name="T4" fmla="*/ 53 w 81"/>
                  <a:gd name="T5" fmla="*/ 39 h 39"/>
                  <a:gd name="T6" fmla="*/ 0 w 81"/>
                  <a:gd name="T7" fmla="*/ 23 h 39"/>
                  <a:gd name="T8" fmla="*/ 28 w 8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9">
                    <a:moveTo>
                      <a:pt x="28" y="0"/>
                    </a:moveTo>
                    <a:lnTo>
                      <a:pt x="81" y="15"/>
                    </a:lnTo>
                    <a:lnTo>
                      <a:pt x="53" y="39"/>
                    </a:lnTo>
                    <a:lnTo>
                      <a:pt x="0" y="2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60"/>
              <p:cNvSpPr>
                <a:spLocks/>
              </p:cNvSpPr>
              <p:nvPr/>
            </p:nvSpPr>
            <p:spPr bwMode="auto">
              <a:xfrm>
                <a:off x="6495" y="860"/>
                <a:ext cx="40" cy="20"/>
              </a:xfrm>
              <a:custGeom>
                <a:avLst/>
                <a:gdLst>
                  <a:gd name="T0" fmla="*/ 27 w 80"/>
                  <a:gd name="T1" fmla="*/ 0 h 39"/>
                  <a:gd name="T2" fmla="*/ 80 w 80"/>
                  <a:gd name="T3" fmla="*/ 15 h 39"/>
                  <a:gd name="T4" fmla="*/ 53 w 80"/>
                  <a:gd name="T5" fmla="*/ 39 h 39"/>
                  <a:gd name="T6" fmla="*/ 0 w 80"/>
                  <a:gd name="T7" fmla="*/ 23 h 39"/>
                  <a:gd name="T8" fmla="*/ 27 w 8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9">
                    <a:moveTo>
                      <a:pt x="27" y="0"/>
                    </a:moveTo>
                    <a:lnTo>
                      <a:pt x="80" y="15"/>
                    </a:lnTo>
                    <a:lnTo>
                      <a:pt x="53" y="39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61"/>
              <p:cNvSpPr>
                <a:spLocks/>
              </p:cNvSpPr>
              <p:nvPr/>
            </p:nvSpPr>
            <p:spPr bwMode="auto">
              <a:xfrm>
                <a:off x="6480" y="833"/>
                <a:ext cx="40" cy="18"/>
              </a:xfrm>
              <a:custGeom>
                <a:avLst/>
                <a:gdLst>
                  <a:gd name="T0" fmla="*/ 53 w 80"/>
                  <a:gd name="T1" fmla="*/ 37 h 37"/>
                  <a:gd name="T2" fmla="*/ 0 w 80"/>
                  <a:gd name="T3" fmla="*/ 22 h 37"/>
                  <a:gd name="T4" fmla="*/ 27 w 80"/>
                  <a:gd name="T5" fmla="*/ 0 h 37"/>
                  <a:gd name="T6" fmla="*/ 80 w 80"/>
                  <a:gd name="T7" fmla="*/ 14 h 37"/>
                  <a:gd name="T8" fmla="*/ 53 w 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7">
                    <a:moveTo>
                      <a:pt x="53" y="37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62"/>
              <p:cNvSpPr>
                <a:spLocks/>
              </p:cNvSpPr>
              <p:nvPr/>
            </p:nvSpPr>
            <p:spPr bwMode="auto">
              <a:xfrm>
                <a:off x="6444" y="822"/>
                <a:ext cx="40" cy="19"/>
              </a:xfrm>
              <a:custGeom>
                <a:avLst/>
                <a:gdLst>
                  <a:gd name="T0" fmla="*/ 53 w 80"/>
                  <a:gd name="T1" fmla="*/ 38 h 38"/>
                  <a:gd name="T2" fmla="*/ 0 w 80"/>
                  <a:gd name="T3" fmla="*/ 22 h 38"/>
                  <a:gd name="T4" fmla="*/ 27 w 80"/>
                  <a:gd name="T5" fmla="*/ 0 h 38"/>
                  <a:gd name="T6" fmla="*/ 80 w 80"/>
                  <a:gd name="T7" fmla="*/ 15 h 38"/>
                  <a:gd name="T8" fmla="*/ 53 w 8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53" y="38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5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63"/>
              <p:cNvSpPr>
                <a:spLocks/>
              </p:cNvSpPr>
              <p:nvPr/>
            </p:nvSpPr>
            <p:spPr bwMode="auto">
              <a:xfrm>
                <a:off x="6408" y="813"/>
                <a:ext cx="40" cy="18"/>
              </a:xfrm>
              <a:custGeom>
                <a:avLst/>
                <a:gdLst>
                  <a:gd name="T0" fmla="*/ 53 w 79"/>
                  <a:gd name="T1" fmla="*/ 37 h 37"/>
                  <a:gd name="T2" fmla="*/ 0 w 79"/>
                  <a:gd name="T3" fmla="*/ 21 h 37"/>
                  <a:gd name="T4" fmla="*/ 26 w 79"/>
                  <a:gd name="T5" fmla="*/ 0 h 37"/>
                  <a:gd name="T6" fmla="*/ 79 w 79"/>
                  <a:gd name="T7" fmla="*/ 15 h 37"/>
                  <a:gd name="T8" fmla="*/ 53 w 7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7">
                    <a:moveTo>
                      <a:pt x="53" y="37"/>
                    </a:moveTo>
                    <a:lnTo>
                      <a:pt x="0" y="21"/>
                    </a:lnTo>
                    <a:lnTo>
                      <a:pt x="26" y="0"/>
                    </a:lnTo>
                    <a:lnTo>
                      <a:pt x="79" y="15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64"/>
              <p:cNvSpPr>
                <a:spLocks/>
              </p:cNvSpPr>
              <p:nvPr/>
            </p:nvSpPr>
            <p:spPr bwMode="auto">
              <a:xfrm>
                <a:off x="6373" y="803"/>
                <a:ext cx="39" cy="18"/>
              </a:xfrm>
              <a:custGeom>
                <a:avLst/>
                <a:gdLst>
                  <a:gd name="T0" fmla="*/ 51 w 77"/>
                  <a:gd name="T1" fmla="*/ 35 h 35"/>
                  <a:gd name="T2" fmla="*/ 0 w 77"/>
                  <a:gd name="T3" fmla="*/ 20 h 35"/>
                  <a:gd name="T4" fmla="*/ 25 w 77"/>
                  <a:gd name="T5" fmla="*/ 0 h 35"/>
                  <a:gd name="T6" fmla="*/ 77 w 77"/>
                  <a:gd name="T7" fmla="*/ 15 h 35"/>
                  <a:gd name="T8" fmla="*/ 51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1" y="35"/>
                    </a:moveTo>
                    <a:lnTo>
                      <a:pt x="0" y="20"/>
                    </a:lnTo>
                    <a:lnTo>
                      <a:pt x="25" y="0"/>
                    </a:lnTo>
                    <a:lnTo>
                      <a:pt x="77" y="15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65"/>
              <p:cNvSpPr>
                <a:spLocks/>
              </p:cNvSpPr>
              <p:nvPr/>
            </p:nvSpPr>
            <p:spPr bwMode="auto">
              <a:xfrm>
                <a:off x="6338" y="793"/>
                <a:ext cx="39" cy="17"/>
              </a:xfrm>
              <a:custGeom>
                <a:avLst/>
                <a:gdLst>
                  <a:gd name="T0" fmla="*/ 52 w 77"/>
                  <a:gd name="T1" fmla="*/ 35 h 35"/>
                  <a:gd name="T2" fmla="*/ 0 w 77"/>
                  <a:gd name="T3" fmla="*/ 20 h 35"/>
                  <a:gd name="T4" fmla="*/ 24 w 77"/>
                  <a:gd name="T5" fmla="*/ 0 h 35"/>
                  <a:gd name="T6" fmla="*/ 77 w 77"/>
                  <a:gd name="T7" fmla="*/ 15 h 35"/>
                  <a:gd name="T8" fmla="*/ 52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2" y="35"/>
                    </a:moveTo>
                    <a:lnTo>
                      <a:pt x="0" y="20"/>
                    </a:lnTo>
                    <a:lnTo>
                      <a:pt x="24" y="0"/>
                    </a:lnTo>
                    <a:lnTo>
                      <a:pt x="77" y="15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66"/>
              <p:cNvSpPr>
                <a:spLocks/>
              </p:cNvSpPr>
              <p:nvPr/>
            </p:nvSpPr>
            <p:spPr bwMode="auto">
              <a:xfrm>
                <a:off x="6302" y="783"/>
                <a:ext cx="38" cy="17"/>
              </a:xfrm>
              <a:custGeom>
                <a:avLst/>
                <a:gdLst>
                  <a:gd name="T0" fmla="*/ 52 w 76"/>
                  <a:gd name="T1" fmla="*/ 34 h 34"/>
                  <a:gd name="T2" fmla="*/ 0 w 76"/>
                  <a:gd name="T3" fmla="*/ 19 h 34"/>
                  <a:gd name="T4" fmla="*/ 23 w 76"/>
                  <a:gd name="T5" fmla="*/ 0 h 34"/>
                  <a:gd name="T6" fmla="*/ 76 w 76"/>
                  <a:gd name="T7" fmla="*/ 15 h 34"/>
                  <a:gd name="T8" fmla="*/ 52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52" y="34"/>
                    </a:moveTo>
                    <a:lnTo>
                      <a:pt x="0" y="19"/>
                    </a:lnTo>
                    <a:lnTo>
                      <a:pt x="23" y="0"/>
                    </a:lnTo>
                    <a:lnTo>
                      <a:pt x="76" y="15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67"/>
              <p:cNvSpPr>
                <a:spLocks/>
              </p:cNvSpPr>
              <p:nvPr/>
            </p:nvSpPr>
            <p:spPr bwMode="auto">
              <a:xfrm>
                <a:off x="6267" y="773"/>
                <a:ext cx="37" cy="17"/>
              </a:xfrm>
              <a:custGeom>
                <a:avLst/>
                <a:gdLst>
                  <a:gd name="T0" fmla="*/ 52 w 75"/>
                  <a:gd name="T1" fmla="*/ 32 h 32"/>
                  <a:gd name="T2" fmla="*/ 0 w 75"/>
                  <a:gd name="T3" fmla="*/ 17 h 32"/>
                  <a:gd name="T4" fmla="*/ 23 w 75"/>
                  <a:gd name="T5" fmla="*/ 0 h 32"/>
                  <a:gd name="T6" fmla="*/ 75 w 75"/>
                  <a:gd name="T7" fmla="*/ 15 h 32"/>
                  <a:gd name="T8" fmla="*/ 52 w 7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52" y="32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75" y="15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68"/>
              <p:cNvSpPr>
                <a:spLocks/>
              </p:cNvSpPr>
              <p:nvPr/>
            </p:nvSpPr>
            <p:spPr bwMode="auto">
              <a:xfrm>
                <a:off x="6247" y="788"/>
                <a:ext cx="38" cy="16"/>
              </a:xfrm>
              <a:custGeom>
                <a:avLst/>
                <a:gdLst>
                  <a:gd name="T0" fmla="*/ 75 w 75"/>
                  <a:gd name="T1" fmla="*/ 15 h 32"/>
                  <a:gd name="T2" fmla="*/ 52 w 75"/>
                  <a:gd name="T3" fmla="*/ 32 h 32"/>
                  <a:gd name="T4" fmla="*/ 0 w 75"/>
                  <a:gd name="T5" fmla="*/ 17 h 32"/>
                  <a:gd name="T6" fmla="*/ 23 w 75"/>
                  <a:gd name="T7" fmla="*/ 0 h 32"/>
                  <a:gd name="T8" fmla="*/ 75 w 7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75" y="15"/>
                    </a:moveTo>
                    <a:lnTo>
                      <a:pt x="52" y="32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69"/>
              <p:cNvSpPr>
                <a:spLocks/>
              </p:cNvSpPr>
              <p:nvPr/>
            </p:nvSpPr>
            <p:spPr bwMode="auto">
              <a:xfrm>
                <a:off x="6211" y="778"/>
                <a:ext cx="38" cy="16"/>
              </a:xfrm>
              <a:custGeom>
                <a:avLst/>
                <a:gdLst>
                  <a:gd name="T0" fmla="*/ 52 w 75"/>
                  <a:gd name="T1" fmla="*/ 32 h 32"/>
                  <a:gd name="T2" fmla="*/ 0 w 75"/>
                  <a:gd name="T3" fmla="*/ 16 h 32"/>
                  <a:gd name="T4" fmla="*/ 23 w 75"/>
                  <a:gd name="T5" fmla="*/ 0 h 32"/>
                  <a:gd name="T6" fmla="*/ 75 w 75"/>
                  <a:gd name="T7" fmla="*/ 15 h 32"/>
                  <a:gd name="T8" fmla="*/ 52 w 7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52" y="32"/>
                    </a:moveTo>
                    <a:lnTo>
                      <a:pt x="0" y="16"/>
                    </a:lnTo>
                    <a:lnTo>
                      <a:pt x="23" y="0"/>
                    </a:lnTo>
                    <a:lnTo>
                      <a:pt x="75" y="15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70"/>
              <p:cNvSpPr>
                <a:spLocks/>
              </p:cNvSpPr>
              <p:nvPr/>
            </p:nvSpPr>
            <p:spPr bwMode="auto">
              <a:xfrm>
                <a:off x="6192" y="792"/>
                <a:ext cx="37" cy="17"/>
              </a:xfrm>
              <a:custGeom>
                <a:avLst/>
                <a:gdLst>
                  <a:gd name="T0" fmla="*/ 75 w 75"/>
                  <a:gd name="T1" fmla="*/ 16 h 33"/>
                  <a:gd name="T2" fmla="*/ 52 w 75"/>
                  <a:gd name="T3" fmla="*/ 33 h 33"/>
                  <a:gd name="T4" fmla="*/ 0 w 75"/>
                  <a:gd name="T5" fmla="*/ 17 h 33"/>
                  <a:gd name="T6" fmla="*/ 23 w 75"/>
                  <a:gd name="T7" fmla="*/ 0 h 33"/>
                  <a:gd name="T8" fmla="*/ 75 w 75"/>
                  <a:gd name="T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">
                    <a:moveTo>
                      <a:pt x="75" y="16"/>
                    </a:moveTo>
                    <a:lnTo>
                      <a:pt x="52" y="33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75" y="1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71"/>
              <p:cNvSpPr>
                <a:spLocks/>
              </p:cNvSpPr>
              <p:nvPr/>
            </p:nvSpPr>
            <p:spPr bwMode="auto">
              <a:xfrm>
                <a:off x="6228" y="803"/>
                <a:ext cx="37" cy="17"/>
              </a:xfrm>
              <a:custGeom>
                <a:avLst/>
                <a:gdLst>
                  <a:gd name="T0" fmla="*/ 23 w 75"/>
                  <a:gd name="T1" fmla="*/ 0 h 34"/>
                  <a:gd name="T2" fmla="*/ 75 w 75"/>
                  <a:gd name="T3" fmla="*/ 16 h 34"/>
                  <a:gd name="T4" fmla="*/ 52 w 75"/>
                  <a:gd name="T5" fmla="*/ 34 h 34"/>
                  <a:gd name="T6" fmla="*/ 0 w 75"/>
                  <a:gd name="T7" fmla="*/ 17 h 34"/>
                  <a:gd name="T8" fmla="*/ 23 w 7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4">
                    <a:moveTo>
                      <a:pt x="23" y="0"/>
                    </a:moveTo>
                    <a:lnTo>
                      <a:pt x="75" y="16"/>
                    </a:lnTo>
                    <a:lnTo>
                      <a:pt x="52" y="34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72"/>
              <p:cNvSpPr>
                <a:spLocks/>
              </p:cNvSpPr>
              <p:nvPr/>
            </p:nvSpPr>
            <p:spPr bwMode="auto">
              <a:xfrm>
                <a:off x="6263" y="814"/>
                <a:ext cx="38" cy="17"/>
              </a:xfrm>
              <a:custGeom>
                <a:avLst/>
                <a:gdLst>
                  <a:gd name="T0" fmla="*/ 25 w 76"/>
                  <a:gd name="T1" fmla="*/ 0 h 35"/>
                  <a:gd name="T2" fmla="*/ 76 w 76"/>
                  <a:gd name="T3" fmla="*/ 17 h 35"/>
                  <a:gd name="T4" fmla="*/ 52 w 76"/>
                  <a:gd name="T5" fmla="*/ 35 h 35"/>
                  <a:gd name="T6" fmla="*/ 0 w 76"/>
                  <a:gd name="T7" fmla="*/ 19 h 35"/>
                  <a:gd name="T8" fmla="*/ 25 w 7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5">
                    <a:moveTo>
                      <a:pt x="25" y="0"/>
                    </a:moveTo>
                    <a:lnTo>
                      <a:pt x="76" y="17"/>
                    </a:lnTo>
                    <a:lnTo>
                      <a:pt x="52" y="35"/>
                    </a:lnTo>
                    <a:lnTo>
                      <a:pt x="0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73"/>
              <p:cNvSpPr>
                <a:spLocks/>
              </p:cNvSpPr>
              <p:nvPr/>
            </p:nvSpPr>
            <p:spPr bwMode="auto">
              <a:xfrm>
                <a:off x="6298" y="824"/>
                <a:ext cx="38" cy="19"/>
              </a:xfrm>
              <a:custGeom>
                <a:avLst/>
                <a:gdLst>
                  <a:gd name="T0" fmla="*/ 24 w 77"/>
                  <a:gd name="T1" fmla="*/ 0 h 37"/>
                  <a:gd name="T2" fmla="*/ 77 w 77"/>
                  <a:gd name="T3" fmla="*/ 16 h 37"/>
                  <a:gd name="T4" fmla="*/ 51 w 77"/>
                  <a:gd name="T5" fmla="*/ 37 h 37"/>
                  <a:gd name="T6" fmla="*/ 0 w 77"/>
                  <a:gd name="T7" fmla="*/ 20 h 37"/>
                  <a:gd name="T8" fmla="*/ 24 w 7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7">
                    <a:moveTo>
                      <a:pt x="24" y="0"/>
                    </a:moveTo>
                    <a:lnTo>
                      <a:pt x="77" y="16"/>
                    </a:lnTo>
                    <a:lnTo>
                      <a:pt x="51" y="37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74"/>
              <p:cNvSpPr>
                <a:spLocks/>
              </p:cNvSpPr>
              <p:nvPr/>
            </p:nvSpPr>
            <p:spPr bwMode="auto">
              <a:xfrm>
                <a:off x="6333" y="835"/>
                <a:ext cx="39" cy="18"/>
              </a:xfrm>
              <a:custGeom>
                <a:avLst/>
                <a:gdLst>
                  <a:gd name="T0" fmla="*/ 25 w 78"/>
                  <a:gd name="T1" fmla="*/ 0 h 37"/>
                  <a:gd name="T2" fmla="*/ 78 w 78"/>
                  <a:gd name="T3" fmla="*/ 16 h 37"/>
                  <a:gd name="T4" fmla="*/ 53 w 78"/>
                  <a:gd name="T5" fmla="*/ 37 h 37"/>
                  <a:gd name="T6" fmla="*/ 0 w 78"/>
                  <a:gd name="T7" fmla="*/ 21 h 37"/>
                  <a:gd name="T8" fmla="*/ 25 w 7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7">
                    <a:moveTo>
                      <a:pt x="25" y="0"/>
                    </a:moveTo>
                    <a:lnTo>
                      <a:pt x="78" y="16"/>
                    </a:lnTo>
                    <a:lnTo>
                      <a:pt x="53" y="37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75"/>
              <p:cNvSpPr>
                <a:spLocks/>
              </p:cNvSpPr>
              <p:nvPr/>
            </p:nvSpPr>
            <p:spPr bwMode="auto">
              <a:xfrm>
                <a:off x="6368" y="846"/>
                <a:ext cx="39" cy="19"/>
              </a:xfrm>
              <a:custGeom>
                <a:avLst/>
                <a:gdLst>
                  <a:gd name="T0" fmla="*/ 27 w 79"/>
                  <a:gd name="T1" fmla="*/ 0 h 38"/>
                  <a:gd name="T2" fmla="*/ 79 w 79"/>
                  <a:gd name="T3" fmla="*/ 16 h 38"/>
                  <a:gd name="T4" fmla="*/ 52 w 79"/>
                  <a:gd name="T5" fmla="*/ 38 h 38"/>
                  <a:gd name="T6" fmla="*/ 0 w 79"/>
                  <a:gd name="T7" fmla="*/ 21 h 38"/>
                  <a:gd name="T8" fmla="*/ 27 w 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27" y="0"/>
                    </a:moveTo>
                    <a:lnTo>
                      <a:pt x="79" y="16"/>
                    </a:lnTo>
                    <a:lnTo>
                      <a:pt x="52" y="38"/>
                    </a:lnTo>
                    <a:lnTo>
                      <a:pt x="0" y="2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76"/>
              <p:cNvSpPr>
                <a:spLocks/>
              </p:cNvSpPr>
              <p:nvPr/>
            </p:nvSpPr>
            <p:spPr bwMode="auto">
              <a:xfrm>
                <a:off x="6403" y="857"/>
                <a:ext cx="40" cy="19"/>
              </a:xfrm>
              <a:custGeom>
                <a:avLst/>
                <a:gdLst>
                  <a:gd name="T0" fmla="*/ 27 w 80"/>
                  <a:gd name="T1" fmla="*/ 0 h 38"/>
                  <a:gd name="T2" fmla="*/ 80 w 80"/>
                  <a:gd name="T3" fmla="*/ 16 h 38"/>
                  <a:gd name="T4" fmla="*/ 52 w 80"/>
                  <a:gd name="T5" fmla="*/ 38 h 38"/>
                  <a:gd name="T6" fmla="*/ 0 w 80"/>
                  <a:gd name="T7" fmla="*/ 22 h 38"/>
                  <a:gd name="T8" fmla="*/ 27 w 8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27" y="0"/>
                    </a:moveTo>
                    <a:lnTo>
                      <a:pt x="80" y="16"/>
                    </a:lnTo>
                    <a:lnTo>
                      <a:pt x="52" y="38"/>
                    </a:lnTo>
                    <a:lnTo>
                      <a:pt x="0" y="2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77"/>
              <p:cNvSpPr>
                <a:spLocks/>
              </p:cNvSpPr>
              <p:nvPr/>
            </p:nvSpPr>
            <p:spPr bwMode="auto">
              <a:xfrm>
                <a:off x="6438" y="867"/>
                <a:ext cx="41" cy="20"/>
              </a:xfrm>
              <a:custGeom>
                <a:avLst/>
                <a:gdLst>
                  <a:gd name="T0" fmla="*/ 27 w 80"/>
                  <a:gd name="T1" fmla="*/ 0 h 40"/>
                  <a:gd name="T2" fmla="*/ 80 w 80"/>
                  <a:gd name="T3" fmla="*/ 16 h 40"/>
                  <a:gd name="T4" fmla="*/ 53 w 80"/>
                  <a:gd name="T5" fmla="*/ 40 h 40"/>
                  <a:gd name="T6" fmla="*/ 0 w 80"/>
                  <a:gd name="T7" fmla="*/ 23 h 40"/>
                  <a:gd name="T8" fmla="*/ 27 w 8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0">
                    <a:moveTo>
                      <a:pt x="27" y="0"/>
                    </a:moveTo>
                    <a:lnTo>
                      <a:pt x="80" y="16"/>
                    </a:lnTo>
                    <a:lnTo>
                      <a:pt x="53" y="40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78"/>
              <p:cNvSpPr>
                <a:spLocks/>
              </p:cNvSpPr>
              <p:nvPr/>
            </p:nvSpPr>
            <p:spPr bwMode="auto">
              <a:xfrm>
                <a:off x="6474" y="878"/>
                <a:ext cx="40" cy="20"/>
              </a:xfrm>
              <a:custGeom>
                <a:avLst/>
                <a:gdLst>
                  <a:gd name="T0" fmla="*/ 28 w 82"/>
                  <a:gd name="T1" fmla="*/ 0 h 41"/>
                  <a:gd name="T2" fmla="*/ 82 w 82"/>
                  <a:gd name="T3" fmla="*/ 17 h 41"/>
                  <a:gd name="T4" fmla="*/ 53 w 82"/>
                  <a:gd name="T5" fmla="*/ 41 h 41"/>
                  <a:gd name="T6" fmla="*/ 0 w 82"/>
                  <a:gd name="T7" fmla="*/ 25 h 41"/>
                  <a:gd name="T8" fmla="*/ 28 w 8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1">
                    <a:moveTo>
                      <a:pt x="28" y="0"/>
                    </a:moveTo>
                    <a:lnTo>
                      <a:pt x="82" y="17"/>
                    </a:lnTo>
                    <a:lnTo>
                      <a:pt x="53" y="41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79"/>
              <p:cNvSpPr>
                <a:spLocks/>
              </p:cNvSpPr>
              <p:nvPr/>
            </p:nvSpPr>
            <p:spPr bwMode="auto">
              <a:xfrm>
                <a:off x="6509" y="889"/>
                <a:ext cx="41" cy="21"/>
              </a:xfrm>
              <a:custGeom>
                <a:avLst/>
                <a:gdLst>
                  <a:gd name="T0" fmla="*/ 28 w 81"/>
                  <a:gd name="T1" fmla="*/ 0 h 42"/>
                  <a:gd name="T2" fmla="*/ 81 w 81"/>
                  <a:gd name="T3" fmla="*/ 16 h 42"/>
                  <a:gd name="T4" fmla="*/ 53 w 81"/>
                  <a:gd name="T5" fmla="*/ 42 h 42"/>
                  <a:gd name="T6" fmla="*/ 0 w 81"/>
                  <a:gd name="T7" fmla="*/ 25 h 42"/>
                  <a:gd name="T8" fmla="*/ 28 w 8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2">
                    <a:moveTo>
                      <a:pt x="28" y="0"/>
                    </a:moveTo>
                    <a:lnTo>
                      <a:pt x="81" y="16"/>
                    </a:lnTo>
                    <a:lnTo>
                      <a:pt x="53" y="42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80"/>
              <p:cNvSpPr>
                <a:spLocks/>
              </p:cNvSpPr>
              <p:nvPr/>
            </p:nvSpPr>
            <p:spPr bwMode="auto">
              <a:xfrm>
                <a:off x="6531" y="871"/>
                <a:ext cx="40" cy="20"/>
              </a:xfrm>
              <a:custGeom>
                <a:avLst/>
                <a:gdLst>
                  <a:gd name="T0" fmla="*/ 0 w 81"/>
                  <a:gd name="T1" fmla="*/ 25 h 41"/>
                  <a:gd name="T2" fmla="*/ 28 w 81"/>
                  <a:gd name="T3" fmla="*/ 0 h 41"/>
                  <a:gd name="T4" fmla="*/ 81 w 81"/>
                  <a:gd name="T5" fmla="*/ 15 h 41"/>
                  <a:gd name="T6" fmla="*/ 53 w 81"/>
                  <a:gd name="T7" fmla="*/ 41 h 41"/>
                  <a:gd name="T8" fmla="*/ 0 w 81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1">
                    <a:moveTo>
                      <a:pt x="0" y="25"/>
                    </a:moveTo>
                    <a:lnTo>
                      <a:pt x="28" y="0"/>
                    </a:lnTo>
                    <a:lnTo>
                      <a:pt x="81" y="15"/>
                    </a:lnTo>
                    <a:lnTo>
                      <a:pt x="53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81"/>
              <p:cNvSpPr>
                <a:spLocks/>
              </p:cNvSpPr>
              <p:nvPr/>
            </p:nvSpPr>
            <p:spPr bwMode="auto">
              <a:xfrm>
                <a:off x="6566" y="881"/>
                <a:ext cx="41" cy="21"/>
              </a:xfrm>
              <a:custGeom>
                <a:avLst/>
                <a:gdLst>
                  <a:gd name="T0" fmla="*/ 29 w 83"/>
                  <a:gd name="T1" fmla="*/ 0 h 42"/>
                  <a:gd name="T2" fmla="*/ 83 w 83"/>
                  <a:gd name="T3" fmla="*/ 15 h 42"/>
                  <a:gd name="T4" fmla="*/ 53 w 83"/>
                  <a:gd name="T5" fmla="*/ 42 h 42"/>
                  <a:gd name="T6" fmla="*/ 0 w 83"/>
                  <a:gd name="T7" fmla="*/ 26 h 42"/>
                  <a:gd name="T8" fmla="*/ 29 w 8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2">
                    <a:moveTo>
                      <a:pt x="29" y="0"/>
                    </a:moveTo>
                    <a:lnTo>
                      <a:pt x="83" y="15"/>
                    </a:lnTo>
                    <a:lnTo>
                      <a:pt x="53" y="42"/>
                    </a:lnTo>
                    <a:lnTo>
                      <a:pt x="0" y="2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82"/>
              <p:cNvSpPr>
                <a:spLocks/>
              </p:cNvSpPr>
              <p:nvPr/>
            </p:nvSpPr>
            <p:spPr bwMode="auto">
              <a:xfrm>
                <a:off x="6588" y="862"/>
                <a:ext cx="40" cy="20"/>
              </a:xfrm>
              <a:custGeom>
                <a:avLst/>
                <a:gdLst>
                  <a:gd name="T0" fmla="*/ 0 w 82"/>
                  <a:gd name="T1" fmla="*/ 26 h 40"/>
                  <a:gd name="T2" fmla="*/ 28 w 82"/>
                  <a:gd name="T3" fmla="*/ 0 h 40"/>
                  <a:gd name="T4" fmla="*/ 82 w 82"/>
                  <a:gd name="T5" fmla="*/ 15 h 40"/>
                  <a:gd name="T6" fmla="*/ 53 w 82"/>
                  <a:gd name="T7" fmla="*/ 40 h 40"/>
                  <a:gd name="T8" fmla="*/ 0 w 82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">
                    <a:moveTo>
                      <a:pt x="0" y="26"/>
                    </a:moveTo>
                    <a:lnTo>
                      <a:pt x="28" y="0"/>
                    </a:lnTo>
                    <a:lnTo>
                      <a:pt x="82" y="15"/>
                    </a:lnTo>
                    <a:lnTo>
                      <a:pt x="53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83"/>
              <p:cNvSpPr>
                <a:spLocks/>
              </p:cNvSpPr>
              <p:nvPr/>
            </p:nvSpPr>
            <p:spPr bwMode="auto">
              <a:xfrm>
                <a:off x="6609" y="843"/>
                <a:ext cx="41" cy="20"/>
              </a:xfrm>
              <a:custGeom>
                <a:avLst/>
                <a:gdLst>
                  <a:gd name="T0" fmla="*/ 0 w 82"/>
                  <a:gd name="T1" fmla="*/ 26 h 40"/>
                  <a:gd name="T2" fmla="*/ 29 w 82"/>
                  <a:gd name="T3" fmla="*/ 0 h 40"/>
                  <a:gd name="T4" fmla="*/ 82 w 82"/>
                  <a:gd name="T5" fmla="*/ 14 h 40"/>
                  <a:gd name="T6" fmla="*/ 53 w 82"/>
                  <a:gd name="T7" fmla="*/ 40 h 40"/>
                  <a:gd name="T8" fmla="*/ 0 w 82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">
                    <a:moveTo>
                      <a:pt x="0" y="26"/>
                    </a:moveTo>
                    <a:lnTo>
                      <a:pt x="29" y="0"/>
                    </a:lnTo>
                    <a:lnTo>
                      <a:pt x="82" y="14"/>
                    </a:lnTo>
                    <a:lnTo>
                      <a:pt x="53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84"/>
              <p:cNvSpPr>
                <a:spLocks/>
              </p:cNvSpPr>
              <p:nvPr/>
            </p:nvSpPr>
            <p:spPr bwMode="auto">
              <a:xfrm>
                <a:off x="6573" y="834"/>
                <a:ext cx="40" cy="19"/>
              </a:xfrm>
              <a:custGeom>
                <a:avLst/>
                <a:gdLst>
                  <a:gd name="T0" fmla="*/ 54 w 82"/>
                  <a:gd name="T1" fmla="*/ 38 h 38"/>
                  <a:gd name="T2" fmla="*/ 0 w 82"/>
                  <a:gd name="T3" fmla="*/ 24 h 38"/>
                  <a:gd name="T4" fmla="*/ 29 w 82"/>
                  <a:gd name="T5" fmla="*/ 0 h 38"/>
                  <a:gd name="T6" fmla="*/ 82 w 82"/>
                  <a:gd name="T7" fmla="*/ 14 h 38"/>
                  <a:gd name="T8" fmla="*/ 54 w 8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">
                    <a:moveTo>
                      <a:pt x="54" y="38"/>
                    </a:moveTo>
                    <a:lnTo>
                      <a:pt x="0" y="24"/>
                    </a:lnTo>
                    <a:lnTo>
                      <a:pt x="29" y="0"/>
                    </a:lnTo>
                    <a:lnTo>
                      <a:pt x="82" y="14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85"/>
              <p:cNvSpPr>
                <a:spLocks/>
              </p:cNvSpPr>
              <p:nvPr/>
            </p:nvSpPr>
            <p:spPr bwMode="auto">
              <a:xfrm>
                <a:off x="6537" y="824"/>
                <a:ext cx="40" cy="19"/>
              </a:xfrm>
              <a:custGeom>
                <a:avLst/>
                <a:gdLst>
                  <a:gd name="T0" fmla="*/ 53 w 80"/>
                  <a:gd name="T1" fmla="*/ 38 h 38"/>
                  <a:gd name="T2" fmla="*/ 0 w 80"/>
                  <a:gd name="T3" fmla="*/ 24 h 38"/>
                  <a:gd name="T4" fmla="*/ 27 w 80"/>
                  <a:gd name="T5" fmla="*/ 0 h 38"/>
                  <a:gd name="T6" fmla="*/ 80 w 80"/>
                  <a:gd name="T7" fmla="*/ 14 h 38"/>
                  <a:gd name="T8" fmla="*/ 53 w 8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53" y="38"/>
                    </a:moveTo>
                    <a:lnTo>
                      <a:pt x="0" y="24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86"/>
              <p:cNvSpPr>
                <a:spLocks/>
              </p:cNvSpPr>
              <p:nvPr/>
            </p:nvSpPr>
            <p:spPr bwMode="auto">
              <a:xfrm>
                <a:off x="6501" y="815"/>
                <a:ext cx="40" cy="18"/>
              </a:xfrm>
              <a:custGeom>
                <a:avLst/>
                <a:gdLst>
                  <a:gd name="T0" fmla="*/ 53 w 80"/>
                  <a:gd name="T1" fmla="*/ 37 h 37"/>
                  <a:gd name="T2" fmla="*/ 0 w 80"/>
                  <a:gd name="T3" fmla="*/ 23 h 37"/>
                  <a:gd name="T4" fmla="*/ 27 w 80"/>
                  <a:gd name="T5" fmla="*/ 0 h 37"/>
                  <a:gd name="T6" fmla="*/ 80 w 80"/>
                  <a:gd name="T7" fmla="*/ 14 h 37"/>
                  <a:gd name="T8" fmla="*/ 53 w 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7">
                    <a:moveTo>
                      <a:pt x="53" y="37"/>
                    </a:moveTo>
                    <a:lnTo>
                      <a:pt x="0" y="23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87"/>
              <p:cNvSpPr>
                <a:spLocks/>
              </p:cNvSpPr>
              <p:nvPr/>
            </p:nvSpPr>
            <p:spPr bwMode="auto">
              <a:xfrm>
                <a:off x="6465" y="806"/>
                <a:ext cx="40" cy="18"/>
              </a:xfrm>
              <a:custGeom>
                <a:avLst/>
                <a:gdLst>
                  <a:gd name="T0" fmla="*/ 53 w 79"/>
                  <a:gd name="T1" fmla="*/ 36 h 36"/>
                  <a:gd name="T2" fmla="*/ 0 w 79"/>
                  <a:gd name="T3" fmla="*/ 22 h 36"/>
                  <a:gd name="T4" fmla="*/ 26 w 79"/>
                  <a:gd name="T5" fmla="*/ 0 h 36"/>
                  <a:gd name="T6" fmla="*/ 79 w 79"/>
                  <a:gd name="T7" fmla="*/ 14 h 36"/>
                  <a:gd name="T8" fmla="*/ 53 w 7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6">
                    <a:moveTo>
                      <a:pt x="53" y="36"/>
                    </a:moveTo>
                    <a:lnTo>
                      <a:pt x="0" y="22"/>
                    </a:lnTo>
                    <a:lnTo>
                      <a:pt x="26" y="0"/>
                    </a:lnTo>
                    <a:lnTo>
                      <a:pt x="79" y="14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88"/>
              <p:cNvSpPr>
                <a:spLocks/>
              </p:cNvSpPr>
              <p:nvPr/>
            </p:nvSpPr>
            <p:spPr bwMode="auto">
              <a:xfrm>
                <a:off x="6429" y="796"/>
                <a:ext cx="39" cy="18"/>
              </a:xfrm>
              <a:custGeom>
                <a:avLst/>
                <a:gdLst>
                  <a:gd name="T0" fmla="*/ 53 w 79"/>
                  <a:gd name="T1" fmla="*/ 34 h 34"/>
                  <a:gd name="T2" fmla="*/ 0 w 79"/>
                  <a:gd name="T3" fmla="*/ 21 h 34"/>
                  <a:gd name="T4" fmla="*/ 26 w 79"/>
                  <a:gd name="T5" fmla="*/ 0 h 34"/>
                  <a:gd name="T6" fmla="*/ 79 w 79"/>
                  <a:gd name="T7" fmla="*/ 14 h 34"/>
                  <a:gd name="T8" fmla="*/ 53 w 7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">
                    <a:moveTo>
                      <a:pt x="53" y="34"/>
                    </a:moveTo>
                    <a:lnTo>
                      <a:pt x="0" y="21"/>
                    </a:lnTo>
                    <a:lnTo>
                      <a:pt x="26" y="0"/>
                    </a:lnTo>
                    <a:lnTo>
                      <a:pt x="79" y="14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89"/>
              <p:cNvSpPr>
                <a:spLocks/>
              </p:cNvSpPr>
              <p:nvPr/>
            </p:nvSpPr>
            <p:spPr bwMode="auto">
              <a:xfrm>
                <a:off x="6393" y="787"/>
                <a:ext cx="39" cy="17"/>
              </a:xfrm>
              <a:custGeom>
                <a:avLst/>
                <a:gdLst>
                  <a:gd name="T0" fmla="*/ 52 w 77"/>
                  <a:gd name="T1" fmla="*/ 35 h 35"/>
                  <a:gd name="T2" fmla="*/ 0 w 77"/>
                  <a:gd name="T3" fmla="*/ 21 h 35"/>
                  <a:gd name="T4" fmla="*/ 24 w 77"/>
                  <a:gd name="T5" fmla="*/ 0 h 35"/>
                  <a:gd name="T6" fmla="*/ 77 w 77"/>
                  <a:gd name="T7" fmla="*/ 14 h 35"/>
                  <a:gd name="T8" fmla="*/ 52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2" y="35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77" y="14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90"/>
              <p:cNvSpPr>
                <a:spLocks/>
              </p:cNvSpPr>
              <p:nvPr/>
            </p:nvSpPr>
            <p:spPr bwMode="auto">
              <a:xfrm>
                <a:off x="6358" y="777"/>
                <a:ext cx="38" cy="17"/>
              </a:xfrm>
              <a:custGeom>
                <a:avLst/>
                <a:gdLst>
                  <a:gd name="T0" fmla="*/ 53 w 76"/>
                  <a:gd name="T1" fmla="*/ 33 h 33"/>
                  <a:gd name="T2" fmla="*/ 0 w 76"/>
                  <a:gd name="T3" fmla="*/ 19 h 33"/>
                  <a:gd name="T4" fmla="*/ 25 w 76"/>
                  <a:gd name="T5" fmla="*/ 0 h 33"/>
                  <a:gd name="T6" fmla="*/ 76 w 76"/>
                  <a:gd name="T7" fmla="*/ 14 h 33"/>
                  <a:gd name="T8" fmla="*/ 53 w 7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3">
                    <a:moveTo>
                      <a:pt x="53" y="33"/>
                    </a:moveTo>
                    <a:lnTo>
                      <a:pt x="0" y="19"/>
                    </a:lnTo>
                    <a:lnTo>
                      <a:pt x="25" y="0"/>
                    </a:lnTo>
                    <a:lnTo>
                      <a:pt x="76" y="14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91"/>
              <p:cNvSpPr>
                <a:spLocks/>
              </p:cNvSpPr>
              <p:nvPr/>
            </p:nvSpPr>
            <p:spPr bwMode="auto">
              <a:xfrm>
                <a:off x="6322" y="768"/>
                <a:ext cx="38" cy="16"/>
              </a:xfrm>
              <a:custGeom>
                <a:avLst/>
                <a:gdLst>
                  <a:gd name="T0" fmla="*/ 53 w 76"/>
                  <a:gd name="T1" fmla="*/ 33 h 33"/>
                  <a:gd name="T2" fmla="*/ 0 w 76"/>
                  <a:gd name="T3" fmla="*/ 19 h 33"/>
                  <a:gd name="T4" fmla="*/ 24 w 76"/>
                  <a:gd name="T5" fmla="*/ 0 h 33"/>
                  <a:gd name="T6" fmla="*/ 76 w 76"/>
                  <a:gd name="T7" fmla="*/ 14 h 33"/>
                  <a:gd name="T8" fmla="*/ 53 w 7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3">
                    <a:moveTo>
                      <a:pt x="53" y="33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6" y="14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92"/>
              <p:cNvSpPr>
                <a:spLocks/>
              </p:cNvSpPr>
              <p:nvPr/>
            </p:nvSpPr>
            <p:spPr bwMode="auto">
              <a:xfrm>
                <a:off x="6286" y="759"/>
                <a:ext cx="38" cy="16"/>
              </a:xfrm>
              <a:custGeom>
                <a:avLst/>
                <a:gdLst>
                  <a:gd name="T0" fmla="*/ 51 w 74"/>
                  <a:gd name="T1" fmla="*/ 31 h 31"/>
                  <a:gd name="T2" fmla="*/ 0 w 74"/>
                  <a:gd name="T3" fmla="*/ 17 h 31"/>
                  <a:gd name="T4" fmla="*/ 23 w 74"/>
                  <a:gd name="T5" fmla="*/ 0 h 31"/>
                  <a:gd name="T6" fmla="*/ 74 w 74"/>
                  <a:gd name="T7" fmla="*/ 13 h 31"/>
                  <a:gd name="T8" fmla="*/ 51 w 7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1">
                    <a:moveTo>
                      <a:pt x="51" y="31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74" y="13"/>
                    </a:lnTo>
                    <a:lnTo>
                      <a:pt x="51" y="3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93"/>
              <p:cNvSpPr>
                <a:spLocks/>
              </p:cNvSpPr>
              <p:nvPr/>
            </p:nvSpPr>
            <p:spPr bwMode="auto">
              <a:xfrm>
                <a:off x="6251" y="749"/>
                <a:ext cx="36" cy="16"/>
              </a:xfrm>
              <a:custGeom>
                <a:avLst/>
                <a:gdLst>
                  <a:gd name="T0" fmla="*/ 52 w 74"/>
                  <a:gd name="T1" fmla="*/ 32 h 32"/>
                  <a:gd name="T2" fmla="*/ 0 w 74"/>
                  <a:gd name="T3" fmla="*/ 18 h 32"/>
                  <a:gd name="T4" fmla="*/ 22 w 74"/>
                  <a:gd name="T5" fmla="*/ 0 h 32"/>
                  <a:gd name="T6" fmla="*/ 74 w 74"/>
                  <a:gd name="T7" fmla="*/ 14 h 32"/>
                  <a:gd name="T8" fmla="*/ 52 w 7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2">
                    <a:moveTo>
                      <a:pt x="52" y="32"/>
                    </a:moveTo>
                    <a:lnTo>
                      <a:pt x="0" y="18"/>
                    </a:lnTo>
                    <a:lnTo>
                      <a:pt x="22" y="0"/>
                    </a:lnTo>
                    <a:lnTo>
                      <a:pt x="74" y="14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94"/>
              <p:cNvSpPr>
                <a:spLocks/>
              </p:cNvSpPr>
              <p:nvPr/>
            </p:nvSpPr>
            <p:spPr bwMode="auto">
              <a:xfrm>
                <a:off x="6231" y="764"/>
                <a:ext cx="37" cy="15"/>
              </a:xfrm>
              <a:custGeom>
                <a:avLst/>
                <a:gdLst>
                  <a:gd name="T0" fmla="*/ 75 w 75"/>
                  <a:gd name="T1" fmla="*/ 14 h 31"/>
                  <a:gd name="T2" fmla="*/ 52 w 75"/>
                  <a:gd name="T3" fmla="*/ 31 h 31"/>
                  <a:gd name="T4" fmla="*/ 0 w 75"/>
                  <a:gd name="T5" fmla="*/ 16 h 31"/>
                  <a:gd name="T6" fmla="*/ 22 w 75"/>
                  <a:gd name="T7" fmla="*/ 0 h 31"/>
                  <a:gd name="T8" fmla="*/ 75 w 75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1">
                    <a:moveTo>
                      <a:pt x="75" y="14"/>
                    </a:moveTo>
                    <a:lnTo>
                      <a:pt x="52" y="31"/>
                    </a:lnTo>
                    <a:lnTo>
                      <a:pt x="0" y="16"/>
                    </a:lnTo>
                    <a:lnTo>
                      <a:pt x="22" y="0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95"/>
              <p:cNvSpPr>
                <a:spLocks/>
              </p:cNvSpPr>
              <p:nvPr/>
            </p:nvSpPr>
            <p:spPr bwMode="auto">
              <a:xfrm>
                <a:off x="6195" y="754"/>
                <a:ext cx="37" cy="15"/>
              </a:xfrm>
              <a:custGeom>
                <a:avLst/>
                <a:gdLst>
                  <a:gd name="T0" fmla="*/ 51 w 73"/>
                  <a:gd name="T1" fmla="*/ 30 h 30"/>
                  <a:gd name="T2" fmla="*/ 0 w 73"/>
                  <a:gd name="T3" fmla="*/ 16 h 30"/>
                  <a:gd name="T4" fmla="*/ 21 w 73"/>
                  <a:gd name="T5" fmla="*/ 0 h 30"/>
                  <a:gd name="T6" fmla="*/ 73 w 73"/>
                  <a:gd name="T7" fmla="*/ 13 h 30"/>
                  <a:gd name="T8" fmla="*/ 51 w 7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0">
                    <a:moveTo>
                      <a:pt x="51" y="30"/>
                    </a:moveTo>
                    <a:lnTo>
                      <a:pt x="0" y="16"/>
                    </a:lnTo>
                    <a:lnTo>
                      <a:pt x="21" y="0"/>
                    </a:lnTo>
                    <a:lnTo>
                      <a:pt x="73" y="13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96"/>
              <p:cNvSpPr>
                <a:spLocks/>
              </p:cNvSpPr>
              <p:nvPr/>
            </p:nvSpPr>
            <p:spPr bwMode="auto">
              <a:xfrm>
                <a:off x="6176" y="768"/>
                <a:ext cx="37" cy="15"/>
              </a:xfrm>
              <a:custGeom>
                <a:avLst/>
                <a:gdLst>
                  <a:gd name="T0" fmla="*/ 73 w 73"/>
                  <a:gd name="T1" fmla="*/ 15 h 31"/>
                  <a:gd name="T2" fmla="*/ 51 w 73"/>
                  <a:gd name="T3" fmla="*/ 31 h 31"/>
                  <a:gd name="T4" fmla="*/ 0 w 73"/>
                  <a:gd name="T5" fmla="*/ 15 h 31"/>
                  <a:gd name="T6" fmla="*/ 21 w 73"/>
                  <a:gd name="T7" fmla="*/ 0 h 31"/>
                  <a:gd name="T8" fmla="*/ 73 w 7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1">
                    <a:moveTo>
                      <a:pt x="73" y="15"/>
                    </a:moveTo>
                    <a:lnTo>
                      <a:pt x="51" y="31"/>
                    </a:lnTo>
                    <a:lnTo>
                      <a:pt x="0" y="15"/>
                    </a:lnTo>
                    <a:lnTo>
                      <a:pt x="21" y="0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97"/>
              <p:cNvSpPr>
                <a:spLocks/>
              </p:cNvSpPr>
              <p:nvPr/>
            </p:nvSpPr>
            <p:spPr bwMode="auto">
              <a:xfrm>
                <a:off x="6157" y="781"/>
                <a:ext cx="37" cy="17"/>
              </a:xfrm>
              <a:custGeom>
                <a:avLst/>
                <a:gdLst>
                  <a:gd name="T0" fmla="*/ 75 w 75"/>
                  <a:gd name="T1" fmla="*/ 15 h 32"/>
                  <a:gd name="T2" fmla="*/ 52 w 75"/>
                  <a:gd name="T3" fmla="*/ 32 h 32"/>
                  <a:gd name="T4" fmla="*/ 0 w 75"/>
                  <a:gd name="T5" fmla="*/ 15 h 32"/>
                  <a:gd name="T6" fmla="*/ 22 w 75"/>
                  <a:gd name="T7" fmla="*/ 0 h 32"/>
                  <a:gd name="T8" fmla="*/ 75 w 7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75" y="15"/>
                    </a:moveTo>
                    <a:lnTo>
                      <a:pt x="52" y="32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98"/>
              <p:cNvSpPr>
                <a:spLocks/>
              </p:cNvSpPr>
              <p:nvPr/>
            </p:nvSpPr>
            <p:spPr bwMode="auto">
              <a:xfrm>
                <a:off x="6138" y="795"/>
                <a:ext cx="37" cy="16"/>
              </a:xfrm>
              <a:custGeom>
                <a:avLst/>
                <a:gdLst>
                  <a:gd name="T0" fmla="*/ 74 w 74"/>
                  <a:gd name="T1" fmla="*/ 18 h 34"/>
                  <a:gd name="T2" fmla="*/ 52 w 74"/>
                  <a:gd name="T3" fmla="*/ 34 h 34"/>
                  <a:gd name="T4" fmla="*/ 0 w 74"/>
                  <a:gd name="T5" fmla="*/ 17 h 34"/>
                  <a:gd name="T6" fmla="*/ 22 w 74"/>
                  <a:gd name="T7" fmla="*/ 0 h 34"/>
                  <a:gd name="T8" fmla="*/ 74 w 74"/>
                  <a:gd name="T9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4">
                    <a:moveTo>
                      <a:pt x="74" y="18"/>
                    </a:moveTo>
                    <a:lnTo>
                      <a:pt x="52" y="34"/>
                    </a:lnTo>
                    <a:lnTo>
                      <a:pt x="0" y="17"/>
                    </a:lnTo>
                    <a:lnTo>
                      <a:pt x="22" y="0"/>
                    </a:lnTo>
                    <a:lnTo>
                      <a:pt x="74" y="1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6173" y="806"/>
                <a:ext cx="37" cy="18"/>
              </a:xfrm>
              <a:custGeom>
                <a:avLst/>
                <a:gdLst>
                  <a:gd name="T0" fmla="*/ 23 w 75"/>
                  <a:gd name="T1" fmla="*/ 0 h 35"/>
                  <a:gd name="T2" fmla="*/ 75 w 75"/>
                  <a:gd name="T3" fmla="*/ 17 h 35"/>
                  <a:gd name="T4" fmla="*/ 50 w 75"/>
                  <a:gd name="T5" fmla="*/ 35 h 35"/>
                  <a:gd name="T6" fmla="*/ 0 w 75"/>
                  <a:gd name="T7" fmla="*/ 18 h 35"/>
                  <a:gd name="T8" fmla="*/ 23 w 7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5">
                    <a:moveTo>
                      <a:pt x="23" y="0"/>
                    </a:moveTo>
                    <a:lnTo>
                      <a:pt x="75" y="17"/>
                    </a:lnTo>
                    <a:lnTo>
                      <a:pt x="50" y="35"/>
                    </a:lnTo>
                    <a:lnTo>
                      <a:pt x="0" y="1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6207" y="818"/>
                <a:ext cx="38" cy="17"/>
              </a:xfrm>
              <a:custGeom>
                <a:avLst/>
                <a:gdLst>
                  <a:gd name="T0" fmla="*/ 24 w 76"/>
                  <a:gd name="T1" fmla="*/ 0 h 35"/>
                  <a:gd name="T2" fmla="*/ 76 w 76"/>
                  <a:gd name="T3" fmla="*/ 17 h 35"/>
                  <a:gd name="T4" fmla="*/ 52 w 76"/>
                  <a:gd name="T5" fmla="*/ 35 h 35"/>
                  <a:gd name="T6" fmla="*/ 0 w 76"/>
                  <a:gd name="T7" fmla="*/ 18 h 35"/>
                  <a:gd name="T8" fmla="*/ 24 w 7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5">
                    <a:moveTo>
                      <a:pt x="24" y="0"/>
                    </a:moveTo>
                    <a:lnTo>
                      <a:pt x="76" y="17"/>
                    </a:lnTo>
                    <a:lnTo>
                      <a:pt x="52" y="35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6243" y="829"/>
                <a:ext cx="38" cy="18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6 h 36"/>
                  <a:gd name="T4" fmla="*/ 52 w 77"/>
                  <a:gd name="T5" fmla="*/ 36 h 36"/>
                  <a:gd name="T6" fmla="*/ 0 w 77"/>
                  <a:gd name="T7" fmla="*/ 19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6"/>
                    </a:lnTo>
                    <a:lnTo>
                      <a:pt x="52" y="36"/>
                    </a:lnTo>
                    <a:lnTo>
                      <a:pt x="0" y="1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6278" y="840"/>
                <a:ext cx="38" cy="18"/>
              </a:xfrm>
              <a:custGeom>
                <a:avLst/>
                <a:gdLst>
                  <a:gd name="T0" fmla="*/ 26 w 78"/>
                  <a:gd name="T1" fmla="*/ 0 h 36"/>
                  <a:gd name="T2" fmla="*/ 78 w 78"/>
                  <a:gd name="T3" fmla="*/ 17 h 36"/>
                  <a:gd name="T4" fmla="*/ 52 w 78"/>
                  <a:gd name="T5" fmla="*/ 36 h 36"/>
                  <a:gd name="T6" fmla="*/ 0 w 78"/>
                  <a:gd name="T7" fmla="*/ 19 h 36"/>
                  <a:gd name="T8" fmla="*/ 26 w 7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6">
                    <a:moveTo>
                      <a:pt x="26" y="0"/>
                    </a:moveTo>
                    <a:lnTo>
                      <a:pt x="78" y="17"/>
                    </a:lnTo>
                    <a:lnTo>
                      <a:pt x="52" y="36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6313" y="851"/>
                <a:ext cx="39" cy="19"/>
              </a:xfrm>
              <a:custGeom>
                <a:avLst/>
                <a:gdLst>
                  <a:gd name="T0" fmla="*/ 25 w 78"/>
                  <a:gd name="T1" fmla="*/ 0 h 38"/>
                  <a:gd name="T2" fmla="*/ 78 w 78"/>
                  <a:gd name="T3" fmla="*/ 18 h 38"/>
                  <a:gd name="T4" fmla="*/ 51 w 78"/>
                  <a:gd name="T5" fmla="*/ 38 h 38"/>
                  <a:gd name="T6" fmla="*/ 0 w 78"/>
                  <a:gd name="T7" fmla="*/ 21 h 38"/>
                  <a:gd name="T8" fmla="*/ 25 w 7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8">
                    <a:moveTo>
                      <a:pt x="25" y="0"/>
                    </a:moveTo>
                    <a:lnTo>
                      <a:pt x="78" y="18"/>
                    </a:lnTo>
                    <a:lnTo>
                      <a:pt x="51" y="38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6348" y="863"/>
                <a:ext cx="39" cy="19"/>
              </a:xfrm>
              <a:custGeom>
                <a:avLst/>
                <a:gdLst>
                  <a:gd name="T0" fmla="*/ 26 w 78"/>
                  <a:gd name="T1" fmla="*/ 0 h 38"/>
                  <a:gd name="T2" fmla="*/ 78 w 78"/>
                  <a:gd name="T3" fmla="*/ 16 h 38"/>
                  <a:gd name="T4" fmla="*/ 52 w 78"/>
                  <a:gd name="T5" fmla="*/ 38 h 38"/>
                  <a:gd name="T6" fmla="*/ 0 w 78"/>
                  <a:gd name="T7" fmla="*/ 21 h 38"/>
                  <a:gd name="T8" fmla="*/ 26 w 7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8">
                    <a:moveTo>
                      <a:pt x="26" y="0"/>
                    </a:moveTo>
                    <a:lnTo>
                      <a:pt x="78" y="16"/>
                    </a:lnTo>
                    <a:lnTo>
                      <a:pt x="52" y="38"/>
                    </a:lnTo>
                    <a:lnTo>
                      <a:pt x="0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6383" y="874"/>
                <a:ext cx="39" cy="19"/>
              </a:xfrm>
              <a:custGeom>
                <a:avLst/>
                <a:gdLst>
                  <a:gd name="T0" fmla="*/ 25 w 78"/>
                  <a:gd name="T1" fmla="*/ 0 h 39"/>
                  <a:gd name="T2" fmla="*/ 78 w 78"/>
                  <a:gd name="T3" fmla="*/ 17 h 39"/>
                  <a:gd name="T4" fmla="*/ 51 w 78"/>
                  <a:gd name="T5" fmla="*/ 39 h 39"/>
                  <a:gd name="T6" fmla="*/ 0 w 78"/>
                  <a:gd name="T7" fmla="*/ 22 h 39"/>
                  <a:gd name="T8" fmla="*/ 25 w 7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9">
                    <a:moveTo>
                      <a:pt x="25" y="0"/>
                    </a:moveTo>
                    <a:lnTo>
                      <a:pt x="78" y="17"/>
                    </a:lnTo>
                    <a:lnTo>
                      <a:pt x="51" y="39"/>
                    </a:lnTo>
                    <a:lnTo>
                      <a:pt x="0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6418" y="885"/>
                <a:ext cx="39" cy="20"/>
              </a:xfrm>
              <a:custGeom>
                <a:avLst/>
                <a:gdLst>
                  <a:gd name="T0" fmla="*/ 27 w 80"/>
                  <a:gd name="T1" fmla="*/ 0 h 41"/>
                  <a:gd name="T2" fmla="*/ 80 w 80"/>
                  <a:gd name="T3" fmla="*/ 16 h 41"/>
                  <a:gd name="T4" fmla="*/ 52 w 80"/>
                  <a:gd name="T5" fmla="*/ 41 h 41"/>
                  <a:gd name="T6" fmla="*/ 0 w 80"/>
                  <a:gd name="T7" fmla="*/ 23 h 41"/>
                  <a:gd name="T8" fmla="*/ 27 w 8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1">
                    <a:moveTo>
                      <a:pt x="27" y="0"/>
                    </a:moveTo>
                    <a:lnTo>
                      <a:pt x="80" y="16"/>
                    </a:lnTo>
                    <a:lnTo>
                      <a:pt x="52" y="41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6453" y="896"/>
                <a:ext cx="40" cy="21"/>
              </a:xfrm>
              <a:custGeom>
                <a:avLst/>
                <a:gdLst>
                  <a:gd name="T0" fmla="*/ 27 w 80"/>
                  <a:gd name="T1" fmla="*/ 0 h 42"/>
                  <a:gd name="T2" fmla="*/ 80 w 80"/>
                  <a:gd name="T3" fmla="*/ 17 h 42"/>
                  <a:gd name="T4" fmla="*/ 51 w 80"/>
                  <a:gd name="T5" fmla="*/ 42 h 42"/>
                  <a:gd name="T6" fmla="*/ 0 w 80"/>
                  <a:gd name="T7" fmla="*/ 24 h 42"/>
                  <a:gd name="T8" fmla="*/ 27 w 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2">
                    <a:moveTo>
                      <a:pt x="27" y="0"/>
                    </a:moveTo>
                    <a:lnTo>
                      <a:pt x="80" y="17"/>
                    </a:lnTo>
                    <a:lnTo>
                      <a:pt x="51" y="42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6488" y="908"/>
                <a:ext cx="40" cy="21"/>
              </a:xfrm>
              <a:custGeom>
                <a:avLst/>
                <a:gdLst>
                  <a:gd name="T0" fmla="*/ 27 w 80"/>
                  <a:gd name="T1" fmla="*/ 0 h 43"/>
                  <a:gd name="T2" fmla="*/ 80 w 80"/>
                  <a:gd name="T3" fmla="*/ 16 h 43"/>
                  <a:gd name="T4" fmla="*/ 53 w 80"/>
                  <a:gd name="T5" fmla="*/ 43 h 43"/>
                  <a:gd name="T6" fmla="*/ 0 w 80"/>
                  <a:gd name="T7" fmla="*/ 24 h 43"/>
                  <a:gd name="T8" fmla="*/ 27 w 8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3">
                    <a:moveTo>
                      <a:pt x="27" y="0"/>
                    </a:moveTo>
                    <a:lnTo>
                      <a:pt x="80" y="16"/>
                    </a:lnTo>
                    <a:lnTo>
                      <a:pt x="53" y="43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6523" y="919"/>
                <a:ext cx="41" cy="21"/>
              </a:xfrm>
              <a:custGeom>
                <a:avLst/>
                <a:gdLst>
                  <a:gd name="T0" fmla="*/ 29 w 82"/>
                  <a:gd name="T1" fmla="*/ 0 h 44"/>
                  <a:gd name="T2" fmla="*/ 82 w 82"/>
                  <a:gd name="T3" fmla="*/ 17 h 44"/>
                  <a:gd name="T4" fmla="*/ 53 w 82"/>
                  <a:gd name="T5" fmla="*/ 44 h 44"/>
                  <a:gd name="T6" fmla="*/ 0 w 82"/>
                  <a:gd name="T7" fmla="*/ 27 h 44"/>
                  <a:gd name="T8" fmla="*/ 29 w 8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4">
                    <a:moveTo>
                      <a:pt x="29" y="0"/>
                    </a:moveTo>
                    <a:lnTo>
                      <a:pt x="82" y="17"/>
                    </a:lnTo>
                    <a:lnTo>
                      <a:pt x="53" y="44"/>
                    </a:lnTo>
                    <a:lnTo>
                      <a:pt x="0" y="2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6544" y="900"/>
                <a:ext cx="41" cy="21"/>
              </a:xfrm>
              <a:custGeom>
                <a:avLst/>
                <a:gdLst>
                  <a:gd name="T0" fmla="*/ 0 w 82"/>
                  <a:gd name="T1" fmla="*/ 26 h 42"/>
                  <a:gd name="T2" fmla="*/ 29 w 82"/>
                  <a:gd name="T3" fmla="*/ 0 h 42"/>
                  <a:gd name="T4" fmla="*/ 82 w 82"/>
                  <a:gd name="T5" fmla="*/ 16 h 42"/>
                  <a:gd name="T6" fmla="*/ 53 w 82"/>
                  <a:gd name="T7" fmla="*/ 42 h 42"/>
                  <a:gd name="T8" fmla="*/ 0 w 82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2">
                    <a:moveTo>
                      <a:pt x="0" y="26"/>
                    </a:moveTo>
                    <a:lnTo>
                      <a:pt x="29" y="0"/>
                    </a:lnTo>
                    <a:lnTo>
                      <a:pt x="82" y="16"/>
                    </a:lnTo>
                    <a:lnTo>
                      <a:pt x="53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6579" y="910"/>
                <a:ext cx="42" cy="22"/>
              </a:xfrm>
              <a:custGeom>
                <a:avLst/>
                <a:gdLst>
                  <a:gd name="T0" fmla="*/ 30 w 83"/>
                  <a:gd name="T1" fmla="*/ 0 h 44"/>
                  <a:gd name="T2" fmla="*/ 83 w 83"/>
                  <a:gd name="T3" fmla="*/ 16 h 44"/>
                  <a:gd name="T4" fmla="*/ 53 w 83"/>
                  <a:gd name="T5" fmla="*/ 44 h 44"/>
                  <a:gd name="T6" fmla="*/ 0 w 83"/>
                  <a:gd name="T7" fmla="*/ 26 h 44"/>
                  <a:gd name="T8" fmla="*/ 30 w 8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30" y="0"/>
                    </a:moveTo>
                    <a:lnTo>
                      <a:pt x="83" y="16"/>
                    </a:lnTo>
                    <a:lnTo>
                      <a:pt x="53" y="44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6601" y="891"/>
                <a:ext cx="42" cy="21"/>
              </a:xfrm>
              <a:custGeom>
                <a:avLst/>
                <a:gdLst>
                  <a:gd name="T0" fmla="*/ 0 w 83"/>
                  <a:gd name="T1" fmla="*/ 25 h 41"/>
                  <a:gd name="T2" fmla="*/ 29 w 83"/>
                  <a:gd name="T3" fmla="*/ 0 h 41"/>
                  <a:gd name="T4" fmla="*/ 83 w 83"/>
                  <a:gd name="T5" fmla="*/ 15 h 41"/>
                  <a:gd name="T6" fmla="*/ 53 w 83"/>
                  <a:gd name="T7" fmla="*/ 41 h 41"/>
                  <a:gd name="T8" fmla="*/ 0 w 83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25"/>
                    </a:moveTo>
                    <a:lnTo>
                      <a:pt x="29" y="0"/>
                    </a:lnTo>
                    <a:lnTo>
                      <a:pt x="83" y="15"/>
                    </a:lnTo>
                    <a:lnTo>
                      <a:pt x="53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6623" y="872"/>
                <a:ext cx="42" cy="21"/>
              </a:xfrm>
              <a:custGeom>
                <a:avLst/>
                <a:gdLst>
                  <a:gd name="T0" fmla="*/ 0 w 82"/>
                  <a:gd name="T1" fmla="*/ 26 h 41"/>
                  <a:gd name="T2" fmla="*/ 28 w 82"/>
                  <a:gd name="T3" fmla="*/ 0 h 41"/>
                  <a:gd name="T4" fmla="*/ 82 w 82"/>
                  <a:gd name="T5" fmla="*/ 15 h 41"/>
                  <a:gd name="T6" fmla="*/ 53 w 82"/>
                  <a:gd name="T7" fmla="*/ 41 h 41"/>
                  <a:gd name="T8" fmla="*/ 0 w 82"/>
                  <a:gd name="T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1">
                    <a:moveTo>
                      <a:pt x="0" y="26"/>
                    </a:moveTo>
                    <a:lnTo>
                      <a:pt x="28" y="0"/>
                    </a:lnTo>
                    <a:lnTo>
                      <a:pt x="82" y="15"/>
                    </a:lnTo>
                    <a:lnTo>
                      <a:pt x="53" y="4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6645" y="852"/>
                <a:ext cx="41" cy="21"/>
              </a:xfrm>
              <a:custGeom>
                <a:avLst/>
                <a:gdLst>
                  <a:gd name="T0" fmla="*/ 0 w 83"/>
                  <a:gd name="T1" fmla="*/ 26 h 41"/>
                  <a:gd name="T2" fmla="*/ 30 w 83"/>
                  <a:gd name="T3" fmla="*/ 0 h 41"/>
                  <a:gd name="T4" fmla="*/ 83 w 83"/>
                  <a:gd name="T5" fmla="*/ 13 h 41"/>
                  <a:gd name="T6" fmla="*/ 54 w 83"/>
                  <a:gd name="T7" fmla="*/ 41 h 41"/>
                  <a:gd name="T8" fmla="*/ 0 w 83"/>
                  <a:gd name="T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26"/>
                    </a:moveTo>
                    <a:lnTo>
                      <a:pt x="30" y="0"/>
                    </a:lnTo>
                    <a:lnTo>
                      <a:pt x="83" y="13"/>
                    </a:lnTo>
                    <a:lnTo>
                      <a:pt x="54" y="4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6666" y="830"/>
                <a:ext cx="46" cy="23"/>
              </a:xfrm>
              <a:custGeom>
                <a:avLst/>
                <a:gdLst>
                  <a:gd name="T0" fmla="*/ 0 w 91"/>
                  <a:gd name="T1" fmla="*/ 32 h 46"/>
                  <a:gd name="T2" fmla="*/ 36 w 91"/>
                  <a:gd name="T3" fmla="*/ 0 h 46"/>
                  <a:gd name="T4" fmla="*/ 91 w 91"/>
                  <a:gd name="T5" fmla="*/ 12 h 46"/>
                  <a:gd name="T6" fmla="*/ 54 w 91"/>
                  <a:gd name="T7" fmla="*/ 46 h 46"/>
                  <a:gd name="T8" fmla="*/ 0 w 91"/>
                  <a:gd name="T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6">
                    <a:moveTo>
                      <a:pt x="0" y="32"/>
                    </a:moveTo>
                    <a:lnTo>
                      <a:pt x="36" y="0"/>
                    </a:lnTo>
                    <a:lnTo>
                      <a:pt x="91" y="12"/>
                    </a:lnTo>
                    <a:lnTo>
                      <a:pt x="54" y="4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6630" y="821"/>
                <a:ext cx="45" cy="23"/>
              </a:xfrm>
              <a:custGeom>
                <a:avLst/>
                <a:gdLst>
                  <a:gd name="T0" fmla="*/ 55 w 90"/>
                  <a:gd name="T1" fmla="*/ 45 h 45"/>
                  <a:gd name="T2" fmla="*/ 0 w 90"/>
                  <a:gd name="T3" fmla="*/ 31 h 45"/>
                  <a:gd name="T4" fmla="*/ 36 w 90"/>
                  <a:gd name="T5" fmla="*/ 0 h 45"/>
                  <a:gd name="T6" fmla="*/ 90 w 90"/>
                  <a:gd name="T7" fmla="*/ 13 h 45"/>
                  <a:gd name="T8" fmla="*/ 55 w 90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5">
                    <a:moveTo>
                      <a:pt x="55" y="45"/>
                    </a:moveTo>
                    <a:lnTo>
                      <a:pt x="0" y="31"/>
                    </a:lnTo>
                    <a:lnTo>
                      <a:pt x="36" y="0"/>
                    </a:lnTo>
                    <a:lnTo>
                      <a:pt x="90" y="13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6594" y="813"/>
                <a:ext cx="44" cy="21"/>
              </a:xfrm>
              <a:custGeom>
                <a:avLst/>
                <a:gdLst>
                  <a:gd name="T0" fmla="*/ 54 w 88"/>
                  <a:gd name="T1" fmla="*/ 44 h 44"/>
                  <a:gd name="T2" fmla="*/ 0 w 88"/>
                  <a:gd name="T3" fmla="*/ 30 h 44"/>
                  <a:gd name="T4" fmla="*/ 34 w 88"/>
                  <a:gd name="T5" fmla="*/ 0 h 44"/>
                  <a:gd name="T6" fmla="*/ 88 w 88"/>
                  <a:gd name="T7" fmla="*/ 13 h 44"/>
                  <a:gd name="T8" fmla="*/ 54 w 88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4">
                    <a:moveTo>
                      <a:pt x="54" y="44"/>
                    </a:moveTo>
                    <a:lnTo>
                      <a:pt x="0" y="30"/>
                    </a:lnTo>
                    <a:lnTo>
                      <a:pt x="34" y="0"/>
                    </a:lnTo>
                    <a:lnTo>
                      <a:pt x="88" y="13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6558" y="804"/>
                <a:ext cx="44" cy="21"/>
              </a:xfrm>
              <a:custGeom>
                <a:avLst/>
                <a:gdLst>
                  <a:gd name="T0" fmla="*/ 53 w 88"/>
                  <a:gd name="T1" fmla="*/ 41 h 41"/>
                  <a:gd name="T2" fmla="*/ 0 w 88"/>
                  <a:gd name="T3" fmla="*/ 27 h 41"/>
                  <a:gd name="T4" fmla="*/ 34 w 88"/>
                  <a:gd name="T5" fmla="*/ 0 h 41"/>
                  <a:gd name="T6" fmla="*/ 88 w 88"/>
                  <a:gd name="T7" fmla="*/ 13 h 41"/>
                  <a:gd name="T8" fmla="*/ 53 w 88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1">
                    <a:moveTo>
                      <a:pt x="53" y="41"/>
                    </a:moveTo>
                    <a:lnTo>
                      <a:pt x="0" y="27"/>
                    </a:lnTo>
                    <a:lnTo>
                      <a:pt x="34" y="0"/>
                    </a:lnTo>
                    <a:lnTo>
                      <a:pt x="88" y="13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6522" y="795"/>
                <a:ext cx="43" cy="20"/>
              </a:xfrm>
              <a:custGeom>
                <a:avLst/>
                <a:gdLst>
                  <a:gd name="T0" fmla="*/ 53 w 86"/>
                  <a:gd name="T1" fmla="*/ 42 h 42"/>
                  <a:gd name="T2" fmla="*/ 0 w 86"/>
                  <a:gd name="T3" fmla="*/ 28 h 42"/>
                  <a:gd name="T4" fmla="*/ 32 w 86"/>
                  <a:gd name="T5" fmla="*/ 0 h 42"/>
                  <a:gd name="T6" fmla="*/ 86 w 86"/>
                  <a:gd name="T7" fmla="*/ 14 h 42"/>
                  <a:gd name="T8" fmla="*/ 53 w 8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2">
                    <a:moveTo>
                      <a:pt x="53" y="42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86" y="14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6486" y="786"/>
                <a:ext cx="42" cy="20"/>
              </a:xfrm>
              <a:custGeom>
                <a:avLst/>
                <a:gdLst>
                  <a:gd name="T0" fmla="*/ 53 w 85"/>
                  <a:gd name="T1" fmla="*/ 40 h 40"/>
                  <a:gd name="T2" fmla="*/ 0 w 85"/>
                  <a:gd name="T3" fmla="*/ 27 h 40"/>
                  <a:gd name="T4" fmla="*/ 32 w 85"/>
                  <a:gd name="T5" fmla="*/ 0 h 40"/>
                  <a:gd name="T6" fmla="*/ 85 w 85"/>
                  <a:gd name="T7" fmla="*/ 13 h 40"/>
                  <a:gd name="T8" fmla="*/ 53 w 8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0">
                    <a:moveTo>
                      <a:pt x="53" y="40"/>
                    </a:moveTo>
                    <a:lnTo>
                      <a:pt x="0" y="27"/>
                    </a:lnTo>
                    <a:lnTo>
                      <a:pt x="32" y="0"/>
                    </a:lnTo>
                    <a:lnTo>
                      <a:pt x="85" y="13"/>
                    </a:lnTo>
                    <a:lnTo>
                      <a:pt x="53" y="4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6449" y="777"/>
                <a:ext cx="43" cy="20"/>
              </a:xfrm>
              <a:custGeom>
                <a:avLst/>
                <a:gdLst>
                  <a:gd name="T0" fmla="*/ 54 w 85"/>
                  <a:gd name="T1" fmla="*/ 39 h 39"/>
                  <a:gd name="T2" fmla="*/ 0 w 85"/>
                  <a:gd name="T3" fmla="*/ 25 h 39"/>
                  <a:gd name="T4" fmla="*/ 31 w 85"/>
                  <a:gd name="T5" fmla="*/ 0 h 39"/>
                  <a:gd name="T6" fmla="*/ 85 w 85"/>
                  <a:gd name="T7" fmla="*/ 13 h 39"/>
                  <a:gd name="T8" fmla="*/ 54 w 8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9">
                    <a:moveTo>
                      <a:pt x="54" y="39"/>
                    </a:moveTo>
                    <a:lnTo>
                      <a:pt x="0" y="25"/>
                    </a:lnTo>
                    <a:lnTo>
                      <a:pt x="31" y="0"/>
                    </a:lnTo>
                    <a:lnTo>
                      <a:pt x="85" y="13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6414" y="769"/>
                <a:ext cx="41" cy="18"/>
              </a:xfrm>
              <a:custGeom>
                <a:avLst/>
                <a:gdLst>
                  <a:gd name="T0" fmla="*/ 53 w 83"/>
                  <a:gd name="T1" fmla="*/ 36 h 36"/>
                  <a:gd name="T2" fmla="*/ 0 w 83"/>
                  <a:gd name="T3" fmla="*/ 24 h 36"/>
                  <a:gd name="T4" fmla="*/ 30 w 83"/>
                  <a:gd name="T5" fmla="*/ 0 h 36"/>
                  <a:gd name="T6" fmla="*/ 83 w 83"/>
                  <a:gd name="T7" fmla="*/ 12 h 36"/>
                  <a:gd name="T8" fmla="*/ 53 w 8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6">
                    <a:moveTo>
                      <a:pt x="53" y="36"/>
                    </a:moveTo>
                    <a:lnTo>
                      <a:pt x="0" y="24"/>
                    </a:lnTo>
                    <a:lnTo>
                      <a:pt x="30" y="0"/>
                    </a:lnTo>
                    <a:lnTo>
                      <a:pt x="83" y="12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123"/>
              <p:cNvSpPr>
                <a:spLocks/>
              </p:cNvSpPr>
              <p:nvPr/>
            </p:nvSpPr>
            <p:spPr bwMode="auto">
              <a:xfrm>
                <a:off x="6378" y="760"/>
                <a:ext cx="40" cy="18"/>
              </a:xfrm>
              <a:custGeom>
                <a:avLst/>
                <a:gdLst>
                  <a:gd name="T0" fmla="*/ 52 w 80"/>
                  <a:gd name="T1" fmla="*/ 36 h 36"/>
                  <a:gd name="T2" fmla="*/ 0 w 80"/>
                  <a:gd name="T3" fmla="*/ 22 h 36"/>
                  <a:gd name="T4" fmla="*/ 27 w 80"/>
                  <a:gd name="T5" fmla="*/ 0 h 36"/>
                  <a:gd name="T6" fmla="*/ 80 w 80"/>
                  <a:gd name="T7" fmla="*/ 13 h 36"/>
                  <a:gd name="T8" fmla="*/ 52 w 8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6">
                    <a:moveTo>
                      <a:pt x="52" y="36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3"/>
                    </a:lnTo>
                    <a:lnTo>
                      <a:pt x="52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6342" y="752"/>
                <a:ext cx="40" cy="17"/>
              </a:xfrm>
              <a:custGeom>
                <a:avLst/>
                <a:gdLst>
                  <a:gd name="T0" fmla="*/ 52 w 81"/>
                  <a:gd name="T1" fmla="*/ 35 h 35"/>
                  <a:gd name="T2" fmla="*/ 0 w 81"/>
                  <a:gd name="T3" fmla="*/ 21 h 35"/>
                  <a:gd name="T4" fmla="*/ 28 w 81"/>
                  <a:gd name="T5" fmla="*/ 0 h 35"/>
                  <a:gd name="T6" fmla="*/ 81 w 81"/>
                  <a:gd name="T7" fmla="*/ 13 h 35"/>
                  <a:gd name="T8" fmla="*/ 52 w 81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5">
                    <a:moveTo>
                      <a:pt x="52" y="35"/>
                    </a:moveTo>
                    <a:lnTo>
                      <a:pt x="0" y="21"/>
                    </a:lnTo>
                    <a:lnTo>
                      <a:pt x="28" y="0"/>
                    </a:lnTo>
                    <a:lnTo>
                      <a:pt x="81" y="13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6306" y="743"/>
                <a:ext cx="40" cy="17"/>
              </a:xfrm>
              <a:custGeom>
                <a:avLst/>
                <a:gdLst>
                  <a:gd name="T0" fmla="*/ 52 w 79"/>
                  <a:gd name="T1" fmla="*/ 33 h 33"/>
                  <a:gd name="T2" fmla="*/ 0 w 79"/>
                  <a:gd name="T3" fmla="*/ 19 h 33"/>
                  <a:gd name="T4" fmla="*/ 26 w 79"/>
                  <a:gd name="T5" fmla="*/ 0 h 33"/>
                  <a:gd name="T6" fmla="*/ 79 w 79"/>
                  <a:gd name="T7" fmla="*/ 12 h 33"/>
                  <a:gd name="T8" fmla="*/ 52 w 7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3">
                    <a:moveTo>
                      <a:pt x="52" y="33"/>
                    </a:moveTo>
                    <a:lnTo>
                      <a:pt x="0" y="19"/>
                    </a:lnTo>
                    <a:lnTo>
                      <a:pt x="26" y="0"/>
                    </a:lnTo>
                    <a:lnTo>
                      <a:pt x="79" y="12"/>
                    </a:lnTo>
                    <a:lnTo>
                      <a:pt x="52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6270" y="735"/>
                <a:ext cx="39" cy="15"/>
              </a:xfrm>
              <a:custGeom>
                <a:avLst/>
                <a:gdLst>
                  <a:gd name="T0" fmla="*/ 53 w 79"/>
                  <a:gd name="T1" fmla="*/ 31 h 31"/>
                  <a:gd name="T2" fmla="*/ 0 w 79"/>
                  <a:gd name="T3" fmla="*/ 17 h 31"/>
                  <a:gd name="T4" fmla="*/ 27 w 79"/>
                  <a:gd name="T5" fmla="*/ 0 h 31"/>
                  <a:gd name="T6" fmla="*/ 79 w 79"/>
                  <a:gd name="T7" fmla="*/ 10 h 31"/>
                  <a:gd name="T8" fmla="*/ 53 w 79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1">
                    <a:moveTo>
                      <a:pt x="53" y="31"/>
                    </a:moveTo>
                    <a:lnTo>
                      <a:pt x="0" y="17"/>
                    </a:lnTo>
                    <a:lnTo>
                      <a:pt x="27" y="0"/>
                    </a:lnTo>
                    <a:lnTo>
                      <a:pt x="79" y="10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6234" y="726"/>
                <a:ext cx="38" cy="15"/>
              </a:xfrm>
              <a:custGeom>
                <a:avLst/>
                <a:gdLst>
                  <a:gd name="T0" fmla="*/ 52 w 77"/>
                  <a:gd name="T1" fmla="*/ 30 h 30"/>
                  <a:gd name="T2" fmla="*/ 0 w 77"/>
                  <a:gd name="T3" fmla="*/ 19 h 30"/>
                  <a:gd name="T4" fmla="*/ 24 w 77"/>
                  <a:gd name="T5" fmla="*/ 0 h 30"/>
                  <a:gd name="T6" fmla="*/ 77 w 77"/>
                  <a:gd name="T7" fmla="*/ 13 h 30"/>
                  <a:gd name="T8" fmla="*/ 52 w 7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0">
                    <a:moveTo>
                      <a:pt x="52" y="30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7" y="13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6214" y="740"/>
                <a:ext cx="37" cy="15"/>
              </a:xfrm>
              <a:custGeom>
                <a:avLst/>
                <a:gdLst>
                  <a:gd name="T0" fmla="*/ 73 w 73"/>
                  <a:gd name="T1" fmla="*/ 14 h 30"/>
                  <a:gd name="T2" fmla="*/ 51 w 73"/>
                  <a:gd name="T3" fmla="*/ 30 h 30"/>
                  <a:gd name="T4" fmla="*/ 0 w 73"/>
                  <a:gd name="T5" fmla="*/ 16 h 30"/>
                  <a:gd name="T6" fmla="*/ 21 w 73"/>
                  <a:gd name="T7" fmla="*/ 0 h 30"/>
                  <a:gd name="T8" fmla="*/ 73 w 73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0">
                    <a:moveTo>
                      <a:pt x="73" y="14"/>
                    </a:moveTo>
                    <a:lnTo>
                      <a:pt x="51" y="30"/>
                    </a:lnTo>
                    <a:lnTo>
                      <a:pt x="0" y="16"/>
                    </a:lnTo>
                    <a:lnTo>
                      <a:pt x="21" y="0"/>
                    </a:lnTo>
                    <a:lnTo>
                      <a:pt x="73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6183" y="733"/>
                <a:ext cx="32" cy="12"/>
              </a:xfrm>
              <a:custGeom>
                <a:avLst/>
                <a:gdLst>
                  <a:gd name="T0" fmla="*/ 43 w 65"/>
                  <a:gd name="T1" fmla="*/ 25 h 25"/>
                  <a:gd name="T2" fmla="*/ 0 w 65"/>
                  <a:gd name="T3" fmla="*/ 14 h 25"/>
                  <a:gd name="T4" fmla="*/ 22 w 65"/>
                  <a:gd name="T5" fmla="*/ 0 h 25"/>
                  <a:gd name="T6" fmla="*/ 65 w 65"/>
                  <a:gd name="T7" fmla="*/ 10 h 25"/>
                  <a:gd name="T8" fmla="*/ 43 w 6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5">
                    <a:moveTo>
                      <a:pt x="43" y="25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65" y="10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6164" y="745"/>
                <a:ext cx="32" cy="14"/>
              </a:xfrm>
              <a:custGeom>
                <a:avLst/>
                <a:gdLst>
                  <a:gd name="T0" fmla="*/ 65 w 65"/>
                  <a:gd name="T1" fmla="*/ 12 h 28"/>
                  <a:gd name="T2" fmla="*/ 43 w 65"/>
                  <a:gd name="T3" fmla="*/ 28 h 28"/>
                  <a:gd name="T4" fmla="*/ 0 w 65"/>
                  <a:gd name="T5" fmla="*/ 15 h 28"/>
                  <a:gd name="T6" fmla="*/ 21 w 65"/>
                  <a:gd name="T7" fmla="*/ 0 h 28"/>
                  <a:gd name="T8" fmla="*/ 65 w 65"/>
                  <a:gd name="T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65" y="12"/>
                    </a:moveTo>
                    <a:lnTo>
                      <a:pt x="43" y="28"/>
                    </a:lnTo>
                    <a:lnTo>
                      <a:pt x="0" y="15"/>
                    </a:lnTo>
                    <a:lnTo>
                      <a:pt x="21" y="0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6145" y="758"/>
                <a:ext cx="32" cy="14"/>
              </a:xfrm>
              <a:custGeom>
                <a:avLst/>
                <a:gdLst>
                  <a:gd name="T0" fmla="*/ 66 w 66"/>
                  <a:gd name="T1" fmla="*/ 13 h 27"/>
                  <a:gd name="T2" fmla="*/ 44 w 66"/>
                  <a:gd name="T3" fmla="*/ 27 h 27"/>
                  <a:gd name="T4" fmla="*/ 0 w 66"/>
                  <a:gd name="T5" fmla="*/ 15 h 27"/>
                  <a:gd name="T6" fmla="*/ 22 w 66"/>
                  <a:gd name="T7" fmla="*/ 0 h 27"/>
                  <a:gd name="T8" fmla="*/ 66 w 66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7">
                    <a:moveTo>
                      <a:pt x="66" y="13"/>
                    </a:moveTo>
                    <a:lnTo>
                      <a:pt x="44" y="27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6125" y="772"/>
                <a:ext cx="33" cy="14"/>
              </a:xfrm>
              <a:custGeom>
                <a:avLst/>
                <a:gdLst>
                  <a:gd name="T0" fmla="*/ 67 w 67"/>
                  <a:gd name="T1" fmla="*/ 14 h 29"/>
                  <a:gd name="T2" fmla="*/ 45 w 67"/>
                  <a:gd name="T3" fmla="*/ 29 h 29"/>
                  <a:gd name="T4" fmla="*/ 0 w 67"/>
                  <a:gd name="T5" fmla="*/ 15 h 29"/>
                  <a:gd name="T6" fmla="*/ 22 w 67"/>
                  <a:gd name="T7" fmla="*/ 0 h 29"/>
                  <a:gd name="T8" fmla="*/ 67 w 67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67" y="14"/>
                    </a:moveTo>
                    <a:lnTo>
                      <a:pt x="45" y="29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6106" y="785"/>
                <a:ext cx="33" cy="15"/>
              </a:xfrm>
              <a:custGeom>
                <a:avLst/>
                <a:gdLst>
                  <a:gd name="T0" fmla="*/ 67 w 67"/>
                  <a:gd name="T1" fmla="*/ 14 h 30"/>
                  <a:gd name="T2" fmla="*/ 45 w 67"/>
                  <a:gd name="T3" fmla="*/ 30 h 30"/>
                  <a:gd name="T4" fmla="*/ 0 w 67"/>
                  <a:gd name="T5" fmla="*/ 15 h 30"/>
                  <a:gd name="T6" fmla="*/ 22 w 67"/>
                  <a:gd name="T7" fmla="*/ 0 h 30"/>
                  <a:gd name="T8" fmla="*/ 67 w 67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0">
                    <a:moveTo>
                      <a:pt x="67" y="14"/>
                    </a:moveTo>
                    <a:lnTo>
                      <a:pt x="45" y="30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6081" y="798"/>
                <a:ext cx="39" cy="19"/>
              </a:xfrm>
              <a:custGeom>
                <a:avLst/>
                <a:gdLst>
                  <a:gd name="T0" fmla="*/ 79 w 79"/>
                  <a:gd name="T1" fmla="*/ 15 h 38"/>
                  <a:gd name="T2" fmla="*/ 47 w 79"/>
                  <a:gd name="T3" fmla="*/ 38 h 38"/>
                  <a:gd name="T4" fmla="*/ 0 w 79"/>
                  <a:gd name="T5" fmla="*/ 22 h 38"/>
                  <a:gd name="T6" fmla="*/ 34 w 79"/>
                  <a:gd name="T7" fmla="*/ 0 h 38"/>
                  <a:gd name="T8" fmla="*/ 79 w 7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79" y="15"/>
                    </a:moveTo>
                    <a:lnTo>
                      <a:pt x="47" y="38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79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6113" y="809"/>
                <a:ext cx="43" cy="20"/>
              </a:xfrm>
              <a:custGeom>
                <a:avLst/>
                <a:gdLst>
                  <a:gd name="T0" fmla="*/ 32 w 84"/>
                  <a:gd name="T1" fmla="*/ 0 h 42"/>
                  <a:gd name="T2" fmla="*/ 84 w 84"/>
                  <a:gd name="T3" fmla="*/ 17 h 42"/>
                  <a:gd name="T4" fmla="*/ 52 w 84"/>
                  <a:gd name="T5" fmla="*/ 42 h 42"/>
                  <a:gd name="T6" fmla="*/ 0 w 84"/>
                  <a:gd name="T7" fmla="*/ 23 h 42"/>
                  <a:gd name="T8" fmla="*/ 32 w 8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2">
                    <a:moveTo>
                      <a:pt x="32" y="0"/>
                    </a:moveTo>
                    <a:lnTo>
                      <a:pt x="84" y="17"/>
                    </a:lnTo>
                    <a:lnTo>
                      <a:pt x="52" y="42"/>
                    </a:lnTo>
                    <a:lnTo>
                      <a:pt x="0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6149" y="821"/>
                <a:ext cx="42" cy="20"/>
              </a:xfrm>
              <a:custGeom>
                <a:avLst/>
                <a:gdLst>
                  <a:gd name="T0" fmla="*/ 33 w 84"/>
                  <a:gd name="T1" fmla="*/ 0 h 41"/>
                  <a:gd name="T2" fmla="*/ 84 w 84"/>
                  <a:gd name="T3" fmla="*/ 18 h 41"/>
                  <a:gd name="T4" fmla="*/ 52 w 84"/>
                  <a:gd name="T5" fmla="*/ 41 h 41"/>
                  <a:gd name="T6" fmla="*/ 0 w 84"/>
                  <a:gd name="T7" fmla="*/ 23 h 41"/>
                  <a:gd name="T8" fmla="*/ 33 w 84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1">
                    <a:moveTo>
                      <a:pt x="33" y="0"/>
                    </a:moveTo>
                    <a:lnTo>
                      <a:pt x="84" y="18"/>
                    </a:lnTo>
                    <a:lnTo>
                      <a:pt x="52" y="41"/>
                    </a:lnTo>
                    <a:lnTo>
                      <a:pt x="0" y="2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6465" y="926"/>
                <a:ext cx="42" cy="23"/>
              </a:xfrm>
              <a:custGeom>
                <a:avLst/>
                <a:gdLst>
                  <a:gd name="T0" fmla="*/ 32 w 84"/>
                  <a:gd name="T1" fmla="*/ 0 h 46"/>
                  <a:gd name="T2" fmla="*/ 84 w 84"/>
                  <a:gd name="T3" fmla="*/ 17 h 46"/>
                  <a:gd name="T4" fmla="*/ 53 w 84"/>
                  <a:gd name="T5" fmla="*/ 46 h 46"/>
                  <a:gd name="T6" fmla="*/ 0 w 84"/>
                  <a:gd name="T7" fmla="*/ 28 h 46"/>
                  <a:gd name="T8" fmla="*/ 32 w 8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6">
                    <a:moveTo>
                      <a:pt x="32" y="0"/>
                    </a:moveTo>
                    <a:lnTo>
                      <a:pt x="84" y="17"/>
                    </a:lnTo>
                    <a:lnTo>
                      <a:pt x="53" y="46"/>
                    </a:lnTo>
                    <a:lnTo>
                      <a:pt x="0" y="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6184" y="832"/>
                <a:ext cx="323" cy="117"/>
              </a:xfrm>
              <a:custGeom>
                <a:avLst/>
                <a:gdLst>
                  <a:gd name="T0" fmla="*/ 32 w 646"/>
                  <a:gd name="T1" fmla="*/ 0 h 234"/>
                  <a:gd name="T2" fmla="*/ 646 w 646"/>
                  <a:gd name="T3" fmla="*/ 205 h 234"/>
                  <a:gd name="T4" fmla="*/ 615 w 646"/>
                  <a:gd name="T5" fmla="*/ 234 h 234"/>
                  <a:gd name="T6" fmla="*/ 0 w 646"/>
                  <a:gd name="T7" fmla="*/ 24 h 234"/>
                  <a:gd name="T8" fmla="*/ 32 w 646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234">
                    <a:moveTo>
                      <a:pt x="32" y="0"/>
                    </a:moveTo>
                    <a:lnTo>
                      <a:pt x="646" y="205"/>
                    </a:lnTo>
                    <a:lnTo>
                      <a:pt x="615" y="234"/>
                    </a:lnTo>
                    <a:lnTo>
                      <a:pt x="0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6500" y="938"/>
                <a:ext cx="43" cy="23"/>
              </a:xfrm>
              <a:custGeom>
                <a:avLst/>
                <a:gdLst>
                  <a:gd name="T0" fmla="*/ 32 w 85"/>
                  <a:gd name="T1" fmla="*/ 0 h 46"/>
                  <a:gd name="T2" fmla="*/ 85 w 85"/>
                  <a:gd name="T3" fmla="*/ 19 h 46"/>
                  <a:gd name="T4" fmla="*/ 53 w 85"/>
                  <a:gd name="T5" fmla="*/ 46 h 46"/>
                  <a:gd name="T6" fmla="*/ 53 w 85"/>
                  <a:gd name="T7" fmla="*/ 46 h 46"/>
                  <a:gd name="T8" fmla="*/ 0 w 85"/>
                  <a:gd name="T9" fmla="*/ 29 h 46"/>
                  <a:gd name="T10" fmla="*/ 32 w 85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46">
                    <a:moveTo>
                      <a:pt x="32" y="0"/>
                    </a:moveTo>
                    <a:lnTo>
                      <a:pt x="85" y="19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6535" y="950"/>
                <a:ext cx="43" cy="23"/>
              </a:xfrm>
              <a:custGeom>
                <a:avLst/>
                <a:gdLst>
                  <a:gd name="T0" fmla="*/ 33 w 86"/>
                  <a:gd name="T1" fmla="*/ 0 h 46"/>
                  <a:gd name="T2" fmla="*/ 86 w 86"/>
                  <a:gd name="T3" fmla="*/ 18 h 46"/>
                  <a:gd name="T4" fmla="*/ 53 w 86"/>
                  <a:gd name="T5" fmla="*/ 46 h 46"/>
                  <a:gd name="T6" fmla="*/ 54 w 86"/>
                  <a:gd name="T7" fmla="*/ 46 h 46"/>
                  <a:gd name="T8" fmla="*/ 0 w 86"/>
                  <a:gd name="T9" fmla="*/ 28 h 46"/>
                  <a:gd name="T10" fmla="*/ 33 w 86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46">
                    <a:moveTo>
                      <a:pt x="33" y="0"/>
                    </a:moveTo>
                    <a:lnTo>
                      <a:pt x="86" y="18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0" y="2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6558" y="930"/>
                <a:ext cx="42" cy="22"/>
              </a:xfrm>
              <a:custGeom>
                <a:avLst/>
                <a:gdLst>
                  <a:gd name="T0" fmla="*/ 0 w 83"/>
                  <a:gd name="T1" fmla="*/ 27 h 44"/>
                  <a:gd name="T2" fmla="*/ 29 w 83"/>
                  <a:gd name="T3" fmla="*/ 0 h 44"/>
                  <a:gd name="T4" fmla="*/ 83 w 83"/>
                  <a:gd name="T5" fmla="*/ 17 h 44"/>
                  <a:gd name="T6" fmla="*/ 53 w 83"/>
                  <a:gd name="T7" fmla="*/ 44 h 44"/>
                  <a:gd name="T8" fmla="*/ 0 w 83"/>
                  <a:gd name="T9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0" y="27"/>
                    </a:moveTo>
                    <a:lnTo>
                      <a:pt x="29" y="0"/>
                    </a:lnTo>
                    <a:lnTo>
                      <a:pt x="83" y="17"/>
                    </a:lnTo>
                    <a:lnTo>
                      <a:pt x="53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6593" y="942"/>
                <a:ext cx="42" cy="23"/>
              </a:xfrm>
              <a:custGeom>
                <a:avLst/>
                <a:gdLst>
                  <a:gd name="T0" fmla="*/ 30 w 84"/>
                  <a:gd name="T1" fmla="*/ 0 h 47"/>
                  <a:gd name="T2" fmla="*/ 84 w 84"/>
                  <a:gd name="T3" fmla="*/ 16 h 47"/>
                  <a:gd name="T4" fmla="*/ 51 w 84"/>
                  <a:gd name="T5" fmla="*/ 47 h 47"/>
                  <a:gd name="T6" fmla="*/ 53 w 84"/>
                  <a:gd name="T7" fmla="*/ 45 h 47"/>
                  <a:gd name="T8" fmla="*/ 0 w 84"/>
                  <a:gd name="T9" fmla="*/ 27 h 47"/>
                  <a:gd name="T10" fmla="*/ 30 w 8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7">
                    <a:moveTo>
                      <a:pt x="30" y="0"/>
                    </a:moveTo>
                    <a:lnTo>
                      <a:pt x="84" y="16"/>
                    </a:lnTo>
                    <a:lnTo>
                      <a:pt x="51" y="47"/>
                    </a:lnTo>
                    <a:lnTo>
                      <a:pt x="53" y="45"/>
                    </a:lnTo>
                    <a:lnTo>
                      <a:pt x="0" y="2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6615" y="921"/>
                <a:ext cx="41" cy="23"/>
              </a:xfrm>
              <a:custGeom>
                <a:avLst/>
                <a:gdLst>
                  <a:gd name="T0" fmla="*/ 0 w 82"/>
                  <a:gd name="T1" fmla="*/ 27 h 45"/>
                  <a:gd name="T2" fmla="*/ 30 w 82"/>
                  <a:gd name="T3" fmla="*/ 0 h 45"/>
                  <a:gd name="T4" fmla="*/ 82 w 82"/>
                  <a:gd name="T5" fmla="*/ 16 h 45"/>
                  <a:gd name="T6" fmla="*/ 52 w 82"/>
                  <a:gd name="T7" fmla="*/ 45 h 45"/>
                  <a:gd name="T8" fmla="*/ 52 w 82"/>
                  <a:gd name="T9" fmla="*/ 44 h 45"/>
                  <a:gd name="T10" fmla="*/ 0 w 82"/>
                  <a:gd name="T1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5">
                    <a:moveTo>
                      <a:pt x="0" y="27"/>
                    </a:moveTo>
                    <a:lnTo>
                      <a:pt x="30" y="0"/>
                    </a:lnTo>
                    <a:lnTo>
                      <a:pt x="82" y="16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6637" y="902"/>
                <a:ext cx="40" cy="21"/>
              </a:xfrm>
              <a:custGeom>
                <a:avLst/>
                <a:gdLst>
                  <a:gd name="T0" fmla="*/ 0 w 81"/>
                  <a:gd name="T1" fmla="*/ 26 h 42"/>
                  <a:gd name="T2" fmla="*/ 30 w 81"/>
                  <a:gd name="T3" fmla="*/ 0 h 42"/>
                  <a:gd name="T4" fmla="*/ 81 w 81"/>
                  <a:gd name="T5" fmla="*/ 13 h 42"/>
                  <a:gd name="T6" fmla="*/ 52 w 81"/>
                  <a:gd name="T7" fmla="*/ 42 h 42"/>
                  <a:gd name="T8" fmla="*/ 52 w 81"/>
                  <a:gd name="T9" fmla="*/ 42 h 42"/>
                  <a:gd name="T10" fmla="*/ 0 w 81"/>
                  <a:gd name="T11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0" y="26"/>
                    </a:moveTo>
                    <a:lnTo>
                      <a:pt x="30" y="0"/>
                    </a:lnTo>
                    <a:lnTo>
                      <a:pt x="81" y="13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6659" y="882"/>
                <a:ext cx="40" cy="20"/>
              </a:xfrm>
              <a:custGeom>
                <a:avLst/>
                <a:gdLst>
                  <a:gd name="T0" fmla="*/ 0 w 79"/>
                  <a:gd name="T1" fmla="*/ 28 h 42"/>
                  <a:gd name="T2" fmla="*/ 30 w 79"/>
                  <a:gd name="T3" fmla="*/ 0 h 42"/>
                  <a:gd name="T4" fmla="*/ 79 w 79"/>
                  <a:gd name="T5" fmla="*/ 14 h 42"/>
                  <a:gd name="T6" fmla="*/ 51 w 79"/>
                  <a:gd name="T7" fmla="*/ 42 h 42"/>
                  <a:gd name="T8" fmla="*/ 0 w 79"/>
                  <a:gd name="T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2">
                    <a:moveTo>
                      <a:pt x="0" y="28"/>
                    </a:moveTo>
                    <a:lnTo>
                      <a:pt x="30" y="0"/>
                    </a:lnTo>
                    <a:lnTo>
                      <a:pt x="79" y="14"/>
                    </a:lnTo>
                    <a:lnTo>
                      <a:pt x="51" y="4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6681" y="862"/>
                <a:ext cx="38" cy="20"/>
              </a:xfrm>
              <a:custGeom>
                <a:avLst/>
                <a:gdLst>
                  <a:gd name="T0" fmla="*/ 0 w 77"/>
                  <a:gd name="T1" fmla="*/ 28 h 41"/>
                  <a:gd name="T2" fmla="*/ 30 w 77"/>
                  <a:gd name="T3" fmla="*/ 0 h 41"/>
                  <a:gd name="T4" fmla="*/ 77 w 77"/>
                  <a:gd name="T5" fmla="*/ 13 h 41"/>
                  <a:gd name="T6" fmla="*/ 48 w 77"/>
                  <a:gd name="T7" fmla="*/ 41 h 41"/>
                  <a:gd name="T8" fmla="*/ 0 w 77"/>
                  <a:gd name="T9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1">
                    <a:moveTo>
                      <a:pt x="0" y="28"/>
                    </a:moveTo>
                    <a:lnTo>
                      <a:pt x="30" y="0"/>
                    </a:lnTo>
                    <a:lnTo>
                      <a:pt x="77" y="13"/>
                    </a:lnTo>
                    <a:lnTo>
                      <a:pt x="48" y="4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6703" y="838"/>
                <a:ext cx="41" cy="24"/>
              </a:xfrm>
              <a:custGeom>
                <a:avLst/>
                <a:gdLst>
                  <a:gd name="T0" fmla="*/ 0 w 82"/>
                  <a:gd name="T1" fmla="*/ 33 h 46"/>
                  <a:gd name="T2" fmla="*/ 36 w 82"/>
                  <a:gd name="T3" fmla="*/ 0 h 46"/>
                  <a:gd name="T4" fmla="*/ 82 w 82"/>
                  <a:gd name="T5" fmla="*/ 11 h 46"/>
                  <a:gd name="T6" fmla="*/ 47 w 82"/>
                  <a:gd name="T7" fmla="*/ 46 h 46"/>
                  <a:gd name="T8" fmla="*/ 0 w 82"/>
                  <a:gd name="T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6">
                    <a:moveTo>
                      <a:pt x="0" y="33"/>
                    </a:moveTo>
                    <a:lnTo>
                      <a:pt x="36" y="0"/>
                    </a:lnTo>
                    <a:lnTo>
                      <a:pt x="82" y="11"/>
                    </a:lnTo>
                    <a:lnTo>
                      <a:pt x="47" y="4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148"/>
              <p:cNvSpPr>
                <a:spLocks/>
              </p:cNvSpPr>
              <p:nvPr/>
            </p:nvSpPr>
            <p:spPr bwMode="auto">
              <a:xfrm>
                <a:off x="6203" y="718"/>
                <a:ext cx="33" cy="14"/>
              </a:xfrm>
              <a:custGeom>
                <a:avLst/>
                <a:gdLst>
                  <a:gd name="T0" fmla="*/ 24 w 65"/>
                  <a:gd name="T1" fmla="*/ 0 h 28"/>
                  <a:gd name="T2" fmla="*/ 65 w 65"/>
                  <a:gd name="T3" fmla="*/ 11 h 28"/>
                  <a:gd name="T4" fmla="*/ 41 w 65"/>
                  <a:gd name="T5" fmla="*/ 28 h 28"/>
                  <a:gd name="T6" fmla="*/ 0 w 65"/>
                  <a:gd name="T7" fmla="*/ 17 h 28"/>
                  <a:gd name="T8" fmla="*/ 24 w 6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4" y="0"/>
                    </a:moveTo>
                    <a:lnTo>
                      <a:pt x="65" y="11"/>
                    </a:lnTo>
                    <a:lnTo>
                      <a:pt x="41" y="28"/>
                    </a:lnTo>
                    <a:lnTo>
                      <a:pt x="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149"/>
              <p:cNvSpPr>
                <a:spLocks/>
              </p:cNvSpPr>
              <p:nvPr/>
            </p:nvSpPr>
            <p:spPr bwMode="auto">
              <a:xfrm>
                <a:off x="6570" y="961"/>
                <a:ext cx="44" cy="24"/>
              </a:xfrm>
              <a:custGeom>
                <a:avLst/>
                <a:gdLst>
                  <a:gd name="T0" fmla="*/ 56 w 87"/>
                  <a:gd name="T1" fmla="*/ 49 h 49"/>
                  <a:gd name="T2" fmla="*/ 0 w 87"/>
                  <a:gd name="T3" fmla="*/ 29 h 49"/>
                  <a:gd name="T4" fmla="*/ 32 w 87"/>
                  <a:gd name="T5" fmla="*/ 0 h 49"/>
                  <a:gd name="T6" fmla="*/ 87 w 87"/>
                  <a:gd name="T7" fmla="*/ 19 h 49"/>
                  <a:gd name="T8" fmla="*/ 56 w 8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49">
                    <a:moveTo>
                      <a:pt x="56" y="49"/>
                    </a:moveTo>
                    <a:lnTo>
                      <a:pt x="0" y="29"/>
                    </a:lnTo>
                    <a:lnTo>
                      <a:pt x="32" y="0"/>
                    </a:lnTo>
                    <a:lnTo>
                      <a:pt x="87" y="19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150"/>
              <p:cNvSpPr>
                <a:spLocks/>
              </p:cNvSpPr>
              <p:nvPr/>
            </p:nvSpPr>
            <p:spPr bwMode="auto">
              <a:xfrm>
                <a:off x="6190" y="210"/>
                <a:ext cx="561" cy="506"/>
              </a:xfrm>
              <a:custGeom>
                <a:avLst/>
                <a:gdLst>
                  <a:gd name="T0" fmla="*/ 394 w 1122"/>
                  <a:gd name="T1" fmla="*/ 20 h 1013"/>
                  <a:gd name="T2" fmla="*/ 389 w 1122"/>
                  <a:gd name="T3" fmla="*/ 36 h 1013"/>
                  <a:gd name="T4" fmla="*/ 1106 w 1122"/>
                  <a:gd name="T5" fmla="*/ 16 h 1013"/>
                  <a:gd name="T6" fmla="*/ 1106 w 1122"/>
                  <a:gd name="T7" fmla="*/ 993 h 1013"/>
                  <a:gd name="T8" fmla="*/ 16 w 1122"/>
                  <a:gd name="T9" fmla="*/ 806 h 1013"/>
                  <a:gd name="T10" fmla="*/ 16 w 1122"/>
                  <a:gd name="T11" fmla="*/ 45 h 1013"/>
                  <a:gd name="T12" fmla="*/ 361 w 1122"/>
                  <a:gd name="T13" fmla="*/ 36 h 1013"/>
                  <a:gd name="T14" fmla="*/ 358 w 1122"/>
                  <a:gd name="T15" fmla="*/ 21 h 1013"/>
                  <a:gd name="T16" fmla="*/ 0 w 1122"/>
                  <a:gd name="T17" fmla="*/ 30 h 1013"/>
                  <a:gd name="T18" fmla="*/ 0 w 1122"/>
                  <a:gd name="T19" fmla="*/ 820 h 1013"/>
                  <a:gd name="T20" fmla="*/ 1122 w 1122"/>
                  <a:gd name="T21" fmla="*/ 1013 h 1013"/>
                  <a:gd name="T22" fmla="*/ 1122 w 1122"/>
                  <a:gd name="T23" fmla="*/ 0 h 1013"/>
                  <a:gd name="T24" fmla="*/ 394 w 1122"/>
                  <a:gd name="T25" fmla="*/ 2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2" h="1013">
                    <a:moveTo>
                      <a:pt x="394" y="20"/>
                    </a:moveTo>
                    <a:lnTo>
                      <a:pt x="389" y="36"/>
                    </a:lnTo>
                    <a:lnTo>
                      <a:pt x="1106" y="16"/>
                    </a:lnTo>
                    <a:lnTo>
                      <a:pt x="1106" y="993"/>
                    </a:lnTo>
                    <a:lnTo>
                      <a:pt x="16" y="806"/>
                    </a:lnTo>
                    <a:lnTo>
                      <a:pt x="16" y="45"/>
                    </a:lnTo>
                    <a:lnTo>
                      <a:pt x="361" y="36"/>
                    </a:lnTo>
                    <a:lnTo>
                      <a:pt x="358" y="21"/>
                    </a:lnTo>
                    <a:lnTo>
                      <a:pt x="0" y="30"/>
                    </a:lnTo>
                    <a:lnTo>
                      <a:pt x="0" y="820"/>
                    </a:lnTo>
                    <a:lnTo>
                      <a:pt x="1122" y="1013"/>
                    </a:lnTo>
                    <a:lnTo>
                      <a:pt x="1122" y="0"/>
                    </a:lnTo>
                    <a:lnTo>
                      <a:pt x="39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151"/>
              <p:cNvSpPr>
                <a:spLocks/>
              </p:cNvSpPr>
              <p:nvPr/>
            </p:nvSpPr>
            <p:spPr bwMode="auto">
              <a:xfrm>
                <a:off x="6369" y="219"/>
                <a:ext cx="18" cy="8"/>
              </a:xfrm>
              <a:custGeom>
                <a:avLst/>
                <a:gdLst>
                  <a:gd name="T0" fmla="*/ 31 w 36"/>
                  <a:gd name="T1" fmla="*/ 16 h 16"/>
                  <a:gd name="T2" fmla="*/ 36 w 36"/>
                  <a:gd name="T3" fmla="*/ 0 h 16"/>
                  <a:gd name="T4" fmla="*/ 0 w 36"/>
                  <a:gd name="T5" fmla="*/ 1 h 16"/>
                  <a:gd name="T6" fmla="*/ 3 w 36"/>
                  <a:gd name="T7" fmla="*/ 16 h 16"/>
                  <a:gd name="T8" fmla="*/ 31 w 3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1" y="16"/>
                    </a:moveTo>
                    <a:lnTo>
                      <a:pt x="36" y="0"/>
                    </a:lnTo>
                    <a:lnTo>
                      <a:pt x="0" y="1"/>
                    </a:lnTo>
                    <a:lnTo>
                      <a:pt x="3" y="16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164"/>
              <p:cNvSpPr>
                <a:spLocks/>
              </p:cNvSpPr>
              <p:nvPr/>
            </p:nvSpPr>
            <p:spPr bwMode="auto">
              <a:xfrm>
                <a:off x="5865" y="944"/>
                <a:ext cx="195" cy="79"/>
              </a:xfrm>
              <a:custGeom>
                <a:avLst/>
                <a:gdLst>
                  <a:gd name="T0" fmla="*/ 0 w 391"/>
                  <a:gd name="T1" fmla="*/ 17 h 158"/>
                  <a:gd name="T2" fmla="*/ 391 w 391"/>
                  <a:gd name="T3" fmla="*/ 158 h 158"/>
                  <a:gd name="T4" fmla="*/ 387 w 391"/>
                  <a:gd name="T5" fmla="*/ 140 h 158"/>
                  <a:gd name="T6" fmla="*/ 0 w 391"/>
                  <a:gd name="T7" fmla="*/ 0 h 158"/>
                  <a:gd name="T8" fmla="*/ 0 w 391"/>
                  <a:gd name="T9" fmla="*/ 1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58">
                    <a:moveTo>
                      <a:pt x="0" y="17"/>
                    </a:moveTo>
                    <a:lnTo>
                      <a:pt x="391" y="158"/>
                    </a:lnTo>
                    <a:lnTo>
                      <a:pt x="387" y="14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4" name="Group 171"/>
            <p:cNvGrpSpPr>
              <a:grpSpLocks noChangeAspect="1"/>
            </p:cNvGrpSpPr>
            <p:nvPr/>
          </p:nvGrpSpPr>
          <p:grpSpPr bwMode="auto">
            <a:xfrm>
              <a:off x="9878565" y="-119628"/>
              <a:ext cx="894359" cy="1004598"/>
              <a:chOff x="5852" y="1480"/>
              <a:chExt cx="1006" cy="1130"/>
            </a:xfrm>
            <a:scene3d>
              <a:camera prst="isometricOffAxis2Left"/>
              <a:lightRig rig="threePt" dir="t"/>
            </a:scene3d>
          </p:grpSpPr>
          <p:sp>
            <p:nvSpPr>
              <p:cNvPr id="25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5852" y="1480"/>
                <a:ext cx="1006" cy="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73"/>
              <p:cNvSpPr>
                <a:spLocks/>
              </p:cNvSpPr>
              <p:nvPr/>
            </p:nvSpPr>
            <p:spPr bwMode="auto">
              <a:xfrm>
                <a:off x="6091" y="1975"/>
                <a:ext cx="700" cy="603"/>
              </a:xfrm>
              <a:custGeom>
                <a:avLst/>
                <a:gdLst>
                  <a:gd name="T0" fmla="*/ 0 w 1400"/>
                  <a:gd name="T1" fmla="*/ 316 h 1204"/>
                  <a:gd name="T2" fmla="*/ 127 w 1400"/>
                  <a:gd name="T3" fmla="*/ 79 h 1204"/>
                  <a:gd name="T4" fmla="*/ 976 w 1400"/>
                  <a:gd name="T5" fmla="*/ 72 h 1204"/>
                  <a:gd name="T6" fmla="*/ 1005 w 1400"/>
                  <a:gd name="T7" fmla="*/ 8 h 1204"/>
                  <a:gd name="T8" fmla="*/ 1264 w 1400"/>
                  <a:gd name="T9" fmla="*/ 0 h 1204"/>
                  <a:gd name="T10" fmla="*/ 1250 w 1400"/>
                  <a:gd name="T11" fmla="*/ 65 h 1204"/>
                  <a:gd name="T12" fmla="*/ 1400 w 1400"/>
                  <a:gd name="T13" fmla="*/ 65 h 1204"/>
                  <a:gd name="T14" fmla="*/ 1197 w 1400"/>
                  <a:gd name="T15" fmla="*/ 1204 h 1204"/>
                  <a:gd name="T16" fmla="*/ 811 w 1400"/>
                  <a:gd name="T17" fmla="*/ 1172 h 1204"/>
                  <a:gd name="T18" fmla="*/ 351 w 1400"/>
                  <a:gd name="T19" fmla="*/ 978 h 1204"/>
                  <a:gd name="T20" fmla="*/ 0 w 1400"/>
                  <a:gd name="T21" fmla="*/ 316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0" h="1204">
                    <a:moveTo>
                      <a:pt x="0" y="316"/>
                    </a:moveTo>
                    <a:lnTo>
                      <a:pt x="127" y="79"/>
                    </a:lnTo>
                    <a:lnTo>
                      <a:pt x="976" y="72"/>
                    </a:lnTo>
                    <a:lnTo>
                      <a:pt x="1005" y="8"/>
                    </a:lnTo>
                    <a:lnTo>
                      <a:pt x="1264" y="0"/>
                    </a:lnTo>
                    <a:lnTo>
                      <a:pt x="1250" y="65"/>
                    </a:lnTo>
                    <a:lnTo>
                      <a:pt x="1400" y="65"/>
                    </a:lnTo>
                    <a:lnTo>
                      <a:pt x="1197" y="1204"/>
                    </a:lnTo>
                    <a:lnTo>
                      <a:pt x="811" y="1172"/>
                    </a:lnTo>
                    <a:lnTo>
                      <a:pt x="351" y="978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CE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74"/>
              <p:cNvSpPr>
                <a:spLocks/>
              </p:cNvSpPr>
              <p:nvPr/>
            </p:nvSpPr>
            <p:spPr bwMode="auto">
              <a:xfrm>
                <a:off x="6655" y="2008"/>
                <a:ext cx="136" cy="570"/>
              </a:xfrm>
              <a:custGeom>
                <a:avLst/>
                <a:gdLst>
                  <a:gd name="T0" fmla="*/ 198 w 272"/>
                  <a:gd name="T1" fmla="*/ 14 h 1139"/>
                  <a:gd name="T2" fmla="*/ 0 w 272"/>
                  <a:gd name="T3" fmla="*/ 1085 h 1139"/>
                  <a:gd name="T4" fmla="*/ 69 w 272"/>
                  <a:gd name="T5" fmla="*/ 1139 h 1139"/>
                  <a:gd name="T6" fmla="*/ 272 w 272"/>
                  <a:gd name="T7" fmla="*/ 0 h 1139"/>
                  <a:gd name="T8" fmla="*/ 198 w 272"/>
                  <a:gd name="T9" fmla="*/ 14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139">
                    <a:moveTo>
                      <a:pt x="198" y="14"/>
                    </a:moveTo>
                    <a:lnTo>
                      <a:pt x="0" y="1085"/>
                    </a:lnTo>
                    <a:lnTo>
                      <a:pt x="69" y="1139"/>
                    </a:lnTo>
                    <a:lnTo>
                      <a:pt x="272" y="0"/>
                    </a:lnTo>
                    <a:lnTo>
                      <a:pt x="198" y="14"/>
                    </a:lnTo>
                    <a:close/>
                  </a:path>
                </a:pathLst>
              </a:custGeom>
              <a:solidFill>
                <a:srgbClr val="F2C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75"/>
              <p:cNvSpPr>
                <a:spLocks/>
              </p:cNvSpPr>
              <p:nvPr/>
            </p:nvSpPr>
            <p:spPr bwMode="auto">
              <a:xfrm>
                <a:off x="6212" y="1975"/>
                <a:ext cx="514" cy="327"/>
              </a:xfrm>
              <a:custGeom>
                <a:avLst/>
                <a:gdLst>
                  <a:gd name="T0" fmla="*/ 690 w 1026"/>
                  <a:gd name="T1" fmla="*/ 654 h 654"/>
                  <a:gd name="T2" fmla="*/ 1026 w 1026"/>
                  <a:gd name="T3" fmla="*/ 65 h 654"/>
                  <a:gd name="T4" fmla="*/ 1007 w 1026"/>
                  <a:gd name="T5" fmla="*/ 65 h 654"/>
                  <a:gd name="T6" fmla="*/ 1021 w 1026"/>
                  <a:gd name="T7" fmla="*/ 0 h 654"/>
                  <a:gd name="T8" fmla="*/ 762 w 1026"/>
                  <a:gd name="T9" fmla="*/ 8 h 654"/>
                  <a:gd name="T10" fmla="*/ 733 w 1026"/>
                  <a:gd name="T11" fmla="*/ 72 h 654"/>
                  <a:gd name="T12" fmla="*/ 208 w 1026"/>
                  <a:gd name="T13" fmla="*/ 77 h 654"/>
                  <a:gd name="T14" fmla="*/ 0 w 1026"/>
                  <a:gd name="T15" fmla="*/ 353 h 654"/>
                  <a:gd name="T16" fmla="*/ 690 w 1026"/>
                  <a:gd name="T17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654">
                    <a:moveTo>
                      <a:pt x="690" y="654"/>
                    </a:moveTo>
                    <a:lnTo>
                      <a:pt x="1026" y="65"/>
                    </a:lnTo>
                    <a:lnTo>
                      <a:pt x="1007" y="65"/>
                    </a:lnTo>
                    <a:lnTo>
                      <a:pt x="1021" y="0"/>
                    </a:lnTo>
                    <a:lnTo>
                      <a:pt x="762" y="8"/>
                    </a:lnTo>
                    <a:lnTo>
                      <a:pt x="733" y="72"/>
                    </a:lnTo>
                    <a:lnTo>
                      <a:pt x="208" y="77"/>
                    </a:lnTo>
                    <a:lnTo>
                      <a:pt x="0" y="353"/>
                    </a:lnTo>
                    <a:lnTo>
                      <a:pt x="690" y="654"/>
                    </a:lnTo>
                    <a:close/>
                  </a:path>
                </a:pathLst>
              </a:custGeom>
              <a:solidFill>
                <a:srgbClr val="AD8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6"/>
              <p:cNvSpPr>
                <a:spLocks/>
              </p:cNvSpPr>
              <p:nvPr/>
            </p:nvSpPr>
            <p:spPr bwMode="auto">
              <a:xfrm>
                <a:off x="6101" y="1961"/>
                <a:ext cx="704" cy="635"/>
              </a:xfrm>
              <a:custGeom>
                <a:avLst/>
                <a:gdLst>
                  <a:gd name="T0" fmla="*/ 1262 w 1409"/>
                  <a:gd name="T1" fmla="*/ 75 h 1268"/>
                  <a:gd name="T2" fmla="*/ 1277 w 1409"/>
                  <a:gd name="T3" fmla="*/ 0 h 1268"/>
                  <a:gd name="T4" fmla="*/ 973 w 1409"/>
                  <a:gd name="T5" fmla="*/ 0 h 1268"/>
                  <a:gd name="T6" fmla="*/ 948 w 1409"/>
                  <a:gd name="T7" fmla="*/ 81 h 1268"/>
                  <a:gd name="T8" fmla="*/ 96 w 1409"/>
                  <a:gd name="T9" fmla="*/ 81 h 1268"/>
                  <a:gd name="T10" fmla="*/ 0 w 1409"/>
                  <a:gd name="T11" fmla="*/ 263 h 1268"/>
                  <a:gd name="T12" fmla="*/ 38 w 1409"/>
                  <a:gd name="T13" fmla="*/ 283 h 1268"/>
                  <a:gd name="T14" fmla="*/ 122 w 1409"/>
                  <a:gd name="T15" fmla="*/ 123 h 1268"/>
                  <a:gd name="T16" fmla="*/ 980 w 1409"/>
                  <a:gd name="T17" fmla="*/ 123 h 1268"/>
                  <a:gd name="T18" fmla="*/ 1005 w 1409"/>
                  <a:gd name="T19" fmla="*/ 43 h 1268"/>
                  <a:gd name="T20" fmla="*/ 1225 w 1409"/>
                  <a:gd name="T21" fmla="*/ 43 h 1268"/>
                  <a:gd name="T22" fmla="*/ 1209 w 1409"/>
                  <a:gd name="T23" fmla="*/ 119 h 1268"/>
                  <a:gd name="T24" fmla="*/ 1357 w 1409"/>
                  <a:gd name="T25" fmla="*/ 119 h 1268"/>
                  <a:gd name="T26" fmla="*/ 1143 w 1409"/>
                  <a:gd name="T27" fmla="*/ 1250 h 1268"/>
                  <a:gd name="T28" fmla="*/ 1192 w 1409"/>
                  <a:gd name="T29" fmla="*/ 1268 h 1268"/>
                  <a:gd name="T30" fmla="*/ 1409 w 1409"/>
                  <a:gd name="T31" fmla="*/ 75 h 1268"/>
                  <a:gd name="T32" fmla="*/ 1262 w 1409"/>
                  <a:gd name="T33" fmla="*/ 75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9" h="1268">
                    <a:moveTo>
                      <a:pt x="1262" y="75"/>
                    </a:moveTo>
                    <a:lnTo>
                      <a:pt x="1277" y="0"/>
                    </a:lnTo>
                    <a:lnTo>
                      <a:pt x="973" y="0"/>
                    </a:lnTo>
                    <a:lnTo>
                      <a:pt x="948" y="81"/>
                    </a:lnTo>
                    <a:lnTo>
                      <a:pt x="96" y="81"/>
                    </a:lnTo>
                    <a:lnTo>
                      <a:pt x="0" y="263"/>
                    </a:lnTo>
                    <a:lnTo>
                      <a:pt x="38" y="283"/>
                    </a:lnTo>
                    <a:lnTo>
                      <a:pt x="122" y="123"/>
                    </a:lnTo>
                    <a:lnTo>
                      <a:pt x="980" y="123"/>
                    </a:lnTo>
                    <a:lnTo>
                      <a:pt x="1005" y="43"/>
                    </a:lnTo>
                    <a:lnTo>
                      <a:pt x="1225" y="43"/>
                    </a:lnTo>
                    <a:lnTo>
                      <a:pt x="1209" y="119"/>
                    </a:lnTo>
                    <a:lnTo>
                      <a:pt x="1357" y="119"/>
                    </a:lnTo>
                    <a:lnTo>
                      <a:pt x="1143" y="1250"/>
                    </a:lnTo>
                    <a:lnTo>
                      <a:pt x="1192" y="1268"/>
                    </a:lnTo>
                    <a:lnTo>
                      <a:pt x="1409" y="75"/>
                    </a:lnTo>
                    <a:lnTo>
                      <a:pt x="126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77"/>
              <p:cNvSpPr>
                <a:spLocks/>
              </p:cNvSpPr>
              <p:nvPr/>
            </p:nvSpPr>
            <p:spPr bwMode="auto">
              <a:xfrm>
                <a:off x="5959" y="1500"/>
                <a:ext cx="710" cy="777"/>
              </a:xfrm>
              <a:custGeom>
                <a:avLst/>
                <a:gdLst>
                  <a:gd name="T0" fmla="*/ 589 w 1420"/>
                  <a:gd name="T1" fmla="*/ 0 h 1555"/>
                  <a:gd name="T2" fmla="*/ 0 w 1420"/>
                  <a:gd name="T3" fmla="*/ 1115 h 1555"/>
                  <a:gd name="T4" fmla="*/ 830 w 1420"/>
                  <a:gd name="T5" fmla="*/ 1555 h 1555"/>
                  <a:gd name="T6" fmla="*/ 1420 w 1420"/>
                  <a:gd name="T7" fmla="*/ 440 h 1555"/>
                  <a:gd name="T8" fmla="*/ 589 w 1420"/>
                  <a:gd name="T9" fmla="*/ 0 h 1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0" h="1555">
                    <a:moveTo>
                      <a:pt x="589" y="0"/>
                    </a:moveTo>
                    <a:lnTo>
                      <a:pt x="0" y="1115"/>
                    </a:lnTo>
                    <a:lnTo>
                      <a:pt x="830" y="1555"/>
                    </a:lnTo>
                    <a:lnTo>
                      <a:pt x="1420" y="44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78"/>
              <p:cNvSpPr>
                <a:spLocks/>
              </p:cNvSpPr>
              <p:nvPr/>
            </p:nvSpPr>
            <p:spPr bwMode="auto">
              <a:xfrm>
                <a:off x="5988" y="1529"/>
                <a:ext cx="652" cy="719"/>
              </a:xfrm>
              <a:custGeom>
                <a:avLst/>
                <a:gdLst>
                  <a:gd name="T0" fmla="*/ 1303 w 1303"/>
                  <a:gd name="T1" fmla="*/ 400 h 1439"/>
                  <a:gd name="T2" fmla="*/ 754 w 1303"/>
                  <a:gd name="T3" fmla="*/ 1439 h 1439"/>
                  <a:gd name="T4" fmla="*/ 0 w 1303"/>
                  <a:gd name="T5" fmla="*/ 1039 h 1439"/>
                  <a:gd name="T6" fmla="*/ 548 w 1303"/>
                  <a:gd name="T7" fmla="*/ 0 h 1439"/>
                  <a:gd name="T8" fmla="*/ 1303 w 1303"/>
                  <a:gd name="T9" fmla="*/ 400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3" h="1439">
                    <a:moveTo>
                      <a:pt x="1303" y="400"/>
                    </a:moveTo>
                    <a:lnTo>
                      <a:pt x="754" y="1439"/>
                    </a:lnTo>
                    <a:lnTo>
                      <a:pt x="0" y="1039"/>
                    </a:lnTo>
                    <a:lnTo>
                      <a:pt x="548" y="0"/>
                    </a:lnTo>
                    <a:lnTo>
                      <a:pt x="1303" y="40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9"/>
              <p:cNvSpPr>
                <a:spLocks/>
              </p:cNvSpPr>
              <p:nvPr/>
            </p:nvSpPr>
            <p:spPr bwMode="auto">
              <a:xfrm>
                <a:off x="6284" y="1605"/>
                <a:ext cx="270" cy="154"/>
              </a:xfrm>
              <a:custGeom>
                <a:avLst/>
                <a:gdLst>
                  <a:gd name="T0" fmla="*/ 532 w 540"/>
                  <a:gd name="T1" fmla="*/ 282 h 309"/>
                  <a:gd name="T2" fmla="*/ 22 w 540"/>
                  <a:gd name="T3" fmla="*/ 1 h 309"/>
                  <a:gd name="T4" fmla="*/ 22 w 540"/>
                  <a:gd name="T5" fmla="*/ 1 h 309"/>
                  <a:gd name="T6" fmla="*/ 17 w 540"/>
                  <a:gd name="T7" fmla="*/ 0 h 309"/>
                  <a:gd name="T8" fmla="*/ 11 w 540"/>
                  <a:gd name="T9" fmla="*/ 0 h 309"/>
                  <a:gd name="T10" fmla="*/ 6 w 540"/>
                  <a:gd name="T11" fmla="*/ 2 h 309"/>
                  <a:gd name="T12" fmla="*/ 3 w 540"/>
                  <a:gd name="T13" fmla="*/ 7 h 309"/>
                  <a:gd name="T14" fmla="*/ 0 w 540"/>
                  <a:gd name="T15" fmla="*/ 13 h 309"/>
                  <a:gd name="T16" fmla="*/ 0 w 540"/>
                  <a:gd name="T17" fmla="*/ 18 h 309"/>
                  <a:gd name="T18" fmla="*/ 3 w 540"/>
                  <a:gd name="T19" fmla="*/ 23 h 309"/>
                  <a:gd name="T20" fmla="*/ 7 w 540"/>
                  <a:gd name="T21" fmla="*/ 26 h 309"/>
                  <a:gd name="T22" fmla="*/ 7 w 540"/>
                  <a:gd name="T23" fmla="*/ 26 h 309"/>
                  <a:gd name="T24" fmla="*/ 518 w 540"/>
                  <a:gd name="T25" fmla="*/ 308 h 309"/>
                  <a:gd name="T26" fmla="*/ 518 w 540"/>
                  <a:gd name="T27" fmla="*/ 308 h 309"/>
                  <a:gd name="T28" fmla="*/ 524 w 540"/>
                  <a:gd name="T29" fmla="*/ 309 h 309"/>
                  <a:gd name="T30" fmla="*/ 530 w 540"/>
                  <a:gd name="T31" fmla="*/ 309 h 309"/>
                  <a:gd name="T32" fmla="*/ 535 w 540"/>
                  <a:gd name="T33" fmla="*/ 306 h 309"/>
                  <a:gd name="T34" fmla="*/ 538 w 540"/>
                  <a:gd name="T35" fmla="*/ 302 h 309"/>
                  <a:gd name="T36" fmla="*/ 540 w 540"/>
                  <a:gd name="T37" fmla="*/ 296 h 309"/>
                  <a:gd name="T38" fmla="*/ 539 w 540"/>
                  <a:gd name="T39" fmla="*/ 290 h 309"/>
                  <a:gd name="T40" fmla="*/ 537 w 540"/>
                  <a:gd name="T41" fmla="*/ 286 h 309"/>
                  <a:gd name="T42" fmla="*/ 532 w 540"/>
                  <a:gd name="T43" fmla="*/ 282 h 309"/>
                  <a:gd name="T44" fmla="*/ 532 w 540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09">
                    <a:moveTo>
                      <a:pt x="532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8"/>
                    </a:lnTo>
                    <a:lnTo>
                      <a:pt x="518" y="308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5" y="306"/>
                    </a:lnTo>
                    <a:lnTo>
                      <a:pt x="538" y="302"/>
                    </a:lnTo>
                    <a:lnTo>
                      <a:pt x="540" y="296"/>
                    </a:lnTo>
                    <a:lnTo>
                      <a:pt x="539" y="290"/>
                    </a:lnTo>
                    <a:lnTo>
                      <a:pt x="537" y="286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0"/>
              <p:cNvSpPr>
                <a:spLocks/>
              </p:cNvSpPr>
              <p:nvPr/>
            </p:nvSpPr>
            <p:spPr bwMode="auto">
              <a:xfrm>
                <a:off x="6259" y="1650"/>
                <a:ext cx="270" cy="155"/>
              </a:xfrm>
              <a:custGeom>
                <a:avLst/>
                <a:gdLst>
                  <a:gd name="T0" fmla="*/ 532 w 539"/>
                  <a:gd name="T1" fmla="*/ 282 h 309"/>
                  <a:gd name="T2" fmla="*/ 21 w 539"/>
                  <a:gd name="T3" fmla="*/ 1 h 309"/>
                  <a:gd name="T4" fmla="*/ 21 w 539"/>
                  <a:gd name="T5" fmla="*/ 1 h 309"/>
                  <a:gd name="T6" fmla="*/ 15 w 539"/>
                  <a:gd name="T7" fmla="*/ 0 h 309"/>
                  <a:gd name="T8" fmla="*/ 10 w 539"/>
                  <a:gd name="T9" fmla="*/ 0 h 309"/>
                  <a:gd name="T10" fmla="*/ 6 w 539"/>
                  <a:gd name="T11" fmla="*/ 2 h 309"/>
                  <a:gd name="T12" fmla="*/ 1 w 539"/>
                  <a:gd name="T13" fmla="*/ 7 h 309"/>
                  <a:gd name="T14" fmla="*/ 0 w 539"/>
                  <a:gd name="T15" fmla="*/ 13 h 309"/>
                  <a:gd name="T16" fmla="*/ 0 w 539"/>
                  <a:gd name="T17" fmla="*/ 18 h 309"/>
                  <a:gd name="T18" fmla="*/ 2 w 539"/>
                  <a:gd name="T19" fmla="*/ 23 h 309"/>
                  <a:gd name="T20" fmla="*/ 7 w 539"/>
                  <a:gd name="T21" fmla="*/ 26 h 309"/>
                  <a:gd name="T22" fmla="*/ 7 w 539"/>
                  <a:gd name="T23" fmla="*/ 26 h 309"/>
                  <a:gd name="T24" fmla="*/ 518 w 539"/>
                  <a:gd name="T25" fmla="*/ 308 h 309"/>
                  <a:gd name="T26" fmla="*/ 518 w 539"/>
                  <a:gd name="T27" fmla="*/ 308 h 309"/>
                  <a:gd name="T28" fmla="*/ 524 w 539"/>
                  <a:gd name="T29" fmla="*/ 309 h 309"/>
                  <a:gd name="T30" fmla="*/ 529 w 539"/>
                  <a:gd name="T31" fmla="*/ 309 h 309"/>
                  <a:gd name="T32" fmla="*/ 534 w 539"/>
                  <a:gd name="T33" fmla="*/ 306 h 309"/>
                  <a:gd name="T34" fmla="*/ 537 w 539"/>
                  <a:gd name="T35" fmla="*/ 302 h 309"/>
                  <a:gd name="T36" fmla="*/ 539 w 539"/>
                  <a:gd name="T37" fmla="*/ 296 h 309"/>
                  <a:gd name="T38" fmla="*/ 539 w 539"/>
                  <a:gd name="T39" fmla="*/ 290 h 309"/>
                  <a:gd name="T40" fmla="*/ 536 w 539"/>
                  <a:gd name="T41" fmla="*/ 286 h 309"/>
                  <a:gd name="T42" fmla="*/ 532 w 539"/>
                  <a:gd name="T43" fmla="*/ 282 h 309"/>
                  <a:gd name="T44" fmla="*/ 532 w 539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8"/>
                    </a:lnTo>
                    <a:lnTo>
                      <a:pt x="518" y="308"/>
                    </a:lnTo>
                    <a:lnTo>
                      <a:pt x="524" y="309"/>
                    </a:lnTo>
                    <a:lnTo>
                      <a:pt x="529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39" y="296"/>
                    </a:lnTo>
                    <a:lnTo>
                      <a:pt x="539" y="290"/>
                    </a:lnTo>
                    <a:lnTo>
                      <a:pt x="536" y="286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81"/>
              <p:cNvSpPr>
                <a:spLocks/>
              </p:cNvSpPr>
              <p:nvPr/>
            </p:nvSpPr>
            <p:spPr bwMode="auto">
              <a:xfrm>
                <a:off x="6235" y="1695"/>
                <a:ext cx="269" cy="155"/>
              </a:xfrm>
              <a:custGeom>
                <a:avLst/>
                <a:gdLst>
                  <a:gd name="T0" fmla="*/ 532 w 539"/>
                  <a:gd name="T1" fmla="*/ 282 h 310"/>
                  <a:gd name="T2" fmla="*/ 21 w 539"/>
                  <a:gd name="T3" fmla="*/ 2 h 310"/>
                  <a:gd name="T4" fmla="*/ 21 w 539"/>
                  <a:gd name="T5" fmla="*/ 2 h 310"/>
                  <a:gd name="T6" fmla="*/ 15 w 539"/>
                  <a:gd name="T7" fmla="*/ 0 h 310"/>
                  <a:gd name="T8" fmla="*/ 10 w 539"/>
                  <a:gd name="T9" fmla="*/ 1 h 310"/>
                  <a:gd name="T10" fmla="*/ 5 w 539"/>
                  <a:gd name="T11" fmla="*/ 3 h 310"/>
                  <a:gd name="T12" fmla="*/ 2 w 539"/>
                  <a:gd name="T13" fmla="*/ 8 h 310"/>
                  <a:gd name="T14" fmla="*/ 0 w 539"/>
                  <a:gd name="T15" fmla="*/ 14 h 310"/>
                  <a:gd name="T16" fmla="*/ 0 w 539"/>
                  <a:gd name="T17" fmla="*/ 18 h 310"/>
                  <a:gd name="T18" fmla="*/ 3 w 539"/>
                  <a:gd name="T19" fmla="*/ 23 h 310"/>
                  <a:gd name="T20" fmla="*/ 7 w 539"/>
                  <a:gd name="T21" fmla="*/ 27 h 310"/>
                  <a:gd name="T22" fmla="*/ 7 w 539"/>
                  <a:gd name="T23" fmla="*/ 27 h 310"/>
                  <a:gd name="T24" fmla="*/ 518 w 539"/>
                  <a:gd name="T25" fmla="*/ 307 h 310"/>
                  <a:gd name="T26" fmla="*/ 518 w 539"/>
                  <a:gd name="T27" fmla="*/ 307 h 310"/>
                  <a:gd name="T28" fmla="*/ 524 w 539"/>
                  <a:gd name="T29" fmla="*/ 310 h 310"/>
                  <a:gd name="T30" fmla="*/ 529 w 539"/>
                  <a:gd name="T31" fmla="*/ 310 h 310"/>
                  <a:gd name="T32" fmla="*/ 535 w 539"/>
                  <a:gd name="T33" fmla="*/ 306 h 310"/>
                  <a:gd name="T34" fmla="*/ 538 w 539"/>
                  <a:gd name="T35" fmla="*/ 302 h 310"/>
                  <a:gd name="T36" fmla="*/ 539 w 539"/>
                  <a:gd name="T37" fmla="*/ 296 h 310"/>
                  <a:gd name="T38" fmla="*/ 539 w 539"/>
                  <a:gd name="T39" fmla="*/ 291 h 310"/>
                  <a:gd name="T40" fmla="*/ 537 w 539"/>
                  <a:gd name="T41" fmla="*/ 285 h 310"/>
                  <a:gd name="T42" fmla="*/ 532 w 539"/>
                  <a:gd name="T43" fmla="*/ 282 h 310"/>
                  <a:gd name="T44" fmla="*/ 532 w 539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10">
                    <a:moveTo>
                      <a:pt x="532" y="282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10"/>
                    </a:lnTo>
                    <a:lnTo>
                      <a:pt x="529" y="310"/>
                    </a:lnTo>
                    <a:lnTo>
                      <a:pt x="535" y="306"/>
                    </a:lnTo>
                    <a:lnTo>
                      <a:pt x="538" y="302"/>
                    </a:lnTo>
                    <a:lnTo>
                      <a:pt x="539" y="296"/>
                    </a:lnTo>
                    <a:lnTo>
                      <a:pt x="539" y="291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82"/>
              <p:cNvSpPr>
                <a:spLocks/>
              </p:cNvSpPr>
              <p:nvPr/>
            </p:nvSpPr>
            <p:spPr bwMode="auto">
              <a:xfrm>
                <a:off x="6209" y="1741"/>
                <a:ext cx="270" cy="155"/>
              </a:xfrm>
              <a:custGeom>
                <a:avLst/>
                <a:gdLst>
                  <a:gd name="T0" fmla="*/ 532 w 540"/>
                  <a:gd name="T1" fmla="*/ 282 h 310"/>
                  <a:gd name="T2" fmla="*/ 22 w 540"/>
                  <a:gd name="T3" fmla="*/ 2 h 310"/>
                  <a:gd name="T4" fmla="*/ 22 w 540"/>
                  <a:gd name="T5" fmla="*/ 2 h 310"/>
                  <a:gd name="T6" fmla="*/ 16 w 540"/>
                  <a:gd name="T7" fmla="*/ 0 h 310"/>
                  <a:gd name="T8" fmla="*/ 10 w 540"/>
                  <a:gd name="T9" fmla="*/ 0 h 310"/>
                  <a:gd name="T10" fmla="*/ 6 w 540"/>
                  <a:gd name="T11" fmla="*/ 2 h 310"/>
                  <a:gd name="T12" fmla="*/ 2 w 540"/>
                  <a:gd name="T13" fmla="*/ 7 h 310"/>
                  <a:gd name="T14" fmla="*/ 0 w 540"/>
                  <a:gd name="T15" fmla="*/ 12 h 310"/>
                  <a:gd name="T16" fmla="*/ 0 w 540"/>
                  <a:gd name="T17" fmla="*/ 18 h 310"/>
                  <a:gd name="T18" fmla="*/ 3 w 540"/>
                  <a:gd name="T19" fmla="*/ 23 h 310"/>
                  <a:gd name="T20" fmla="*/ 8 w 540"/>
                  <a:gd name="T21" fmla="*/ 26 h 310"/>
                  <a:gd name="T22" fmla="*/ 8 w 540"/>
                  <a:gd name="T23" fmla="*/ 26 h 310"/>
                  <a:gd name="T24" fmla="*/ 518 w 540"/>
                  <a:gd name="T25" fmla="*/ 307 h 310"/>
                  <a:gd name="T26" fmla="*/ 518 w 540"/>
                  <a:gd name="T27" fmla="*/ 307 h 310"/>
                  <a:gd name="T28" fmla="*/ 524 w 540"/>
                  <a:gd name="T29" fmla="*/ 310 h 310"/>
                  <a:gd name="T30" fmla="*/ 529 w 540"/>
                  <a:gd name="T31" fmla="*/ 309 h 310"/>
                  <a:gd name="T32" fmla="*/ 534 w 540"/>
                  <a:gd name="T33" fmla="*/ 306 h 310"/>
                  <a:gd name="T34" fmla="*/ 537 w 540"/>
                  <a:gd name="T35" fmla="*/ 302 h 310"/>
                  <a:gd name="T36" fmla="*/ 540 w 540"/>
                  <a:gd name="T37" fmla="*/ 296 h 310"/>
                  <a:gd name="T38" fmla="*/ 538 w 540"/>
                  <a:gd name="T39" fmla="*/ 291 h 310"/>
                  <a:gd name="T40" fmla="*/ 536 w 540"/>
                  <a:gd name="T41" fmla="*/ 285 h 310"/>
                  <a:gd name="T42" fmla="*/ 532 w 540"/>
                  <a:gd name="T43" fmla="*/ 282 h 310"/>
                  <a:gd name="T44" fmla="*/ 532 w 540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10">
                    <a:moveTo>
                      <a:pt x="532" y="282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10"/>
                    </a:lnTo>
                    <a:lnTo>
                      <a:pt x="529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40" y="296"/>
                    </a:lnTo>
                    <a:lnTo>
                      <a:pt x="538" y="291"/>
                    </a:lnTo>
                    <a:lnTo>
                      <a:pt x="536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83"/>
              <p:cNvSpPr>
                <a:spLocks/>
              </p:cNvSpPr>
              <p:nvPr/>
            </p:nvSpPr>
            <p:spPr bwMode="auto">
              <a:xfrm>
                <a:off x="6185" y="1786"/>
                <a:ext cx="269" cy="155"/>
              </a:xfrm>
              <a:custGeom>
                <a:avLst/>
                <a:gdLst>
                  <a:gd name="T0" fmla="*/ 532 w 539"/>
                  <a:gd name="T1" fmla="*/ 282 h 309"/>
                  <a:gd name="T2" fmla="*/ 21 w 539"/>
                  <a:gd name="T3" fmla="*/ 1 h 309"/>
                  <a:gd name="T4" fmla="*/ 21 w 539"/>
                  <a:gd name="T5" fmla="*/ 1 h 309"/>
                  <a:gd name="T6" fmla="*/ 15 w 539"/>
                  <a:gd name="T7" fmla="*/ 0 h 309"/>
                  <a:gd name="T8" fmla="*/ 11 w 539"/>
                  <a:gd name="T9" fmla="*/ 0 h 309"/>
                  <a:gd name="T10" fmla="*/ 6 w 539"/>
                  <a:gd name="T11" fmla="*/ 2 h 309"/>
                  <a:gd name="T12" fmla="*/ 1 w 539"/>
                  <a:gd name="T13" fmla="*/ 7 h 309"/>
                  <a:gd name="T14" fmla="*/ 0 w 539"/>
                  <a:gd name="T15" fmla="*/ 12 h 309"/>
                  <a:gd name="T16" fmla="*/ 0 w 539"/>
                  <a:gd name="T17" fmla="*/ 18 h 309"/>
                  <a:gd name="T18" fmla="*/ 3 w 539"/>
                  <a:gd name="T19" fmla="*/ 23 h 309"/>
                  <a:gd name="T20" fmla="*/ 7 w 539"/>
                  <a:gd name="T21" fmla="*/ 26 h 309"/>
                  <a:gd name="T22" fmla="*/ 7 w 539"/>
                  <a:gd name="T23" fmla="*/ 26 h 309"/>
                  <a:gd name="T24" fmla="*/ 518 w 539"/>
                  <a:gd name="T25" fmla="*/ 307 h 309"/>
                  <a:gd name="T26" fmla="*/ 518 w 539"/>
                  <a:gd name="T27" fmla="*/ 307 h 309"/>
                  <a:gd name="T28" fmla="*/ 524 w 539"/>
                  <a:gd name="T29" fmla="*/ 309 h 309"/>
                  <a:gd name="T30" fmla="*/ 530 w 539"/>
                  <a:gd name="T31" fmla="*/ 309 h 309"/>
                  <a:gd name="T32" fmla="*/ 534 w 539"/>
                  <a:gd name="T33" fmla="*/ 306 h 309"/>
                  <a:gd name="T34" fmla="*/ 538 w 539"/>
                  <a:gd name="T35" fmla="*/ 302 h 309"/>
                  <a:gd name="T36" fmla="*/ 539 w 539"/>
                  <a:gd name="T37" fmla="*/ 296 h 309"/>
                  <a:gd name="T38" fmla="*/ 539 w 539"/>
                  <a:gd name="T39" fmla="*/ 290 h 309"/>
                  <a:gd name="T40" fmla="*/ 537 w 539"/>
                  <a:gd name="T41" fmla="*/ 285 h 309"/>
                  <a:gd name="T42" fmla="*/ 532 w 539"/>
                  <a:gd name="T43" fmla="*/ 282 h 309"/>
                  <a:gd name="T44" fmla="*/ 532 w 539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4" y="306"/>
                    </a:lnTo>
                    <a:lnTo>
                      <a:pt x="538" y="302"/>
                    </a:lnTo>
                    <a:lnTo>
                      <a:pt x="539" y="296"/>
                    </a:lnTo>
                    <a:lnTo>
                      <a:pt x="539" y="290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84"/>
              <p:cNvSpPr>
                <a:spLocks/>
              </p:cNvSpPr>
              <p:nvPr/>
            </p:nvSpPr>
            <p:spPr bwMode="auto">
              <a:xfrm>
                <a:off x="6160" y="1832"/>
                <a:ext cx="269" cy="154"/>
              </a:xfrm>
              <a:custGeom>
                <a:avLst/>
                <a:gdLst>
                  <a:gd name="T0" fmla="*/ 532 w 538"/>
                  <a:gd name="T1" fmla="*/ 282 h 309"/>
                  <a:gd name="T2" fmla="*/ 21 w 538"/>
                  <a:gd name="T3" fmla="*/ 1 h 309"/>
                  <a:gd name="T4" fmla="*/ 21 w 538"/>
                  <a:gd name="T5" fmla="*/ 1 h 309"/>
                  <a:gd name="T6" fmla="*/ 15 w 538"/>
                  <a:gd name="T7" fmla="*/ 0 h 309"/>
                  <a:gd name="T8" fmla="*/ 9 w 538"/>
                  <a:gd name="T9" fmla="*/ 0 h 309"/>
                  <a:gd name="T10" fmla="*/ 4 w 538"/>
                  <a:gd name="T11" fmla="*/ 2 h 309"/>
                  <a:gd name="T12" fmla="*/ 1 w 538"/>
                  <a:gd name="T13" fmla="*/ 7 h 309"/>
                  <a:gd name="T14" fmla="*/ 0 w 538"/>
                  <a:gd name="T15" fmla="*/ 12 h 309"/>
                  <a:gd name="T16" fmla="*/ 0 w 538"/>
                  <a:gd name="T17" fmla="*/ 18 h 309"/>
                  <a:gd name="T18" fmla="*/ 2 w 538"/>
                  <a:gd name="T19" fmla="*/ 23 h 309"/>
                  <a:gd name="T20" fmla="*/ 7 w 538"/>
                  <a:gd name="T21" fmla="*/ 26 h 309"/>
                  <a:gd name="T22" fmla="*/ 7 w 538"/>
                  <a:gd name="T23" fmla="*/ 26 h 309"/>
                  <a:gd name="T24" fmla="*/ 518 w 538"/>
                  <a:gd name="T25" fmla="*/ 307 h 309"/>
                  <a:gd name="T26" fmla="*/ 518 w 538"/>
                  <a:gd name="T27" fmla="*/ 307 h 309"/>
                  <a:gd name="T28" fmla="*/ 524 w 538"/>
                  <a:gd name="T29" fmla="*/ 309 h 309"/>
                  <a:gd name="T30" fmla="*/ 528 w 538"/>
                  <a:gd name="T31" fmla="*/ 309 h 309"/>
                  <a:gd name="T32" fmla="*/ 534 w 538"/>
                  <a:gd name="T33" fmla="*/ 306 h 309"/>
                  <a:gd name="T34" fmla="*/ 537 w 538"/>
                  <a:gd name="T35" fmla="*/ 302 h 309"/>
                  <a:gd name="T36" fmla="*/ 538 w 538"/>
                  <a:gd name="T37" fmla="*/ 296 h 309"/>
                  <a:gd name="T38" fmla="*/ 538 w 538"/>
                  <a:gd name="T39" fmla="*/ 290 h 309"/>
                  <a:gd name="T40" fmla="*/ 536 w 538"/>
                  <a:gd name="T41" fmla="*/ 285 h 309"/>
                  <a:gd name="T42" fmla="*/ 532 w 538"/>
                  <a:gd name="T43" fmla="*/ 282 h 309"/>
                  <a:gd name="T44" fmla="*/ 532 w 538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28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38" y="296"/>
                    </a:lnTo>
                    <a:lnTo>
                      <a:pt x="538" y="290"/>
                    </a:lnTo>
                    <a:lnTo>
                      <a:pt x="536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85"/>
              <p:cNvSpPr>
                <a:spLocks/>
              </p:cNvSpPr>
              <p:nvPr/>
            </p:nvSpPr>
            <p:spPr bwMode="auto">
              <a:xfrm>
                <a:off x="6135" y="1877"/>
                <a:ext cx="269" cy="155"/>
              </a:xfrm>
              <a:custGeom>
                <a:avLst/>
                <a:gdLst>
                  <a:gd name="T0" fmla="*/ 532 w 540"/>
                  <a:gd name="T1" fmla="*/ 282 h 309"/>
                  <a:gd name="T2" fmla="*/ 22 w 540"/>
                  <a:gd name="T3" fmla="*/ 1 h 309"/>
                  <a:gd name="T4" fmla="*/ 22 w 540"/>
                  <a:gd name="T5" fmla="*/ 1 h 309"/>
                  <a:gd name="T6" fmla="*/ 16 w 540"/>
                  <a:gd name="T7" fmla="*/ 0 h 309"/>
                  <a:gd name="T8" fmla="*/ 11 w 540"/>
                  <a:gd name="T9" fmla="*/ 0 h 309"/>
                  <a:gd name="T10" fmla="*/ 6 w 540"/>
                  <a:gd name="T11" fmla="*/ 2 h 309"/>
                  <a:gd name="T12" fmla="*/ 2 w 540"/>
                  <a:gd name="T13" fmla="*/ 7 h 309"/>
                  <a:gd name="T14" fmla="*/ 0 w 540"/>
                  <a:gd name="T15" fmla="*/ 12 h 309"/>
                  <a:gd name="T16" fmla="*/ 1 w 540"/>
                  <a:gd name="T17" fmla="*/ 18 h 309"/>
                  <a:gd name="T18" fmla="*/ 4 w 540"/>
                  <a:gd name="T19" fmla="*/ 23 h 309"/>
                  <a:gd name="T20" fmla="*/ 8 w 540"/>
                  <a:gd name="T21" fmla="*/ 26 h 309"/>
                  <a:gd name="T22" fmla="*/ 8 w 540"/>
                  <a:gd name="T23" fmla="*/ 26 h 309"/>
                  <a:gd name="T24" fmla="*/ 518 w 540"/>
                  <a:gd name="T25" fmla="*/ 307 h 309"/>
                  <a:gd name="T26" fmla="*/ 518 w 540"/>
                  <a:gd name="T27" fmla="*/ 307 h 309"/>
                  <a:gd name="T28" fmla="*/ 524 w 540"/>
                  <a:gd name="T29" fmla="*/ 309 h 309"/>
                  <a:gd name="T30" fmla="*/ 530 w 540"/>
                  <a:gd name="T31" fmla="*/ 309 h 309"/>
                  <a:gd name="T32" fmla="*/ 534 w 540"/>
                  <a:gd name="T33" fmla="*/ 306 h 309"/>
                  <a:gd name="T34" fmla="*/ 538 w 540"/>
                  <a:gd name="T35" fmla="*/ 302 h 309"/>
                  <a:gd name="T36" fmla="*/ 540 w 540"/>
                  <a:gd name="T37" fmla="*/ 296 h 309"/>
                  <a:gd name="T38" fmla="*/ 539 w 540"/>
                  <a:gd name="T39" fmla="*/ 290 h 309"/>
                  <a:gd name="T40" fmla="*/ 537 w 540"/>
                  <a:gd name="T41" fmla="*/ 285 h 309"/>
                  <a:gd name="T42" fmla="*/ 532 w 540"/>
                  <a:gd name="T43" fmla="*/ 282 h 309"/>
                  <a:gd name="T44" fmla="*/ 532 w 540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09">
                    <a:moveTo>
                      <a:pt x="532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4" y="306"/>
                    </a:lnTo>
                    <a:lnTo>
                      <a:pt x="538" y="302"/>
                    </a:lnTo>
                    <a:lnTo>
                      <a:pt x="540" y="296"/>
                    </a:lnTo>
                    <a:lnTo>
                      <a:pt x="539" y="290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86"/>
              <p:cNvSpPr>
                <a:spLocks/>
              </p:cNvSpPr>
              <p:nvPr/>
            </p:nvSpPr>
            <p:spPr bwMode="auto">
              <a:xfrm>
                <a:off x="6110" y="1922"/>
                <a:ext cx="269" cy="155"/>
              </a:xfrm>
              <a:custGeom>
                <a:avLst/>
                <a:gdLst>
                  <a:gd name="T0" fmla="*/ 530 w 537"/>
                  <a:gd name="T1" fmla="*/ 283 h 310"/>
                  <a:gd name="T2" fmla="*/ 21 w 537"/>
                  <a:gd name="T3" fmla="*/ 2 h 310"/>
                  <a:gd name="T4" fmla="*/ 21 w 537"/>
                  <a:gd name="T5" fmla="*/ 2 h 310"/>
                  <a:gd name="T6" fmla="*/ 15 w 537"/>
                  <a:gd name="T7" fmla="*/ 0 h 310"/>
                  <a:gd name="T8" fmla="*/ 10 w 537"/>
                  <a:gd name="T9" fmla="*/ 1 h 310"/>
                  <a:gd name="T10" fmla="*/ 6 w 537"/>
                  <a:gd name="T11" fmla="*/ 3 h 310"/>
                  <a:gd name="T12" fmla="*/ 1 w 537"/>
                  <a:gd name="T13" fmla="*/ 8 h 310"/>
                  <a:gd name="T14" fmla="*/ 0 w 537"/>
                  <a:gd name="T15" fmla="*/ 13 h 310"/>
                  <a:gd name="T16" fmla="*/ 0 w 537"/>
                  <a:gd name="T17" fmla="*/ 18 h 310"/>
                  <a:gd name="T18" fmla="*/ 2 w 537"/>
                  <a:gd name="T19" fmla="*/ 23 h 310"/>
                  <a:gd name="T20" fmla="*/ 7 w 537"/>
                  <a:gd name="T21" fmla="*/ 27 h 310"/>
                  <a:gd name="T22" fmla="*/ 7 w 537"/>
                  <a:gd name="T23" fmla="*/ 27 h 310"/>
                  <a:gd name="T24" fmla="*/ 517 w 537"/>
                  <a:gd name="T25" fmla="*/ 307 h 310"/>
                  <a:gd name="T26" fmla="*/ 517 w 537"/>
                  <a:gd name="T27" fmla="*/ 307 h 310"/>
                  <a:gd name="T28" fmla="*/ 522 w 537"/>
                  <a:gd name="T29" fmla="*/ 310 h 310"/>
                  <a:gd name="T30" fmla="*/ 528 w 537"/>
                  <a:gd name="T31" fmla="*/ 310 h 310"/>
                  <a:gd name="T32" fmla="*/ 533 w 537"/>
                  <a:gd name="T33" fmla="*/ 307 h 310"/>
                  <a:gd name="T34" fmla="*/ 536 w 537"/>
                  <a:gd name="T35" fmla="*/ 303 h 310"/>
                  <a:gd name="T36" fmla="*/ 537 w 537"/>
                  <a:gd name="T37" fmla="*/ 297 h 310"/>
                  <a:gd name="T38" fmla="*/ 537 w 537"/>
                  <a:gd name="T39" fmla="*/ 291 h 310"/>
                  <a:gd name="T40" fmla="*/ 535 w 537"/>
                  <a:gd name="T41" fmla="*/ 286 h 310"/>
                  <a:gd name="T42" fmla="*/ 530 w 537"/>
                  <a:gd name="T43" fmla="*/ 283 h 310"/>
                  <a:gd name="T44" fmla="*/ 530 w 537"/>
                  <a:gd name="T45" fmla="*/ 283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7" h="310">
                    <a:moveTo>
                      <a:pt x="530" y="283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7" y="307"/>
                    </a:lnTo>
                    <a:lnTo>
                      <a:pt x="517" y="307"/>
                    </a:lnTo>
                    <a:lnTo>
                      <a:pt x="522" y="310"/>
                    </a:lnTo>
                    <a:lnTo>
                      <a:pt x="528" y="310"/>
                    </a:lnTo>
                    <a:lnTo>
                      <a:pt x="533" y="307"/>
                    </a:lnTo>
                    <a:lnTo>
                      <a:pt x="536" y="303"/>
                    </a:lnTo>
                    <a:lnTo>
                      <a:pt x="537" y="297"/>
                    </a:lnTo>
                    <a:lnTo>
                      <a:pt x="537" y="291"/>
                    </a:lnTo>
                    <a:lnTo>
                      <a:pt x="535" y="286"/>
                    </a:lnTo>
                    <a:lnTo>
                      <a:pt x="530" y="283"/>
                    </a:lnTo>
                    <a:lnTo>
                      <a:pt x="530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87"/>
              <p:cNvSpPr>
                <a:spLocks/>
              </p:cNvSpPr>
              <p:nvPr/>
            </p:nvSpPr>
            <p:spPr bwMode="auto">
              <a:xfrm>
                <a:off x="6086" y="1968"/>
                <a:ext cx="268" cy="155"/>
              </a:xfrm>
              <a:custGeom>
                <a:avLst/>
                <a:gdLst>
                  <a:gd name="T0" fmla="*/ 531 w 538"/>
                  <a:gd name="T1" fmla="*/ 282 h 310"/>
                  <a:gd name="T2" fmla="*/ 21 w 538"/>
                  <a:gd name="T3" fmla="*/ 2 h 310"/>
                  <a:gd name="T4" fmla="*/ 21 w 538"/>
                  <a:gd name="T5" fmla="*/ 2 h 310"/>
                  <a:gd name="T6" fmla="*/ 15 w 538"/>
                  <a:gd name="T7" fmla="*/ 0 h 310"/>
                  <a:gd name="T8" fmla="*/ 10 w 538"/>
                  <a:gd name="T9" fmla="*/ 1 h 310"/>
                  <a:gd name="T10" fmla="*/ 5 w 538"/>
                  <a:gd name="T11" fmla="*/ 3 h 310"/>
                  <a:gd name="T12" fmla="*/ 1 w 538"/>
                  <a:gd name="T13" fmla="*/ 8 h 310"/>
                  <a:gd name="T14" fmla="*/ 0 w 538"/>
                  <a:gd name="T15" fmla="*/ 13 h 310"/>
                  <a:gd name="T16" fmla="*/ 0 w 538"/>
                  <a:gd name="T17" fmla="*/ 18 h 310"/>
                  <a:gd name="T18" fmla="*/ 3 w 538"/>
                  <a:gd name="T19" fmla="*/ 23 h 310"/>
                  <a:gd name="T20" fmla="*/ 7 w 538"/>
                  <a:gd name="T21" fmla="*/ 27 h 310"/>
                  <a:gd name="T22" fmla="*/ 7 w 538"/>
                  <a:gd name="T23" fmla="*/ 27 h 310"/>
                  <a:gd name="T24" fmla="*/ 517 w 538"/>
                  <a:gd name="T25" fmla="*/ 307 h 310"/>
                  <a:gd name="T26" fmla="*/ 517 w 538"/>
                  <a:gd name="T27" fmla="*/ 307 h 310"/>
                  <a:gd name="T28" fmla="*/ 523 w 538"/>
                  <a:gd name="T29" fmla="*/ 310 h 310"/>
                  <a:gd name="T30" fmla="*/ 527 w 538"/>
                  <a:gd name="T31" fmla="*/ 308 h 310"/>
                  <a:gd name="T32" fmla="*/ 533 w 538"/>
                  <a:gd name="T33" fmla="*/ 306 h 310"/>
                  <a:gd name="T34" fmla="*/ 537 w 538"/>
                  <a:gd name="T35" fmla="*/ 301 h 310"/>
                  <a:gd name="T36" fmla="*/ 538 w 538"/>
                  <a:gd name="T37" fmla="*/ 296 h 310"/>
                  <a:gd name="T38" fmla="*/ 538 w 538"/>
                  <a:gd name="T39" fmla="*/ 291 h 310"/>
                  <a:gd name="T40" fmla="*/ 536 w 538"/>
                  <a:gd name="T41" fmla="*/ 285 h 310"/>
                  <a:gd name="T42" fmla="*/ 531 w 538"/>
                  <a:gd name="T43" fmla="*/ 282 h 310"/>
                  <a:gd name="T44" fmla="*/ 531 w 538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10">
                    <a:moveTo>
                      <a:pt x="531" y="282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7" y="307"/>
                    </a:lnTo>
                    <a:lnTo>
                      <a:pt x="517" y="307"/>
                    </a:lnTo>
                    <a:lnTo>
                      <a:pt x="523" y="310"/>
                    </a:lnTo>
                    <a:lnTo>
                      <a:pt x="527" y="308"/>
                    </a:lnTo>
                    <a:lnTo>
                      <a:pt x="533" y="306"/>
                    </a:lnTo>
                    <a:lnTo>
                      <a:pt x="537" y="301"/>
                    </a:lnTo>
                    <a:lnTo>
                      <a:pt x="538" y="296"/>
                    </a:lnTo>
                    <a:lnTo>
                      <a:pt x="538" y="291"/>
                    </a:lnTo>
                    <a:lnTo>
                      <a:pt x="536" y="285"/>
                    </a:lnTo>
                    <a:lnTo>
                      <a:pt x="531" y="282"/>
                    </a:lnTo>
                    <a:lnTo>
                      <a:pt x="531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88"/>
              <p:cNvSpPr>
                <a:spLocks/>
              </p:cNvSpPr>
              <p:nvPr/>
            </p:nvSpPr>
            <p:spPr bwMode="auto">
              <a:xfrm>
                <a:off x="6060" y="2013"/>
                <a:ext cx="270" cy="155"/>
              </a:xfrm>
              <a:custGeom>
                <a:avLst/>
                <a:gdLst>
                  <a:gd name="T0" fmla="*/ 530 w 538"/>
                  <a:gd name="T1" fmla="*/ 282 h 308"/>
                  <a:gd name="T2" fmla="*/ 22 w 538"/>
                  <a:gd name="T3" fmla="*/ 1 h 308"/>
                  <a:gd name="T4" fmla="*/ 22 w 538"/>
                  <a:gd name="T5" fmla="*/ 1 h 308"/>
                  <a:gd name="T6" fmla="*/ 16 w 538"/>
                  <a:gd name="T7" fmla="*/ 0 h 308"/>
                  <a:gd name="T8" fmla="*/ 10 w 538"/>
                  <a:gd name="T9" fmla="*/ 0 h 308"/>
                  <a:gd name="T10" fmla="*/ 5 w 538"/>
                  <a:gd name="T11" fmla="*/ 2 h 308"/>
                  <a:gd name="T12" fmla="*/ 2 w 538"/>
                  <a:gd name="T13" fmla="*/ 7 h 308"/>
                  <a:gd name="T14" fmla="*/ 0 w 538"/>
                  <a:gd name="T15" fmla="*/ 12 h 308"/>
                  <a:gd name="T16" fmla="*/ 1 w 538"/>
                  <a:gd name="T17" fmla="*/ 18 h 308"/>
                  <a:gd name="T18" fmla="*/ 3 w 538"/>
                  <a:gd name="T19" fmla="*/ 23 h 308"/>
                  <a:gd name="T20" fmla="*/ 8 w 538"/>
                  <a:gd name="T21" fmla="*/ 26 h 308"/>
                  <a:gd name="T22" fmla="*/ 8 w 538"/>
                  <a:gd name="T23" fmla="*/ 26 h 308"/>
                  <a:gd name="T24" fmla="*/ 516 w 538"/>
                  <a:gd name="T25" fmla="*/ 307 h 308"/>
                  <a:gd name="T26" fmla="*/ 516 w 538"/>
                  <a:gd name="T27" fmla="*/ 307 h 308"/>
                  <a:gd name="T28" fmla="*/ 522 w 538"/>
                  <a:gd name="T29" fmla="*/ 308 h 308"/>
                  <a:gd name="T30" fmla="*/ 528 w 538"/>
                  <a:gd name="T31" fmla="*/ 308 h 308"/>
                  <a:gd name="T32" fmla="*/ 533 w 538"/>
                  <a:gd name="T33" fmla="*/ 306 h 308"/>
                  <a:gd name="T34" fmla="*/ 536 w 538"/>
                  <a:gd name="T35" fmla="*/ 301 h 308"/>
                  <a:gd name="T36" fmla="*/ 538 w 538"/>
                  <a:gd name="T37" fmla="*/ 296 h 308"/>
                  <a:gd name="T38" fmla="*/ 537 w 538"/>
                  <a:gd name="T39" fmla="*/ 291 h 308"/>
                  <a:gd name="T40" fmla="*/ 535 w 538"/>
                  <a:gd name="T41" fmla="*/ 285 h 308"/>
                  <a:gd name="T42" fmla="*/ 530 w 538"/>
                  <a:gd name="T43" fmla="*/ 282 h 308"/>
                  <a:gd name="T44" fmla="*/ 530 w 538"/>
                  <a:gd name="T45" fmla="*/ 28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08">
                    <a:moveTo>
                      <a:pt x="530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6" y="307"/>
                    </a:lnTo>
                    <a:lnTo>
                      <a:pt x="516" y="307"/>
                    </a:lnTo>
                    <a:lnTo>
                      <a:pt x="522" y="308"/>
                    </a:lnTo>
                    <a:lnTo>
                      <a:pt x="528" y="308"/>
                    </a:lnTo>
                    <a:lnTo>
                      <a:pt x="533" y="306"/>
                    </a:lnTo>
                    <a:lnTo>
                      <a:pt x="536" y="301"/>
                    </a:lnTo>
                    <a:lnTo>
                      <a:pt x="538" y="296"/>
                    </a:lnTo>
                    <a:lnTo>
                      <a:pt x="537" y="291"/>
                    </a:lnTo>
                    <a:lnTo>
                      <a:pt x="535" y="285"/>
                    </a:lnTo>
                    <a:lnTo>
                      <a:pt x="530" y="282"/>
                    </a:lnTo>
                    <a:lnTo>
                      <a:pt x="530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89"/>
              <p:cNvSpPr>
                <a:spLocks/>
              </p:cNvSpPr>
              <p:nvPr/>
            </p:nvSpPr>
            <p:spPr bwMode="auto">
              <a:xfrm>
                <a:off x="5988" y="1529"/>
                <a:ext cx="652" cy="536"/>
              </a:xfrm>
              <a:custGeom>
                <a:avLst/>
                <a:gdLst>
                  <a:gd name="T0" fmla="*/ 576 w 1303"/>
                  <a:gd name="T1" fmla="*/ 100 h 1072"/>
                  <a:gd name="T2" fmla="*/ 1268 w 1303"/>
                  <a:gd name="T3" fmla="*/ 466 h 1072"/>
                  <a:gd name="T4" fmla="*/ 1303 w 1303"/>
                  <a:gd name="T5" fmla="*/ 400 h 1072"/>
                  <a:gd name="T6" fmla="*/ 548 w 1303"/>
                  <a:gd name="T7" fmla="*/ 0 h 1072"/>
                  <a:gd name="T8" fmla="*/ 0 w 1303"/>
                  <a:gd name="T9" fmla="*/ 1039 h 1072"/>
                  <a:gd name="T10" fmla="*/ 64 w 1303"/>
                  <a:gd name="T11" fmla="*/ 1072 h 1072"/>
                  <a:gd name="T12" fmla="*/ 576 w 1303"/>
                  <a:gd name="T13" fmla="*/ 100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3" h="1072">
                    <a:moveTo>
                      <a:pt x="576" y="100"/>
                    </a:moveTo>
                    <a:lnTo>
                      <a:pt x="1268" y="466"/>
                    </a:lnTo>
                    <a:lnTo>
                      <a:pt x="1303" y="400"/>
                    </a:lnTo>
                    <a:lnTo>
                      <a:pt x="548" y="0"/>
                    </a:lnTo>
                    <a:lnTo>
                      <a:pt x="0" y="1039"/>
                    </a:lnTo>
                    <a:lnTo>
                      <a:pt x="64" y="1072"/>
                    </a:lnTo>
                    <a:lnTo>
                      <a:pt x="576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90"/>
              <p:cNvSpPr>
                <a:spLocks/>
              </p:cNvSpPr>
              <p:nvPr/>
            </p:nvSpPr>
            <p:spPr bwMode="auto">
              <a:xfrm>
                <a:off x="5872" y="2089"/>
                <a:ext cx="824" cy="507"/>
              </a:xfrm>
              <a:custGeom>
                <a:avLst/>
                <a:gdLst>
                  <a:gd name="T0" fmla="*/ 1333 w 1650"/>
                  <a:gd name="T1" fmla="*/ 0 h 1013"/>
                  <a:gd name="T2" fmla="*/ 0 w 1650"/>
                  <a:gd name="T3" fmla="*/ 0 h 1013"/>
                  <a:gd name="T4" fmla="*/ 320 w 1650"/>
                  <a:gd name="T5" fmla="*/ 1013 h 1013"/>
                  <a:gd name="T6" fmla="*/ 1650 w 1650"/>
                  <a:gd name="T7" fmla="*/ 1013 h 1013"/>
                  <a:gd name="T8" fmla="*/ 1333 w 1650"/>
                  <a:gd name="T9" fmla="*/ 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0" h="1013">
                    <a:moveTo>
                      <a:pt x="1333" y="0"/>
                    </a:moveTo>
                    <a:lnTo>
                      <a:pt x="0" y="0"/>
                    </a:lnTo>
                    <a:lnTo>
                      <a:pt x="320" y="1013"/>
                    </a:lnTo>
                    <a:lnTo>
                      <a:pt x="1650" y="1013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91"/>
              <p:cNvSpPr>
                <a:spLocks/>
              </p:cNvSpPr>
              <p:nvPr/>
            </p:nvSpPr>
            <p:spPr bwMode="auto">
              <a:xfrm>
                <a:off x="5906" y="2114"/>
                <a:ext cx="758" cy="456"/>
              </a:xfrm>
              <a:custGeom>
                <a:avLst/>
                <a:gdLst>
                  <a:gd name="T0" fmla="*/ 0 w 1516"/>
                  <a:gd name="T1" fmla="*/ 0 h 913"/>
                  <a:gd name="T2" fmla="*/ 1227 w 1516"/>
                  <a:gd name="T3" fmla="*/ 0 h 913"/>
                  <a:gd name="T4" fmla="*/ 1516 w 1516"/>
                  <a:gd name="T5" fmla="*/ 913 h 913"/>
                  <a:gd name="T6" fmla="*/ 289 w 1516"/>
                  <a:gd name="T7" fmla="*/ 913 h 913"/>
                  <a:gd name="T8" fmla="*/ 0 w 1516"/>
                  <a:gd name="T9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913">
                    <a:moveTo>
                      <a:pt x="0" y="0"/>
                    </a:moveTo>
                    <a:lnTo>
                      <a:pt x="1227" y="0"/>
                    </a:lnTo>
                    <a:lnTo>
                      <a:pt x="1516" y="913"/>
                    </a:lnTo>
                    <a:lnTo>
                      <a:pt x="289" y="9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92"/>
              <p:cNvSpPr>
                <a:spLocks/>
              </p:cNvSpPr>
              <p:nvPr/>
            </p:nvSpPr>
            <p:spPr bwMode="auto">
              <a:xfrm>
                <a:off x="5906" y="2114"/>
                <a:ext cx="758" cy="456"/>
              </a:xfrm>
              <a:custGeom>
                <a:avLst/>
                <a:gdLst>
                  <a:gd name="T0" fmla="*/ 1198 w 1516"/>
                  <a:gd name="T1" fmla="*/ 50 h 913"/>
                  <a:gd name="T2" fmla="*/ 1471 w 1516"/>
                  <a:gd name="T3" fmla="*/ 913 h 913"/>
                  <a:gd name="T4" fmla="*/ 1516 w 1516"/>
                  <a:gd name="T5" fmla="*/ 913 h 913"/>
                  <a:gd name="T6" fmla="*/ 1227 w 1516"/>
                  <a:gd name="T7" fmla="*/ 0 h 913"/>
                  <a:gd name="T8" fmla="*/ 0 w 1516"/>
                  <a:gd name="T9" fmla="*/ 0 h 913"/>
                  <a:gd name="T10" fmla="*/ 16 w 1516"/>
                  <a:gd name="T11" fmla="*/ 50 h 913"/>
                  <a:gd name="T12" fmla="*/ 1198 w 1516"/>
                  <a:gd name="T13" fmla="*/ 5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6" h="913">
                    <a:moveTo>
                      <a:pt x="1198" y="50"/>
                    </a:moveTo>
                    <a:lnTo>
                      <a:pt x="1471" y="913"/>
                    </a:lnTo>
                    <a:lnTo>
                      <a:pt x="1516" y="913"/>
                    </a:lnTo>
                    <a:lnTo>
                      <a:pt x="1227" y="0"/>
                    </a:lnTo>
                    <a:lnTo>
                      <a:pt x="0" y="0"/>
                    </a:lnTo>
                    <a:lnTo>
                      <a:pt x="16" y="50"/>
                    </a:lnTo>
                    <a:lnTo>
                      <a:pt x="1198" y="5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93"/>
              <p:cNvSpPr>
                <a:spLocks/>
              </p:cNvSpPr>
              <p:nvPr/>
            </p:nvSpPr>
            <p:spPr bwMode="auto">
              <a:xfrm>
                <a:off x="6023" y="2167"/>
                <a:ext cx="552" cy="403"/>
              </a:xfrm>
              <a:custGeom>
                <a:avLst/>
                <a:gdLst>
                  <a:gd name="T0" fmla="*/ 1027 w 1105"/>
                  <a:gd name="T1" fmla="*/ 0 h 808"/>
                  <a:gd name="T2" fmla="*/ 0 w 1105"/>
                  <a:gd name="T3" fmla="*/ 634 h 808"/>
                  <a:gd name="T4" fmla="*/ 55 w 1105"/>
                  <a:gd name="T5" fmla="*/ 808 h 808"/>
                  <a:gd name="T6" fmla="*/ 198 w 1105"/>
                  <a:gd name="T7" fmla="*/ 808 h 808"/>
                  <a:gd name="T8" fmla="*/ 1105 w 1105"/>
                  <a:gd name="T9" fmla="*/ 247 h 808"/>
                  <a:gd name="T10" fmla="*/ 1027 w 1105"/>
                  <a:gd name="T1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5" h="808">
                    <a:moveTo>
                      <a:pt x="1027" y="0"/>
                    </a:moveTo>
                    <a:lnTo>
                      <a:pt x="0" y="634"/>
                    </a:lnTo>
                    <a:lnTo>
                      <a:pt x="55" y="808"/>
                    </a:lnTo>
                    <a:lnTo>
                      <a:pt x="198" y="808"/>
                    </a:lnTo>
                    <a:lnTo>
                      <a:pt x="1105" y="247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94"/>
              <p:cNvSpPr>
                <a:spLocks/>
              </p:cNvSpPr>
              <p:nvPr/>
            </p:nvSpPr>
            <p:spPr bwMode="auto">
              <a:xfrm>
                <a:off x="6003" y="2114"/>
                <a:ext cx="529" cy="355"/>
              </a:xfrm>
              <a:custGeom>
                <a:avLst/>
                <a:gdLst>
                  <a:gd name="T0" fmla="*/ 1033 w 1057"/>
                  <a:gd name="T1" fmla="*/ 0 h 711"/>
                  <a:gd name="T2" fmla="*/ 991 w 1057"/>
                  <a:gd name="T3" fmla="*/ 0 h 711"/>
                  <a:gd name="T4" fmla="*/ 0 w 1057"/>
                  <a:gd name="T5" fmla="*/ 612 h 711"/>
                  <a:gd name="T6" fmla="*/ 31 w 1057"/>
                  <a:gd name="T7" fmla="*/ 711 h 711"/>
                  <a:gd name="T8" fmla="*/ 1057 w 1057"/>
                  <a:gd name="T9" fmla="*/ 76 h 711"/>
                  <a:gd name="T10" fmla="*/ 1033 w 1057"/>
                  <a:gd name="T11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7" h="711">
                    <a:moveTo>
                      <a:pt x="1033" y="0"/>
                    </a:moveTo>
                    <a:lnTo>
                      <a:pt x="991" y="0"/>
                    </a:lnTo>
                    <a:lnTo>
                      <a:pt x="0" y="612"/>
                    </a:lnTo>
                    <a:lnTo>
                      <a:pt x="31" y="711"/>
                    </a:lnTo>
                    <a:lnTo>
                      <a:pt x="1057" y="76"/>
                    </a:lnTo>
                    <a:lnTo>
                      <a:pt x="1033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95"/>
              <p:cNvSpPr>
                <a:spLocks/>
              </p:cNvSpPr>
              <p:nvPr/>
            </p:nvSpPr>
            <p:spPr bwMode="auto">
              <a:xfrm>
                <a:off x="6176" y="2318"/>
                <a:ext cx="415" cy="252"/>
              </a:xfrm>
              <a:custGeom>
                <a:avLst/>
                <a:gdLst>
                  <a:gd name="T0" fmla="*/ 817 w 830"/>
                  <a:gd name="T1" fmla="*/ 0 h 505"/>
                  <a:gd name="T2" fmla="*/ 0 w 830"/>
                  <a:gd name="T3" fmla="*/ 505 h 505"/>
                  <a:gd name="T4" fmla="*/ 82 w 830"/>
                  <a:gd name="T5" fmla="*/ 505 h 505"/>
                  <a:gd name="T6" fmla="*/ 830 w 830"/>
                  <a:gd name="T7" fmla="*/ 43 h 505"/>
                  <a:gd name="T8" fmla="*/ 817 w 830"/>
                  <a:gd name="T9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505">
                    <a:moveTo>
                      <a:pt x="817" y="0"/>
                    </a:moveTo>
                    <a:lnTo>
                      <a:pt x="0" y="505"/>
                    </a:lnTo>
                    <a:lnTo>
                      <a:pt x="82" y="505"/>
                    </a:lnTo>
                    <a:lnTo>
                      <a:pt x="830" y="43"/>
                    </a:lnTo>
                    <a:lnTo>
                      <a:pt x="817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174" y="5980094"/>
            <a:ext cx="761751" cy="891204"/>
            <a:chOff x="9309101" y="-119628"/>
            <a:chExt cx="1708150" cy="1998433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 bwMode="auto">
            <a:xfrm>
              <a:off x="9309101" y="54768"/>
              <a:ext cx="1708150" cy="1824037"/>
              <a:chOff x="5818" y="103"/>
              <a:chExt cx="1076" cy="1149"/>
            </a:xfrm>
          </p:grpSpPr>
          <p:sp>
            <p:nvSpPr>
              <p:cNvPr id="47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5818" y="103"/>
                <a:ext cx="1076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21"/>
              <p:cNvSpPr>
                <a:spLocks/>
              </p:cNvSpPr>
              <p:nvPr/>
            </p:nvSpPr>
            <p:spPr bwMode="auto">
              <a:xfrm>
                <a:off x="5834" y="673"/>
                <a:ext cx="1020" cy="561"/>
              </a:xfrm>
              <a:custGeom>
                <a:avLst/>
                <a:gdLst>
                  <a:gd name="T0" fmla="*/ 712 w 2039"/>
                  <a:gd name="T1" fmla="*/ 0 h 1121"/>
                  <a:gd name="T2" fmla="*/ 0 w 2039"/>
                  <a:gd name="T3" fmla="*/ 444 h 1121"/>
                  <a:gd name="T4" fmla="*/ 0 w 2039"/>
                  <a:gd name="T5" fmla="*/ 609 h 1121"/>
                  <a:gd name="T6" fmla="*/ 1346 w 2039"/>
                  <a:gd name="T7" fmla="*/ 1121 h 1121"/>
                  <a:gd name="T8" fmla="*/ 2039 w 2039"/>
                  <a:gd name="T9" fmla="*/ 400 h 1121"/>
                  <a:gd name="T10" fmla="*/ 2039 w 2039"/>
                  <a:gd name="T11" fmla="*/ 246 h 1121"/>
                  <a:gd name="T12" fmla="*/ 712 w 2039"/>
                  <a:gd name="T13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9" h="1121">
                    <a:moveTo>
                      <a:pt x="712" y="0"/>
                    </a:moveTo>
                    <a:lnTo>
                      <a:pt x="0" y="444"/>
                    </a:lnTo>
                    <a:lnTo>
                      <a:pt x="0" y="609"/>
                    </a:lnTo>
                    <a:lnTo>
                      <a:pt x="1346" y="1121"/>
                    </a:lnTo>
                    <a:lnTo>
                      <a:pt x="2039" y="400"/>
                    </a:lnTo>
                    <a:lnTo>
                      <a:pt x="2039" y="246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22"/>
              <p:cNvSpPr>
                <a:spLocks/>
              </p:cNvSpPr>
              <p:nvPr/>
            </p:nvSpPr>
            <p:spPr bwMode="auto">
              <a:xfrm>
                <a:off x="5857" y="690"/>
                <a:ext cx="972" cy="438"/>
              </a:xfrm>
              <a:custGeom>
                <a:avLst/>
                <a:gdLst>
                  <a:gd name="T0" fmla="*/ 673 w 1945"/>
                  <a:gd name="T1" fmla="*/ 0 h 875"/>
                  <a:gd name="T2" fmla="*/ 1945 w 1945"/>
                  <a:gd name="T3" fmla="*/ 235 h 875"/>
                  <a:gd name="T4" fmla="*/ 1279 w 1945"/>
                  <a:gd name="T5" fmla="*/ 875 h 875"/>
                  <a:gd name="T6" fmla="*/ 0 w 1945"/>
                  <a:gd name="T7" fmla="*/ 419 h 875"/>
                  <a:gd name="T8" fmla="*/ 673 w 1945"/>
                  <a:gd name="T9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875">
                    <a:moveTo>
                      <a:pt x="673" y="0"/>
                    </a:moveTo>
                    <a:lnTo>
                      <a:pt x="1945" y="235"/>
                    </a:lnTo>
                    <a:lnTo>
                      <a:pt x="1279" y="875"/>
                    </a:lnTo>
                    <a:lnTo>
                      <a:pt x="0" y="41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AD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23"/>
              <p:cNvSpPr>
                <a:spLocks/>
              </p:cNvSpPr>
              <p:nvPr/>
            </p:nvSpPr>
            <p:spPr bwMode="auto">
              <a:xfrm>
                <a:off x="6160" y="897"/>
                <a:ext cx="221" cy="102"/>
              </a:xfrm>
              <a:custGeom>
                <a:avLst/>
                <a:gdLst>
                  <a:gd name="T0" fmla="*/ 220 w 442"/>
                  <a:gd name="T1" fmla="*/ 185 h 204"/>
                  <a:gd name="T2" fmla="*/ 264 w 442"/>
                  <a:gd name="T3" fmla="*/ 195 h 204"/>
                  <a:gd name="T4" fmla="*/ 306 w 442"/>
                  <a:gd name="T5" fmla="*/ 201 h 204"/>
                  <a:gd name="T6" fmla="*/ 342 w 442"/>
                  <a:gd name="T7" fmla="*/ 204 h 204"/>
                  <a:gd name="T8" fmla="*/ 376 w 442"/>
                  <a:gd name="T9" fmla="*/ 203 h 204"/>
                  <a:gd name="T10" fmla="*/ 404 w 442"/>
                  <a:gd name="T11" fmla="*/ 198 h 204"/>
                  <a:gd name="T12" fmla="*/ 424 w 442"/>
                  <a:gd name="T13" fmla="*/ 189 h 204"/>
                  <a:gd name="T14" fmla="*/ 437 w 442"/>
                  <a:gd name="T15" fmla="*/ 178 h 204"/>
                  <a:gd name="T16" fmla="*/ 442 w 442"/>
                  <a:gd name="T17" fmla="*/ 162 h 204"/>
                  <a:gd name="T18" fmla="*/ 437 w 442"/>
                  <a:gd name="T19" fmla="*/ 144 h 204"/>
                  <a:gd name="T20" fmla="*/ 425 w 442"/>
                  <a:gd name="T21" fmla="*/ 126 h 204"/>
                  <a:gd name="T22" fmla="*/ 405 w 442"/>
                  <a:gd name="T23" fmla="*/ 106 h 204"/>
                  <a:gd name="T24" fmla="*/ 378 w 442"/>
                  <a:gd name="T25" fmla="*/ 87 h 204"/>
                  <a:gd name="T26" fmla="*/ 346 w 442"/>
                  <a:gd name="T27" fmla="*/ 68 h 204"/>
                  <a:gd name="T28" fmla="*/ 309 w 442"/>
                  <a:gd name="T29" fmla="*/ 50 h 204"/>
                  <a:gd name="T30" fmla="*/ 266 w 442"/>
                  <a:gd name="T31" fmla="*/ 34 h 204"/>
                  <a:gd name="T32" fmla="*/ 221 w 442"/>
                  <a:gd name="T33" fmla="*/ 20 h 204"/>
                  <a:gd name="T34" fmla="*/ 178 w 442"/>
                  <a:gd name="T35" fmla="*/ 10 h 204"/>
                  <a:gd name="T36" fmla="*/ 136 w 442"/>
                  <a:gd name="T37" fmla="*/ 4 h 204"/>
                  <a:gd name="T38" fmla="*/ 99 w 442"/>
                  <a:gd name="T39" fmla="*/ 0 h 204"/>
                  <a:gd name="T40" fmla="*/ 66 w 442"/>
                  <a:gd name="T41" fmla="*/ 1 h 204"/>
                  <a:gd name="T42" fmla="*/ 38 w 442"/>
                  <a:gd name="T43" fmla="*/ 6 h 204"/>
                  <a:gd name="T44" fmla="*/ 18 w 442"/>
                  <a:gd name="T45" fmla="*/ 15 h 204"/>
                  <a:gd name="T46" fmla="*/ 5 w 442"/>
                  <a:gd name="T47" fmla="*/ 27 h 204"/>
                  <a:gd name="T48" fmla="*/ 0 w 442"/>
                  <a:gd name="T49" fmla="*/ 43 h 204"/>
                  <a:gd name="T50" fmla="*/ 4 w 442"/>
                  <a:gd name="T51" fmla="*/ 60 h 204"/>
                  <a:gd name="T52" fmla="*/ 16 w 442"/>
                  <a:gd name="T53" fmla="*/ 79 h 204"/>
                  <a:gd name="T54" fmla="*/ 36 w 442"/>
                  <a:gd name="T55" fmla="*/ 98 h 204"/>
                  <a:gd name="T56" fmla="*/ 63 w 442"/>
                  <a:gd name="T57" fmla="*/ 118 h 204"/>
                  <a:gd name="T58" fmla="*/ 96 w 442"/>
                  <a:gd name="T59" fmla="*/ 136 h 204"/>
                  <a:gd name="T60" fmla="*/ 133 w 442"/>
                  <a:gd name="T61" fmla="*/ 155 h 204"/>
                  <a:gd name="T62" fmla="*/ 175 w 442"/>
                  <a:gd name="T63" fmla="*/ 17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2" h="204">
                    <a:moveTo>
                      <a:pt x="197" y="178"/>
                    </a:moveTo>
                    <a:lnTo>
                      <a:pt x="220" y="185"/>
                    </a:lnTo>
                    <a:lnTo>
                      <a:pt x="242" y="190"/>
                    </a:lnTo>
                    <a:lnTo>
                      <a:pt x="264" y="195"/>
                    </a:lnTo>
                    <a:lnTo>
                      <a:pt x="285" y="198"/>
                    </a:lnTo>
                    <a:lnTo>
                      <a:pt x="306" y="201"/>
                    </a:lnTo>
                    <a:lnTo>
                      <a:pt x="324" y="203"/>
                    </a:lnTo>
                    <a:lnTo>
                      <a:pt x="342" y="204"/>
                    </a:lnTo>
                    <a:lnTo>
                      <a:pt x="360" y="204"/>
                    </a:lnTo>
                    <a:lnTo>
                      <a:pt x="376" y="203"/>
                    </a:lnTo>
                    <a:lnTo>
                      <a:pt x="390" y="201"/>
                    </a:lnTo>
                    <a:lnTo>
                      <a:pt x="404" y="198"/>
                    </a:lnTo>
                    <a:lnTo>
                      <a:pt x="414" y="194"/>
                    </a:lnTo>
                    <a:lnTo>
                      <a:pt x="424" y="189"/>
                    </a:lnTo>
                    <a:lnTo>
                      <a:pt x="431" y="183"/>
                    </a:lnTo>
                    <a:lnTo>
                      <a:pt x="437" y="178"/>
                    </a:lnTo>
                    <a:lnTo>
                      <a:pt x="440" y="170"/>
                    </a:lnTo>
                    <a:lnTo>
                      <a:pt x="442" y="162"/>
                    </a:lnTo>
                    <a:lnTo>
                      <a:pt x="440" y="153"/>
                    </a:lnTo>
                    <a:lnTo>
                      <a:pt x="437" y="144"/>
                    </a:lnTo>
                    <a:lnTo>
                      <a:pt x="432" y="135"/>
                    </a:lnTo>
                    <a:lnTo>
                      <a:pt x="425" y="126"/>
                    </a:lnTo>
                    <a:lnTo>
                      <a:pt x="416" y="115"/>
                    </a:lnTo>
                    <a:lnTo>
                      <a:pt x="405" y="106"/>
                    </a:lnTo>
                    <a:lnTo>
                      <a:pt x="393" y="96"/>
                    </a:lnTo>
                    <a:lnTo>
                      <a:pt x="378" y="87"/>
                    </a:lnTo>
                    <a:lnTo>
                      <a:pt x="363" y="77"/>
                    </a:lnTo>
                    <a:lnTo>
                      <a:pt x="346" y="68"/>
                    </a:lnTo>
                    <a:lnTo>
                      <a:pt x="327" y="59"/>
                    </a:lnTo>
                    <a:lnTo>
                      <a:pt x="309" y="50"/>
                    </a:lnTo>
                    <a:lnTo>
                      <a:pt x="288" y="42"/>
                    </a:lnTo>
                    <a:lnTo>
                      <a:pt x="266" y="34"/>
                    </a:lnTo>
                    <a:lnTo>
                      <a:pt x="245" y="27"/>
                    </a:lnTo>
                    <a:lnTo>
                      <a:pt x="221" y="20"/>
                    </a:lnTo>
                    <a:lnTo>
                      <a:pt x="200" y="14"/>
                    </a:lnTo>
                    <a:lnTo>
                      <a:pt x="178" y="10"/>
                    </a:lnTo>
                    <a:lnTo>
                      <a:pt x="157" y="6"/>
                    </a:lnTo>
                    <a:lnTo>
                      <a:pt x="136" y="4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2" y="0"/>
                    </a:lnTo>
                    <a:lnTo>
                      <a:pt x="66" y="1"/>
                    </a:lnTo>
                    <a:lnTo>
                      <a:pt x="52" y="4"/>
                    </a:lnTo>
                    <a:lnTo>
                      <a:pt x="38" y="6"/>
                    </a:lnTo>
                    <a:lnTo>
                      <a:pt x="28" y="11"/>
                    </a:lnTo>
                    <a:lnTo>
                      <a:pt x="18" y="15"/>
                    </a:lnTo>
                    <a:lnTo>
                      <a:pt x="11" y="21"/>
                    </a:lnTo>
                    <a:lnTo>
                      <a:pt x="5" y="27"/>
                    </a:lnTo>
                    <a:lnTo>
                      <a:pt x="1" y="35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4" y="60"/>
                    </a:lnTo>
                    <a:lnTo>
                      <a:pt x="10" y="69"/>
                    </a:lnTo>
                    <a:lnTo>
                      <a:pt x="16" y="79"/>
                    </a:lnTo>
                    <a:lnTo>
                      <a:pt x="26" y="89"/>
                    </a:lnTo>
                    <a:lnTo>
                      <a:pt x="36" y="98"/>
                    </a:lnTo>
                    <a:lnTo>
                      <a:pt x="49" y="107"/>
                    </a:lnTo>
                    <a:lnTo>
                      <a:pt x="63" y="118"/>
                    </a:lnTo>
                    <a:lnTo>
                      <a:pt x="79" y="127"/>
                    </a:lnTo>
                    <a:lnTo>
                      <a:pt x="96" y="136"/>
                    </a:lnTo>
                    <a:lnTo>
                      <a:pt x="113" y="145"/>
                    </a:lnTo>
                    <a:lnTo>
                      <a:pt x="133" y="155"/>
                    </a:lnTo>
                    <a:lnTo>
                      <a:pt x="154" y="163"/>
                    </a:lnTo>
                    <a:lnTo>
                      <a:pt x="175" y="171"/>
                    </a:lnTo>
                    <a:lnTo>
                      <a:pt x="197" y="178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24"/>
              <p:cNvSpPr>
                <a:spLocks/>
              </p:cNvSpPr>
              <p:nvPr/>
            </p:nvSpPr>
            <p:spPr bwMode="auto">
              <a:xfrm>
                <a:off x="5857" y="690"/>
                <a:ext cx="653" cy="438"/>
              </a:xfrm>
              <a:custGeom>
                <a:avLst/>
                <a:gdLst>
                  <a:gd name="T0" fmla="*/ 69 w 1307"/>
                  <a:gd name="T1" fmla="*/ 409 h 875"/>
                  <a:gd name="T2" fmla="*/ 713 w 1307"/>
                  <a:gd name="T3" fmla="*/ 8 h 875"/>
                  <a:gd name="T4" fmla="*/ 673 w 1307"/>
                  <a:gd name="T5" fmla="*/ 0 h 875"/>
                  <a:gd name="T6" fmla="*/ 0 w 1307"/>
                  <a:gd name="T7" fmla="*/ 419 h 875"/>
                  <a:gd name="T8" fmla="*/ 1279 w 1307"/>
                  <a:gd name="T9" fmla="*/ 875 h 875"/>
                  <a:gd name="T10" fmla="*/ 1307 w 1307"/>
                  <a:gd name="T11" fmla="*/ 850 h 875"/>
                  <a:gd name="T12" fmla="*/ 69 w 1307"/>
                  <a:gd name="T13" fmla="*/ 409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7" h="875">
                    <a:moveTo>
                      <a:pt x="69" y="409"/>
                    </a:moveTo>
                    <a:lnTo>
                      <a:pt x="713" y="8"/>
                    </a:lnTo>
                    <a:lnTo>
                      <a:pt x="673" y="0"/>
                    </a:lnTo>
                    <a:lnTo>
                      <a:pt x="0" y="419"/>
                    </a:lnTo>
                    <a:lnTo>
                      <a:pt x="1279" y="875"/>
                    </a:lnTo>
                    <a:lnTo>
                      <a:pt x="1307" y="850"/>
                    </a:lnTo>
                    <a:lnTo>
                      <a:pt x="69" y="4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25"/>
              <p:cNvSpPr>
                <a:spLocks/>
              </p:cNvSpPr>
              <p:nvPr/>
            </p:nvSpPr>
            <p:spPr bwMode="auto">
              <a:xfrm>
                <a:off x="5850" y="914"/>
                <a:ext cx="644" cy="297"/>
              </a:xfrm>
              <a:custGeom>
                <a:avLst/>
                <a:gdLst>
                  <a:gd name="T0" fmla="*/ 1286 w 1286"/>
                  <a:gd name="T1" fmla="*/ 594 h 594"/>
                  <a:gd name="T2" fmla="*/ 0 w 1286"/>
                  <a:gd name="T3" fmla="*/ 105 h 594"/>
                  <a:gd name="T4" fmla="*/ 0 w 1286"/>
                  <a:gd name="T5" fmla="*/ 0 h 594"/>
                  <a:gd name="T6" fmla="*/ 1286 w 1286"/>
                  <a:gd name="T7" fmla="*/ 459 h 594"/>
                  <a:gd name="T8" fmla="*/ 1286 w 1286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594">
                    <a:moveTo>
                      <a:pt x="1286" y="594"/>
                    </a:moveTo>
                    <a:lnTo>
                      <a:pt x="0" y="105"/>
                    </a:lnTo>
                    <a:lnTo>
                      <a:pt x="0" y="0"/>
                    </a:lnTo>
                    <a:lnTo>
                      <a:pt x="1286" y="459"/>
                    </a:lnTo>
                    <a:lnTo>
                      <a:pt x="1286" y="594"/>
                    </a:lnTo>
                    <a:close/>
                  </a:path>
                </a:pathLst>
              </a:custGeom>
              <a:solidFill>
                <a:srgbClr val="CED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6510" y="821"/>
                <a:ext cx="328" cy="387"/>
              </a:xfrm>
              <a:custGeom>
                <a:avLst/>
                <a:gdLst>
                  <a:gd name="T0" fmla="*/ 0 w 655"/>
                  <a:gd name="T1" fmla="*/ 773 h 773"/>
                  <a:gd name="T2" fmla="*/ 0 w 655"/>
                  <a:gd name="T3" fmla="*/ 632 h 773"/>
                  <a:gd name="T4" fmla="*/ 655 w 655"/>
                  <a:gd name="T5" fmla="*/ 0 h 773"/>
                  <a:gd name="T6" fmla="*/ 655 w 655"/>
                  <a:gd name="T7" fmla="*/ 91 h 773"/>
                  <a:gd name="T8" fmla="*/ 0 w 655"/>
                  <a:gd name="T9" fmla="*/ 77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773">
                    <a:moveTo>
                      <a:pt x="0" y="773"/>
                    </a:moveTo>
                    <a:lnTo>
                      <a:pt x="0" y="632"/>
                    </a:lnTo>
                    <a:lnTo>
                      <a:pt x="655" y="0"/>
                    </a:lnTo>
                    <a:lnTo>
                      <a:pt x="655" y="91"/>
                    </a:lnTo>
                    <a:lnTo>
                      <a:pt x="0" y="773"/>
                    </a:lnTo>
                    <a:close/>
                  </a:path>
                </a:pathLst>
              </a:custGeom>
              <a:solidFill>
                <a:srgbClr val="385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6128" y="119"/>
                <a:ext cx="750" cy="710"/>
              </a:xfrm>
              <a:custGeom>
                <a:avLst/>
                <a:gdLst>
                  <a:gd name="T0" fmla="*/ 1383 w 1500"/>
                  <a:gd name="T1" fmla="*/ 0 h 1421"/>
                  <a:gd name="T2" fmla="*/ 0 w 1500"/>
                  <a:gd name="T3" fmla="*/ 85 h 1421"/>
                  <a:gd name="T4" fmla="*/ 0 w 1500"/>
                  <a:gd name="T5" fmla="*/ 1113 h 1421"/>
                  <a:gd name="T6" fmla="*/ 1387 w 1500"/>
                  <a:gd name="T7" fmla="*/ 1421 h 1421"/>
                  <a:gd name="T8" fmla="*/ 1387 w 1500"/>
                  <a:gd name="T9" fmla="*/ 1403 h 1421"/>
                  <a:gd name="T10" fmla="*/ 1396 w 1500"/>
                  <a:gd name="T11" fmla="*/ 1415 h 1421"/>
                  <a:gd name="T12" fmla="*/ 1500 w 1500"/>
                  <a:gd name="T13" fmla="*/ 1331 h 1421"/>
                  <a:gd name="T14" fmla="*/ 1500 w 1500"/>
                  <a:gd name="T15" fmla="*/ 98 h 1421"/>
                  <a:gd name="T16" fmla="*/ 1383 w 1500"/>
                  <a:gd name="T17" fmla="*/ 0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0" h="1421">
                    <a:moveTo>
                      <a:pt x="1383" y="0"/>
                    </a:moveTo>
                    <a:lnTo>
                      <a:pt x="0" y="85"/>
                    </a:lnTo>
                    <a:lnTo>
                      <a:pt x="0" y="1113"/>
                    </a:lnTo>
                    <a:lnTo>
                      <a:pt x="1387" y="1421"/>
                    </a:lnTo>
                    <a:lnTo>
                      <a:pt x="1387" y="1403"/>
                    </a:lnTo>
                    <a:lnTo>
                      <a:pt x="1396" y="1415"/>
                    </a:lnTo>
                    <a:lnTo>
                      <a:pt x="1500" y="1331"/>
                    </a:lnTo>
                    <a:lnTo>
                      <a:pt x="1500" y="98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6144" y="136"/>
                <a:ext cx="661" cy="673"/>
              </a:xfrm>
              <a:custGeom>
                <a:avLst/>
                <a:gdLst>
                  <a:gd name="T0" fmla="*/ 1323 w 1323"/>
                  <a:gd name="T1" fmla="*/ 1346 h 1346"/>
                  <a:gd name="T2" fmla="*/ 0 w 1323"/>
                  <a:gd name="T3" fmla="*/ 1054 h 1346"/>
                  <a:gd name="T4" fmla="*/ 0 w 1323"/>
                  <a:gd name="T5" fmla="*/ 81 h 1346"/>
                  <a:gd name="T6" fmla="*/ 1323 w 1323"/>
                  <a:gd name="T7" fmla="*/ 0 h 1346"/>
                  <a:gd name="T8" fmla="*/ 1323 w 1323"/>
                  <a:gd name="T9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46">
                    <a:moveTo>
                      <a:pt x="1323" y="1346"/>
                    </a:moveTo>
                    <a:lnTo>
                      <a:pt x="0" y="1054"/>
                    </a:lnTo>
                    <a:lnTo>
                      <a:pt x="0" y="81"/>
                    </a:lnTo>
                    <a:lnTo>
                      <a:pt x="1323" y="0"/>
                    </a:lnTo>
                    <a:lnTo>
                      <a:pt x="1323" y="1346"/>
                    </a:lnTo>
                    <a:close/>
                  </a:path>
                </a:pathLst>
              </a:custGeom>
              <a:solidFill>
                <a:srgbClr val="AD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32"/>
              <p:cNvSpPr>
                <a:spLocks/>
              </p:cNvSpPr>
              <p:nvPr/>
            </p:nvSpPr>
            <p:spPr bwMode="auto">
              <a:xfrm>
                <a:off x="6144" y="136"/>
                <a:ext cx="661" cy="530"/>
              </a:xfrm>
              <a:custGeom>
                <a:avLst/>
                <a:gdLst>
                  <a:gd name="T0" fmla="*/ 27 w 1323"/>
                  <a:gd name="T1" fmla="*/ 103 h 1059"/>
                  <a:gd name="T2" fmla="*/ 1323 w 1323"/>
                  <a:gd name="T3" fmla="*/ 23 h 1059"/>
                  <a:gd name="T4" fmla="*/ 1323 w 1323"/>
                  <a:gd name="T5" fmla="*/ 0 h 1059"/>
                  <a:gd name="T6" fmla="*/ 0 w 1323"/>
                  <a:gd name="T7" fmla="*/ 81 h 1059"/>
                  <a:gd name="T8" fmla="*/ 0 w 1323"/>
                  <a:gd name="T9" fmla="*/ 1054 h 1059"/>
                  <a:gd name="T10" fmla="*/ 27 w 1323"/>
                  <a:gd name="T11" fmla="*/ 1059 h 1059"/>
                  <a:gd name="T12" fmla="*/ 27 w 1323"/>
                  <a:gd name="T13" fmla="*/ 103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3" h="1059">
                    <a:moveTo>
                      <a:pt x="27" y="103"/>
                    </a:moveTo>
                    <a:lnTo>
                      <a:pt x="1323" y="23"/>
                    </a:lnTo>
                    <a:lnTo>
                      <a:pt x="1323" y="0"/>
                    </a:lnTo>
                    <a:lnTo>
                      <a:pt x="0" y="81"/>
                    </a:lnTo>
                    <a:lnTo>
                      <a:pt x="0" y="1054"/>
                    </a:lnTo>
                    <a:lnTo>
                      <a:pt x="27" y="1059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33"/>
              <p:cNvSpPr>
                <a:spLocks/>
              </p:cNvSpPr>
              <p:nvPr/>
            </p:nvSpPr>
            <p:spPr bwMode="auto">
              <a:xfrm>
                <a:off x="6821" y="142"/>
                <a:ext cx="41" cy="667"/>
              </a:xfrm>
              <a:custGeom>
                <a:avLst/>
                <a:gdLst>
                  <a:gd name="T0" fmla="*/ 0 w 80"/>
                  <a:gd name="T1" fmla="*/ 1335 h 1335"/>
                  <a:gd name="T2" fmla="*/ 0 w 80"/>
                  <a:gd name="T3" fmla="*/ 0 h 1335"/>
                  <a:gd name="T4" fmla="*/ 80 w 80"/>
                  <a:gd name="T5" fmla="*/ 68 h 1335"/>
                  <a:gd name="T6" fmla="*/ 80 w 80"/>
                  <a:gd name="T7" fmla="*/ 1271 h 1335"/>
                  <a:gd name="T8" fmla="*/ 0 w 80"/>
                  <a:gd name="T9" fmla="*/ 1335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335">
                    <a:moveTo>
                      <a:pt x="0" y="1335"/>
                    </a:moveTo>
                    <a:lnTo>
                      <a:pt x="0" y="0"/>
                    </a:lnTo>
                    <a:lnTo>
                      <a:pt x="80" y="68"/>
                    </a:lnTo>
                    <a:lnTo>
                      <a:pt x="80" y="1271"/>
                    </a:lnTo>
                    <a:lnTo>
                      <a:pt x="0" y="1335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34"/>
              <p:cNvSpPr>
                <a:spLocks/>
              </p:cNvSpPr>
              <p:nvPr/>
            </p:nvSpPr>
            <p:spPr bwMode="auto">
              <a:xfrm>
                <a:off x="6198" y="217"/>
                <a:ext cx="543" cy="490"/>
              </a:xfrm>
              <a:custGeom>
                <a:avLst/>
                <a:gdLst>
                  <a:gd name="T0" fmla="*/ 1087 w 1087"/>
                  <a:gd name="T1" fmla="*/ 979 h 979"/>
                  <a:gd name="T2" fmla="*/ 0 w 1087"/>
                  <a:gd name="T3" fmla="*/ 797 h 979"/>
                  <a:gd name="T4" fmla="*/ 0 w 1087"/>
                  <a:gd name="T5" fmla="*/ 31 h 979"/>
                  <a:gd name="T6" fmla="*/ 1087 w 1087"/>
                  <a:gd name="T7" fmla="*/ 0 h 979"/>
                  <a:gd name="T8" fmla="*/ 1087 w 1087"/>
                  <a:gd name="T9" fmla="*/ 979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7" h="979">
                    <a:moveTo>
                      <a:pt x="1087" y="979"/>
                    </a:moveTo>
                    <a:lnTo>
                      <a:pt x="0" y="797"/>
                    </a:lnTo>
                    <a:lnTo>
                      <a:pt x="0" y="31"/>
                    </a:lnTo>
                    <a:lnTo>
                      <a:pt x="1087" y="0"/>
                    </a:lnTo>
                    <a:lnTo>
                      <a:pt x="1087" y="979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auto">
              <a:xfrm>
                <a:off x="6103" y="885"/>
                <a:ext cx="241" cy="114"/>
              </a:xfrm>
              <a:custGeom>
                <a:avLst/>
                <a:gdLst>
                  <a:gd name="T0" fmla="*/ 235 w 483"/>
                  <a:gd name="T1" fmla="*/ 206 h 227"/>
                  <a:gd name="T2" fmla="*/ 273 w 483"/>
                  <a:gd name="T3" fmla="*/ 215 h 227"/>
                  <a:gd name="T4" fmla="*/ 309 w 483"/>
                  <a:gd name="T5" fmla="*/ 221 h 227"/>
                  <a:gd name="T6" fmla="*/ 342 w 483"/>
                  <a:gd name="T7" fmla="*/ 225 h 227"/>
                  <a:gd name="T8" fmla="*/ 375 w 483"/>
                  <a:gd name="T9" fmla="*/ 227 h 227"/>
                  <a:gd name="T10" fmla="*/ 402 w 483"/>
                  <a:gd name="T11" fmla="*/ 226 h 227"/>
                  <a:gd name="T12" fmla="*/ 428 w 483"/>
                  <a:gd name="T13" fmla="*/ 223 h 227"/>
                  <a:gd name="T14" fmla="*/ 448 w 483"/>
                  <a:gd name="T15" fmla="*/ 216 h 227"/>
                  <a:gd name="T16" fmla="*/ 466 w 483"/>
                  <a:gd name="T17" fmla="*/ 206 h 227"/>
                  <a:gd name="T18" fmla="*/ 477 w 483"/>
                  <a:gd name="T19" fmla="*/ 193 h 227"/>
                  <a:gd name="T20" fmla="*/ 483 w 483"/>
                  <a:gd name="T21" fmla="*/ 174 h 227"/>
                  <a:gd name="T22" fmla="*/ 477 w 483"/>
                  <a:gd name="T23" fmla="*/ 151 h 227"/>
                  <a:gd name="T24" fmla="*/ 462 w 483"/>
                  <a:gd name="T25" fmla="*/ 129 h 227"/>
                  <a:gd name="T26" fmla="*/ 439 w 483"/>
                  <a:gd name="T27" fmla="*/ 107 h 227"/>
                  <a:gd name="T28" fmla="*/ 409 w 483"/>
                  <a:gd name="T29" fmla="*/ 87 h 227"/>
                  <a:gd name="T30" fmla="*/ 374 w 483"/>
                  <a:gd name="T31" fmla="*/ 67 h 227"/>
                  <a:gd name="T32" fmla="*/ 333 w 483"/>
                  <a:gd name="T33" fmla="*/ 49 h 227"/>
                  <a:gd name="T34" fmla="*/ 289 w 483"/>
                  <a:gd name="T35" fmla="*/ 34 h 227"/>
                  <a:gd name="T36" fmla="*/ 246 w 483"/>
                  <a:gd name="T37" fmla="*/ 21 h 227"/>
                  <a:gd name="T38" fmla="*/ 201 w 483"/>
                  <a:gd name="T39" fmla="*/ 11 h 227"/>
                  <a:gd name="T40" fmla="*/ 157 w 483"/>
                  <a:gd name="T41" fmla="*/ 4 h 227"/>
                  <a:gd name="T42" fmla="*/ 115 w 483"/>
                  <a:gd name="T43" fmla="*/ 0 h 227"/>
                  <a:gd name="T44" fmla="*/ 79 w 483"/>
                  <a:gd name="T45" fmla="*/ 1 h 227"/>
                  <a:gd name="T46" fmla="*/ 47 w 483"/>
                  <a:gd name="T47" fmla="*/ 7 h 227"/>
                  <a:gd name="T48" fmla="*/ 23 w 483"/>
                  <a:gd name="T49" fmla="*/ 18 h 227"/>
                  <a:gd name="T50" fmla="*/ 7 w 483"/>
                  <a:gd name="T51" fmla="*/ 34 h 227"/>
                  <a:gd name="T52" fmla="*/ 0 w 483"/>
                  <a:gd name="T53" fmla="*/ 54 h 227"/>
                  <a:gd name="T54" fmla="*/ 6 w 483"/>
                  <a:gd name="T55" fmla="*/ 76 h 227"/>
                  <a:gd name="T56" fmla="*/ 21 w 483"/>
                  <a:gd name="T57" fmla="*/ 98 h 227"/>
                  <a:gd name="T58" fmla="*/ 44 w 483"/>
                  <a:gd name="T59" fmla="*/ 120 h 227"/>
                  <a:gd name="T60" fmla="*/ 74 w 483"/>
                  <a:gd name="T61" fmla="*/ 141 h 227"/>
                  <a:gd name="T62" fmla="*/ 110 w 483"/>
                  <a:gd name="T63" fmla="*/ 160 h 227"/>
                  <a:gd name="T64" fmla="*/ 150 w 483"/>
                  <a:gd name="T65" fmla="*/ 179 h 227"/>
                  <a:gd name="T66" fmla="*/ 194 w 483"/>
                  <a:gd name="T67" fmla="*/ 19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3" h="227">
                    <a:moveTo>
                      <a:pt x="216" y="201"/>
                    </a:moveTo>
                    <a:lnTo>
                      <a:pt x="235" y="206"/>
                    </a:lnTo>
                    <a:lnTo>
                      <a:pt x="254" y="211"/>
                    </a:lnTo>
                    <a:lnTo>
                      <a:pt x="273" y="215"/>
                    </a:lnTo>
                    <a:lnTo>
                      <a:pt x="291" y="218"/>
                    </a:lnTo>
                    <a:lnTo>
                      <a:pt x="309" y="221"/>
                    </a:lnTo>
                    <a:lnTo>
                      <a:pt x="326" y="224"/>
                    </a:lnTo>
                    <a:lnTo>
                      <a:pt x="342" y="225"/>
                    </a:lnTo>
                    <a:lnTo>
                      <a:pt x="359" y="226"/>
                    </a:lnTo>
                    <a:lnTo>
                      <a:pt x="375" y="227"/>
                    </a:lnTo>
                    <a:lnTo>
                      <a:pt x="388" y="226"/>
                    </a:lnTo>
                    <a:lnTo>
                      <a:pt x="402" y="226"/>
                    </a:lnTo>
                    <a:lnTo>
                      <a:pt x="415" y="225"/>
                    </a:lnTo>
                    <a:lnTo>
                      <a:pt x="428" y="223"/>
                    </a:lnTo>
                    <a:lnTo>
                      <a:pt x="438" y="219"/>
                    </a:lnTo>
                    <a:lnTo>
                      <a:pt x="448" y="216"/>
                    </a:lnTo>
                    <a:lnTo>
                      <a:pt x="456" y="212"/>
                    </a:lnTo>
                    <a:lnTo>
                      <a:pt x="466" y="206"/>
                    </a:lnTo>
                    <a:lnTo>
                      <a:pt x="473" y="200"/>
                    </a:lnTo>
                    <a:lnTo>
                      <a:pt x="477" y="193"/>
                    </a:lnTo>
                    <a:lnTo>
                      <a:pt x="481" y="185"/>
                    </a:lnTo>
                    <a:lnTo>
                      <a:pt x="483" y="174"/>
                    </a:lnTo>
                    <a:lnTo>
                      <a:pt x="482" y="163"/>
                    </a:lnTo>
                    <a:lnTo>
                      <a:pt x="477" y="151"/>
                    </a:lnTo>
                    <a:lnTo>
                      <a:pt x="471" y="141"/>
                    </a:lnTo>
                    <a:lnTo>
                      <a:pt x="462" y="129"/>
                    </a:lnTo>
                    <a:lnTo>
                      <a:pt x="452" y="119"/>
                    </a:lnTo>
                    <a:lnTo>
                      <a:pt x="439" y="107"/>
                    </a:lnTo>
                    <a:lnTo>
                      <a:pt x="425" y="97"/>
                    </a:lnTo>
                    <a:lnTo>
                      <a:pt x="409" y="87"/>
                    </a:lnTo>
                    <a:lnTo>
                      <a:pt x="392" y="76"/>
                    </a:lnTo>
                    <a:lnTo>
                      <a:pt x="374" y="67"/>
                    </a:lnTo>
                    <a:lnTo>
                      <a:pt x="353" y="58"/>
                    </a:lnTo>
                    <a:lnTo>
                      <a:pt x="333" y="49"/>
                    </a:lnTo>
                    <a:lnTo>
                      <a:pt x="311" y="41"/>
                    </a:lnTo>
                    <a:lnTo>
                      <a:pt x="289" y="34"/>
                    </a:lnTo>
                    <a:lnTo>
                      <a:pt x="268" y="27"/>
                    </a:lnTo>
                    <a:lnTo>
                      <a:pt x="246" y="21"/>
                    </a:lnTo>
                    <a:lnTo>
                      <a:pt x="223" y="15"/>
                    </a:lnTo>
                    <a:lnTo>
                      <a:pt x="201" y="11"/>
                    </a:lnTo>
                    <a:lnTo>
                      <a:pt x="179" y="7"/>
                    </a:lnTo>
                    <a:lnTo>
                      <a:pt x="157" y="4"/>
                    </a:lnTo>
                    <a:lnTo>
                      <a:pt x="136" y="1"/>
                    </a:lnTo>
                    <a:lnTo>
                      <a:pt x="115" y="0"/>
                    </a:lnTo>
                    <a:lnTo>
                      <a:pt x="97" y="0"/>
                    </a:lnTo>
                    <a:lnTo>
                      <a:pt x="79" y="1"/>
                    </a:lnTo>
                    <a:lnTo>
                      <a:pt x="62" y="4"/>
                    </a:lnTo>
                    <a:lnTo>
                      <a:pt x="47" y="7"/>
                    </a:lnTo>
                    <a:lnTo>
                      <a:pt x="34" y="12"/>
                    </a:lnTo>
                    <a:lnTo>
                      <a:pt x="23" y="18"/>
                    </a:lnTo>
                    <a:lnTo>
                      <a:pt x="14" y="26"/>
                    </a:lnTo>
                    <a:lnTo>
                      <a:pt x="7" y="34"/>
                    </a:lnTo>
                    <a:lnTo>
                      <a:pt x="3" y="44"/>
                    </a:lnTo>
                    <a:lnTo>
                      <a:pt x="0" y="54"/>
                    </a:lnTo>
                    <a:lnTo>
                      <a:pt x="1" y="66"/>
                    </a:lnTo>
                    <a:lnTo>
                      <a:pt x="6" y="76"/>
                    </a:lnTo>
                    <a:lnTo>
                      <a:pt x="12" y="88"/>
                    </a:lnTo>
                    <a:lnTo>
                      <a:pt x="21" y="98"/>
                    </a:lnTo>
                    <a:lnTo>
                      <a:pt x="31" y="110"/>
                    </a:lnTo>
                    <a:lnTo>
                      <a:pt x="44" y="120"/>
                    </a:lnTo>
                    <a:lnTo>
                      <a:pt x="58" y="130"/>
                    </a:lnTo>
                    <a:lnTo>
                      <a:pt x="74" y="141"/>
                    </a:lnTo>
                    <a:lnTo>
                      <a:pt x="91" y="151"/>
                    </a:lnTo>
                    <a:lnTo>
                      <a:pt x="110" y="160"/>
                    </a:lnTo>
                    <a:lnTo>
                      <a:pt x="130" y="170"/>
                    </a:lnTo>
                    <a:lnTo>
                      <a:pt x="150" y="179"/>
                    </a:lnTo>
                    <a:lnTo>
                      <a:pt x="172" y="187"/>
                    </a:lnTo>
                    <a:lnTo>
                      <a:pt x="194" y="194"/>
                    </a:lnTo>
                    <a:lnTo>
                      <a:pt x="216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6120" y="901"/>
                <a:ext cx="208" cy="81"/>
              </a:xfrm>
              <a:custGeom>
                <a:avLst/>
                <a:gdLst>
                  <a:gd name="T0" fmla="*/ 2 w 417"/>
                  <a:gd name="T1" fmla="*/ 14 h 162"/>
                  <a:gd name="T2" fmla="*/ 11 w 417"/>
                  <a:gd name="T3" fmla="*/ 8 h 162"/>
                  <a:gd name="T4" fmla="*/ 28 w 417"/>
                  <a:gd name="T5" fmla="*/ 3 h 162"/>
                  <a:gd name="T6" fmla="*/ 53 w 417"/>
                  <a:gd name="T7" fmla="*/ 0 h 162"/>
                  <a:gd name="T8" fmla="*/ 81 w 417"/>
                  <a:gd name="T9" fmla="*/ 0 h 162"/>
                  <a:gd name="T10" fmla="*/ 117 w 417"/>
                  <a:gd name="T11" fmla="*/ 2 h 162"/>
                  <a:gd name="T12" fmla="*/ 156 w 417"/>
                  <a:gd name="T13" fmla="*/ 9 h 162"/>
                  <a:gd name="T14" fmla="*/ 201 w 417"/>
                  <a:gd name="T15" fmla="*/ 18 h 162"/>
                  <a:gd name="T16" fmla="*/ 247 w 417"/>
                  <a:gd name="T17" fmla="*/ 32 h 162"/>
                  <a:gd name="T18" fmla="*/ 290 w 417"/>
                  <a:gd name="T19" fmla="*/ 48 h 162"/>
                  <a:gd name="T20" fmla="*/ 326 w 417"/>
                  <a:gd name="T21" fmla="*/ 64 h 162"/>
                  <a:gd name="T22" fmla="*/ 357 w 417"/>
                  <a:gd name="T23" fmla="*/ 80 h 162"/>
                  <a:gd name="T24" fmla="*/ 382 w 417"/>
                  <a:gd name="T25" fmla="*/ 97 h 162"/>
                  <a:gd name="T26" fmla="*/ 401 w 417"/>
                  <a:gd name="T27" fmla="*/ 112 h 162"/>
                  <a:gd name="T28" fmla="*/ 412 w 417"/>
                  <a:gd name="T29" fmla="*/ 126 h 162"/>
                  <a:gd name="T30" fmla="*/ 417 w 417"/>
                  <a:gd name="T31" fmla="*/ 138 h 162"/>
                  <a:gd name="T32" fmla="*/ 416 w 417"/>
                  <a:gd name="T33" fmla="*/ 145 h 162"/>
                  <a:gd name="T34" fmla="*/ 410 w 417"/>
                  <a:gd name="T35" fmla="*/ 149 h 162"/>
                  <a:gd name="T36" fmla="*/ 401 w 417"/>
                  <a:gd name="T37" fmla="*/ 154 h 162"/>
                  <a:gd name="T38" fmla="*/ 386 w 417"/>
                  <a:gd name="T39" fmla="*/ 158 h 162"/>
                  <a:gd name="T40" fmla="*/ 366 w 417"/>
                  <a:gd name="T41" fmla="*/ 161 h 162"/>
                  <a:gd name="T42" fmla="*/ 342 w 417"/>
                  <a:gd name="T43" fmla="*/ 162 h 162"/>
                  <a:gd name="T44" fmla="*/ 314 w 417"/>
                  <a:gd name="T45" fmla="*/ 161 h 162"/>
                  <a:gd name="T46" fmla="*/ 283 w 417"/>
                  <a:gd name="T47" fmla="*/ 157 h 162"/>
                  <a:gd name="T48" fmla="*/ 249 w 417"/>
                  <a:gd name="T49" fmla="*/ 152 h 162"/>
                  <a:gd name="T50" fmla="*/ 210 w 417"/>
                  <a:gd name="T51" fmla="*/ 142 h 162"/>
                  <a:gd name="T52" fmla="*/ 168 w 417"/>
                  <a:gd name="T53" fmla="*/ 130 h 162"/>
                  <a:gd name="T54" fmla="*/ 125 w 417"/>
                  <a:gd name="T55" fmla="*/ 114 h 162"/>
                  <a:gd name="T56" fmla="*/ 90 w 417"/>
                  <a:gd name="T57" fmla="*/ 97 h 162"/>
                  <a:gd name="T58" fmla="*/ 58 w 417"/>
                  <a:gd name="T59" fmla="*/ 81 h 162"/>
                  <a:gd name="T60" fmla="*/ 33 w 417"/>
                  <a:gd name="T61" fmla="*/ 64 h 162"/>
                  <a:gd name="T62" fmla="*/ 16 w 417"/>
                  <a:gd name="T63" fmla="*/ 49 h 162"/>
                  <a:gd name="T64" fmla="*/ 4 w 417"/>
                  <a:gd name="T65" fmla="*/ 35 h 162"/>
                  <a:gd name="T66" fmla="*/ 0 w 417"/>
                  <a:gd name="T67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162">
                    <a:moveTo>
                      <a:pt x="0" y="19"/>
                    </a:moveTo>
                    <a:lnTo>
                      <a:pt x="2" y="14"/>
                    </a:lnTo>
                    <a:lnTo>
                      <a:pt x="5" y="11"/>
                    </a:lnTo>
                    <a:lnTo>
                      <a:pt x="11" y="8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81" y="0"/>
                    </a:lnTo>
                    <a:lnTo>
                      <a:pt x="99" y="1"/>
                    </a:lnTo>
                    <a:lnTo>
                      <a:pt x="117" y="2"/>
                    </a:lnTo>
                    <a:lnTo>
                      <a:pt x="136" y="4"/>
                    </a:lnTo>
                    <a:lnTo>
                      <a:pt x="156" y="9"/>
                    </a:lnTo>
                    <a:lnTo>
                      <a:pt x="178" y="12"/>
                    </a:lnTo>
                    <a:lnTo>
                      <a:pt x="201" y="18"/>
                    </a:lnTo>
                    <a:lnTo>
                      <a:pt x="224" y="25"/>
                    </a:lnTo>
                    <a:lnTo>
                      <a:pt x="247" y="32"/>
                    </a:lnTo>
                    <a:lnTo>
                      <a:pt x="269" y="40"/>
                    </a:lnTo>
                    <a:lnTo>
                      <a:pt x="290" y="48"/>
                    </a:lnTo>
                    <a:lnTo>
                      <a:pt x="308" y="56"/>
                    </a:lnTo>
                    <a:lnTo>
                      <a:pt x="326" y="64"/>
                    </a:lnTo>
                    <a:lnTo>
                      <a:pt x="342" y="72"/>
                    </a:lnTo>
                    <a:lnTo>
                      <a:pt x="357" y="80"/>
                    </a:lnTo>
                    <a:lnTo>
                      <a:pt x="371" y="88"/>
                    </a:lnTo>
                    <a:lnTo>
                      <a:pt x="382" y="97"/>
                    </a:lnTo>
                    <a:lnTo>
                      <a:pt x="391" y="104"/>
                    </a:lnTo>
                    <a:lnTo>
                      <a:pt x="401" y="112"/>
                    </a:lnTo>
                    <a:lnTo>
                      <a:pt x="406" y="119"/>
                    </a:lnTo>
                    <a:lnTo>
                      <a:pt x="412" y="126"/>
                    </a:lnTo>
                    <a:lnTo>
                      <a:pt x="416" y="132"/>
                    </a:lnTo>
                    <a:lnTo>
                      <a:pt x="417" y="138"/>
                    </a:lnTo>
                    <a:lnTo>
                      <a:pt x="417" y="142"/>
                    </a:lnTo>
                    <a:lnTo>
                      <a:pt x="416" y="145"/>
                    </a:lnTo>
                    <a:lnTo>
                      <a:pt x="413" y="147"/>
                    </a:lnTo>
                    <a:lnTo>
                      <a:pt x="410" y="149"/>
                    </a:lnTo>
                    <a:lnTo>
                      <a:pt x="406" y="152"/>
                    </a:lnTo>
                    <a:lnTo>
                      <a:pt x="401" y="154"/>
                    </a:lnTo>
                    <a:lnTo>
                      <a:pt x="394" y="156"/>
                    </a:lnTo>
                    <a:lnTo>
                      <a:pt x="386" y="158"/>
                    </a:lnTo>
                    <a:lnTo>
                      <a:pt x="376" y="160"/>
                    </a:lnTo>
                    <a:lnTo>
                      <a:pt x="366" y="161"/>
                    </a:lnTo>
                    <a:lnTo>
                      <a:pt x="354" y="162"/>
                    </a:lnTo>
                    <a:lnTo>
                      <a:pt x="342" y="162"/>
                    </a:lnTo>
                    <a:lnTo>
                      <a:pt x="329" y="162"/>
                    </a:lnTo>
                    <a:lnTo>
                      <a:pt x="314" y="161"/>
                    </a:lnTo>
                    <a:lnTo>
                      <a:pt x="299" y="160"/>
                    </a:lnTo>
                    <a:lnTo>
                      <a:pt x="283" y="157"/>
                    </a:lnTo>
                    <a:lnTo>
                      <a:pt x="267" y="155"/>
                    </a:lnTo>
                    <a:lnTo>
                      <a:pt x="249" y="152"/>
                    </a:lnTo>
                    <a:lnTo>
                      <a:pt x="230" y="147"/>
                    </a:lnTo>
                    <a:lnTo>
                      <a:pt x="210" y="142"/>
                    </a:lnTo>
                    <a:lnTo>
                      <a:pt x="191" y="137"/>
                    </a:lnTo>
                    <a:lnTo>
                      <a:pt x="168" y="130"/>
                    </a:lnTo>
                    <a:lnTo>
                      <a:pt x="146" y="122"/>
                    </a:lnTo>
                    <a:lnTo>
                      <a:pt x="125" y="114"/>
                    </a:lnTo>
                    <a:lnTo>
                      <a:pt x="107" y="105"/>
                    </a:lnTo>
                    <a:lnTo>
                      <a:pt x="90" y="97"/>
                    </a:lnTo>
                    <a:lnTo>
                      <a:pt x="73" y="89"/>
                    </a:lnTo>
                    <a:lnTo>
                      <a:pt x="58" y="81"/>
                    </a:lnTo>
                    <a:lnTo>
                      <a:pt x="46" y="72"/>
                    </a:lnTo>
                    <a:lnTo>
                      <a:pt x="33" y="64"/>
                    </a:lnTo>
                    <a:lnTo>
                      <a:pt x="24" y="57"/>
                    </a:lnTo>
                    <a:lnTo>
                      <a:pt x="16" y="49"/>
                    </a:lnTo>
                    <a:lnTo>
                      <a:pt x="9" y="42"/>
                    </a:lnTo>
                    <a:lnTo>
                      <a:pt x="4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39"/>
              <p:cNvSpPr>
                <a:spLocks/>
              </p:cNvSpPr>
              <p:nvPr/>
            </p:nvSpPr>
            <p:spPr bwMode="auto">
              <a:xfrm>
                <a:off x="6145" y="1035"/>
                <a:ext cx="137" cy="79"/>
              </a:xfrm>
              <a:custGeom>
                <a:avLst/>
                <a:gdLst>
                  <a:gd name="T0" fmla="*/ 86 w 273"/>
                  <a:gd name="T1" fmla="*/ 0 h 158"/>
                  <a:gd name="T2" fmla="*/ 0 w 273"/>
                  <a:gd name="T3" fmla="*/ 87 h 158"/>
                  <a:gd name="T4" fmla="*/ 185 w 273"/>
                  <a:gd name="T5" fmla="*/ 158 h 158"/>
                  <a:gd name="T6" fmla="*/ 273 w 273"/>
                  <a:gd name="T7" fmla="*/ 67 h 158"/>
                  <a:gd name="T8" fmla="*/ 86 w 2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58">
                    <a:moveTo>
                      <a:pt x="86" y="0"/>
                    </a:moveTo>
                    <a:lnTo>
                      <a:pt x="0" y="87"/>
                    </a:lnTo>
                    <a:lnTo>
                      <a:pt x="185" y="158"/>
                    </a:lnTo>
                    <a:lnTo>
                      <a:pt x="273" y="6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6251" y="1073"/>
                <a:ext cx="70" cy="55"/>
              </a:xfrm>
              <a:custGeom>
                <a:avLst/>
                <a:gdLst>
                  <a:gd name="T0" fmla="*/ 89 w 140"/>
                  <a:gd name="T1" fmla="*/ 0 h 110"/>
                  <a:gd name="T2" fmla="*/ 0 w 140"/>
                  <a:gd name="T3" fmla="*/ 92 h 110"/>
                  <a:gd name="T4" fmla="*/ 49 w 140"/>
                  <a:gd name="T5" fmla="*/ 110 h 110"/>
                  <a:gd name="T6" fmla="*/ 140 w 140"/>
                  <a:gd name="T7" fmla="*/ 18 h 110"/>
                  <a:gd name="T8" fmla="*/ 89 w 14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10">
                    <a:moveTo>
                      <a:pt x="89" y="0"/>
                    </a:moveTo>
                    <a:lnTo>
                      <a:pt x="0" y="92"/>
                    </a:lnTo>
                    <a:lnTo>
                      <a:pt x="49" y="110"/>
                    </a:lnTo>
                    <a:lnTo>
                      <a:pt x="140" y="18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6064" y="1005"/>
                <a:ext cx="88" cy="60"/>
              </a:xfrm>
              <a:custGeom>
                <a:avLst/>
                <a:gdLst>
                  <a:gd name="T0" fmla="*/ 83 w 176"/>
                  <a:gd name="T1" fmla="*/ 0 h 120"/>
                  <a:gd name="T2" fmla="*/ 0 w 176"/>
                  <a:gd name="T3" fmla="*/ 85 h 120"/>
                  <a:gd name="T4" fmla="*/ 92 w 176"/>
                  <a:gd name="T5" fmla="*/ 120 h 120"/>
                  <a:gd name="T6" fmla="*/ 176 w 176"/>
                  <a:gd name="T7" fmla="*/ 33 h 120"/>
                  <a:gd name="T8" fmla="*/ 83 w 176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120">
                    <a:moveTo>
                      <a:pt x="83" y="0"/>
                    </a:moveTo>
                    <a:lnTo>
                      <a:pt x="0" y="85"/>
                    </a:lnTo>
                    <a:lnTo>
                      <a:pt x="92" y="120"/>
                    </a:lnTo>
                    <a:lnTo>
                      <a:pt x="176" y="3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5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42"/>
              <p:cNvSpPr>
                <a:spLocks/>
              </p:cNvSpPr>
              <p:nvPr/>
            </p:nvSpPr>
            <p:spPr bwMode="auto">
              <a:xfrm>
                <a:off x="6264" y="941"/>
                <a:ext cx="20" cy="12"/>
              </a:xfrm>
              <a:custGeom>
                <a:avLst/>
                <a:gdLst>
                  <a:gd name="T0" fmla="*/ 19 w 39"/>
                  <a:gd name="T1" fmla="*/ 23 h 23"/>
                  <a:gd name="T2" fmla="*/ 26 w 39"/>
                  <a:gd name="T3" fmla="*/ 22 h 23"/>
                  <a:gd name="T4" fmla="*/ 33 w 39"/>
                  <a:gd name="T5" fmla="*/ 20 h 23"/>
                  <a:gd name="T6" fmla="*/ 38 w 39"/>
                  <a:gd name="T7" fmla="*/ 16 h 23"/>
                  <a:gd name="T8" fmla="*/ 39 w 39"/>
                  <a:gd name="T9" fmla="*/ 12 h 23"/>
                  <a:gd name="T10" fmla="*/ 38 w 39"/>
                  <a:gd name="T11" fmla="*/ 7 h 23"/>
                  <a:gd name="T12" fmla="*/ 33 w 39"/>
                  <a:gd name="T13" fmla="*/ 3 h 23"/>
                  <a:gd name="T14" fmla="*/ 26 w 39"/>
                  <a:gd name="T15" fmla="*/ 1 h 23"/>
                  <a:gd name="T16" fmla="*/ 19 w 39"/>
                  <a:gd name="T17" fmla="*/ 0 h 23"/>
                  <a:gd name="T18" fmla="*/ 11 w 39"/>
                  <a:gd name="T19" fmla="*/ 1 h 23"/>
                  <a:gd name="T20" fmla="*/ 6 w 39"/>
                  <a:gd name="T21" fmla="*/ 3 h 23"/>
                  <a:gd name="T22" fmla="*/ 1 w 39"/>
                  <a:gd name="T23" fmla="*/ 7 h 23"/>
                  <a:gd name="T24" fmla="*/ 0 w 39"/>
                  <a:gd name="T25" fmla="*/ 12 h 23"/>
                  <a:gd name="T26" fmla="*/ 1 w 39"/>
                  <a:gd name="T27" fmla="*/ 16 h 23"/>
                  <a:gd name="T28" fmla="*/ 6 w 39"/>
                  <a:gd name="T29" fmla="*/ 20 h 23"/>
                  <a:gd name="T30" fmla="*/ 11 w 39"/>
                  <a:gd name="T31" fmla="*/ 22 h 23"/>
                  <a:gd name="T32" fmla="*/ 19 w 39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3">
                    <a:moveTo>
                      <a:pt x="19" y="23"/>
                    </a:moveTo>
                    <a:lnTo>
                      <a:pt x="26" y="22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39" y="12"/>
                    </a:lnTo>
                    <a:lnTo>
                      <a:pt x="38" y="7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AAB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43"/>
              <p:cNvSpPr>
                <a:spLocks/>
              </p:cNvSpPr>
              <p:nvPr/>
            </p:nvSpPr>
            <p:spPr bwMode="auto">
              <a:xfrm>
                <a:off x="6128" y="917"/>
                <a:ext cx="187" cy="57"/>
              </a:xfrm>
              <a:custGeom>
                <a:avLst/>
                <a:gdLst>
                  <a:gd name="T0" fmla="*/ 0 w 372"/>
                  <a:gd name="T1" fmla="*/ 0 h 114"/>
                  <a:gd name="T2" fmla="*/ 1 w 372"/>
                  <a:gd name="T3" fmla="*/ 1 h 114"/>
                  <a:gd name="T4" fmla="*/ 5 w 372"/>
                  <a:gd name="T5" fmla="*/ 4 h 114"/>
                  <a:gd name="T6" fmla="*/ 11 w 372"/>
                  <a:gd name="T7" fmla="*/ 11 h 114"/>
                  <a:gd name="T8" fmla="*/ 21 w 372"/>
                  <a:gd name="T9" fmla="*/ 18 h 114"/>
                  <a:gd name="T10" fmla="*/ 32 w 372"/>
                  <a:gd name="T11" fmla="*/ 27 h 114"/>
                  <a:gd name="T12" fmla="*/ 47 w 372"/>
                  <a:gd name="T13" fmla="*/ 38 h 114"/>
                  <a:gd name="T14" fmla="*/ 64 w 372"/>
                  <a:gd name="T15" fmla="*/ 48 h 114"/>
                  <a:gd name="T16" fmla="*/ 86 w 372"/>
                  <a:gd name="T17" fmla="*/ 60 h 114"/>
                  <a:gd name="T18" fmla="*/ 109 w 372"/>
                  <a:gd name="T19" fmla="*/ 70 h 114"/>
                  <a:gd name="T20" fmla="*/ 137 w 372"/>
                  <a:gd name="T21" fmla="*/ 80 h 114"/>
                  <a:gd name="T22" fmla="*/ 167 w 372"/>
                  <a:gd name="T23" fmla="*/ 91 h 114"/>
                  <a:gd name="T24" fmla="*/ 202 w 372"/>
                  <a:gd name="T25" fmla="*/ 99 h 114"/>
                  <a:gd name="T26" fmla="*/ 238 w 372"/>
                  <a:gd name="T27" fmla="*/ 106 h 114"/>
                  <a:gd name="T28" fmla="*/ 280 w 372"/>
                  <a:gd name="T29" fmla="*/ 110 h 114"/>
                  <a:gd name="T30" fmla="*/ 324 w 372"/>
                  <a:gd name="T31" fmla="*/ 114 h 114"/>
                  <a:gd name="T32" fmla="*/ 372 w 372"/>
                  <a:gd name="T33" fmla="*/ 114 h 114"/>
                  <a:gd name="T34" fmla="*/ 370 w 372"/>
                  <a:gd name="T35" fmla="*/ 114 h 114"/>
                  <a:gd name="T36" fmla="*/ 361 w 372"/>
                  <a:gd name="T37" fmla="*/ 113 h 114"/>
                  <a:gd name="T38" fmla="*/ 348 w 372"/>
                  <a:gd name="T39" fmla="*/ 111 h 114"/>
                  <a:gd name="T40" fmla="*/ 331 w 372"/>
                  <a:gd name="T41" fmla="*/ 109 h 114"/>
                  <a:gd name="T42" fmla="*/ 310 w 372"/>
                  <a:gd name="T43" fmla="*/ 107 h 114"/>
                  <a:gd name="T44" fmla="*/ 287 w 372"/>
                  <a:gd name="T45" fmla="*/ 103 h 114"/>
                  <a:gd name="T46" fmla="*/ 260 w 372"/>
                  <a:gd name="T47" fmla="*/ 99 h 114"/>
                  <a:gd name="T48" fmla="*/ 232 w 372"/>
                  <a:gd name="T49" fmla="*/ 93 h 114"/>
                  <a:gd name="T50" fmla="*/ 202 w 372"/>
                  <a:gd name="T51" fmla="*/ 86 h 114"/>
                  <a:gd name="T52" fmla="*/ 172 w 372"/>
                  <a:gd name="T53" fmla="*/ 78 h 114"/>
                  <a:gd name="T54" fmla="*/ 140 w 372"/>
                  <a:gd name="T55" fmla="*/ 69 h 114"/>
                  <a:gd name="T56" fmla="*/ 109 w 372"/>
                  <a:gd name="T57" fmla="*/ 59 h 114"/>
                  <a:gd name="T58" fmla="*/ 79 w 372"/>
                  <a:gd name="T59" fmla="*/ 46 h 114"/>
                  <a:gd name="T60" fmla="*/ 51 w 372"/>
                  <a:gd name="T61" fmla="*/ 32 h 114"/>
                  <a:gd name="T62" fmla="*/ 24 w 372"/>
                  <a:gd name="T63" fmla="*/ 17 h 114"/>
                  <a:gd name="T64" fmla="*/ 0 w 372"/>
                  <a:gd name="T6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114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11" y="11"/>
                    </a:lnTo>
                    <a:lnTo>
                      <a:pt x="21" y="18"/>
                    </a:lnTo>
                    <a:lnTo>
                      <a:pt x="32" y="27"/>
                    </a:lnTo>
                    <a:lnTo>
                      <a:pt x="47" y="38"/>
                    </a:lnTo>
                    <a:lnTo>
                      <a:pt x="64" y="48"/>
                    </a:lnTo>
                    <a:lnTo>
                      <a:pt x="86" y="60"/>
                    </a:lnTo>
                    <a:lnTo>
                      <a:pt x="109" y="70"/>
                    </a:lnTo>
                    <a:lnTo>
                      <a:pt x="137" y="80"/>
                    </a:lnTo>
                    <a:lnTo>
                      <a:pt x="167" y="91"/>
                    </a:lnTo>
                    <a:lnTo>
                      <a:pt x="202" y="99"/>
                    </a:lnTo>
                    <a:lnTo>
                      <a:pt x="238" y="106"/>
                    </a:lnTo>
                    <a:lnTo>
                      <a:pt x="280" y="110"/>
                    </a:lnTo>
                    <a:lnTo>
                      <a:pt x="324" y="114"/>
                    </a:lnTo>
                    <a:lnTo>
                      <a:pt x="372" y="114"/>
                    </a:lnTo>
                    <a:lnTo>
                      <a:pt x="370" y="114"/>
                    </a:lnTo>
                    <a:lnTo>
                      <a:pt x="361" y="113"/>
                    </a:lnTo>
                    <a:lnTo>
                      <a:pt x="348" y="111"/>
                    </a:lnTo>
                    <a:lnTo>
                      <a:pt x="331" y="109"/>
                    </a:lnTo>
                    <a:lnTo>
                      <a:pt x="310" y="107"/>
                    </a:lnTo>
                    <a:lnTo>
                      <a:pt x="287" y="103"/>
                    </a:lnTo>
                    <a:lnTo>
                      <a:pt x="260" y="99"/>
                    </a:lnTo>
                    <a:lnTo>
                      <a:pt x="232" y="93"/>
                    </a:lnTo>
                    <a:lnTo>
                      <a:pt x="202" y="86"/>
                    </a:lnTo>
                    <a:lnTo>
                      <a:pt x="172" y="78"/>
                    </a:lnTo>
                    <a:lnTo>
                      <a:pt x="140" y="69"/>
                    </a:lnTo>
                    <a:lnTo>
                      <a:pt x="109" y="59"/>
                    </a:lnTo>
                    <a:lnTo>
                      <a:pt x="79" y="46"/>
                    </a:lnTo>
                    <a:lnTo>
                      <a:pt x="51" y="32"/>
                    </a:lnTo>
                    <a:lnTo>
                      <a:pt x="2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2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44"/>
              <p:cNvSpPr>
                <a:spLocks/>
              </p:cNvSpPr>
              <p:nvPr/>
            </p:nvSpPr>
            <p:spPr bwMode="auto">
              <a:xfrm>
                <a:off x="6467" y="1060"/>
                <a:ext cx="46" cy="26"/>
              </a:xfrm>
              <a:custGeom>
                <a:avLst/>
                <a:gdLst>
                  <a:gd name="T0" fmla="*/ 45 w 91"/>
                  <a:gd name="T1" fmla="*/ 53 h 53"/>
                  <a:gd name="T2" fmla="*/ 54 w 91"/>
                  <a:gd name="T3" fmla="*/ 53 h 53"/>
                  <a:gd name="T4" fmla="*/ 64 w 91"/>
                  <a:gd name="T5" fmla="*/ 51 h 53"/>
                  <a:gd name="T6" fmla="*/ 71 w 91"/>
                  <a:gd name="T7" fmla="*/ 49 h 53"/>
                  <a:gd name="T8" fmla="*/ 78 w 91"/>
                  <a:gd name="T9" fmla="*/ 45 h 53"/>
                  <a:gd name="T10" fmla="*/ 83 w 91"/>
                  <a:gd name="T11" fmla="*/ 42 h 53"/>
                  <a:gd name="T12" fmla="*/ 88 w 91"/>
                  <a:gd name="T13" fmla="*/ 37 h 53"/>
                  <a:gd name="T14" fmla="*/ 90 w 91"/>
                  <a:gd name="T15" fmla="*/ 33 h 53"/>
                  <a:gd name="T16" fmla="*/ 91 w 91"/>
                  <a:gd name="T17" fmla="*/ 27 h 53"/>
                  <a:gd name="T18" fmla="*/ 90 w 91"/>
                  <a:gd name="T19" fmla="*/ 21 h 53"/>
                  <a:gd name="T20" fmla="*/ 88 w 91"/>
                  <a:gd name="T21" fmla="*/ 16 h 53"/>
                  <a:gd name="T22" fmla="*/ 83 w 91"/>
                  <a:gd name="T23" fmla="*/ 12 h 53"/>
                  <a:gd name="T24" fmla="*/ 78 w 91"/>
                  <a:gd name="T25" fmla="*/ 8 h 53"/>
                  <a:gd name="T26" fmla="*/ 71 w 91"/>
                  <a:gd name="T27" fmla="*/ 5 h 53"/>
                  <a:gd name="T28" fmla="*/ 64 w 91"/>
                  <a:gd name="T29" fmla="*/ 3 h 53"/>
                  <a:gd name="T30" fmla="*/ 54 w 91"/>
                  <a:gd name="T31" fmla="*/ 0 h 53"/>
                  <a:gd name="T32" fmla="*/ 45 w 91"/>
                  <a:gd name="T33" fmla="*/ 0 h 53"/>
                  <a:gd name="T34" fmla="*/ 36 w 91"/>
                  <a:gd name="T35" fmla="*/ 0 h 53"/>
                  <a:gd name="T36" fmla="*/ 28 w 91"/>
                  <a:gd name="T37" fmla="*/ 3 h 53"/>
                  <a:gd name="T38" fmla="*/ 20 w 91"/>
                  <a:gd name="T39" fmla="*/ 5 h 53"/>
                  <a:gd name="T40" fmla="*/ 14 w 91"/>
                  <a:gd name="T41" fmla="*/ 8 h 53"/>
                  <a:gd name="T42" fmla="*/ 8 w 91"/>
                  <a:gd name="T43" fmla="*/ 12 h 53"/>
                  <a:gd name="T44" fmla="*/ 4 w 91"/>
                  <a:gd name="T45" fmla="*/ 16 h 53"/>
                  <a:gd name="T46" fmla="*/ 1 w 91"/>
                  <a:gd name="T47" fmla="*/ 21 h 53"/>
                  <a:gd name="T48" fmla="*/ 0 w 91"/>
                  <a:gd name="T49" fmla="*/ 27 h 53"/>
                  <a:gd name="T50" fmla="*/ 1 w 91"/>
                  <a:gd name="T51" fmla="*/ 33 h 53"/>
                  <a:gd name="T52" fmla="*/ 4 w 91"/>
                  <a:gd name="T53" fmla="*/ 37 h 53"/>
                  <a:gd name="T54" fmla="*/ 8 w 91"/>
                  <a:gd name="T55" fmla="*/ 42 h 53"/>
                  <a:gd name="T56" fmla="*/ 14 w 91"/>
                  <a:gd name="T57" fmla="*/ 45 h 53"/>
                  <a:gd name="T58" fmla="*/ 20 w 91"/>
                  <a:gd name="T59" fmla="*/ 49 h 53"/>
                  <a:gd name="T60" fmla="*/ 28 w 91"/>
                  <a:gd name="T61" fmla="*/ 51 h 53"/>
                  <a:gd name="T62" fmla="*/ 36 w 91"/>
                  <a:gd name="T63" fmla="*/ 53 h 53"/>
                  <a:gd name="T64" fmla="*/ 45 w 91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53">
                    <a:moveTo>
                      <a:pt x="45" y="53"/>
                    </a:moveTo>
                    <a:lnTo>
                      <a:pt x="54" y="53"/>
                    </a:lnTo>
                    <a:lnTo>
                      <a:pt x="64" y="51"/>
                    </a:lnTo>
                    <a:lnTo>
                      <a:pt x="71" y="49"/>
                    </a:lnTo>
                    <a:lnTo>
                      <a:pt x="78" y="45"/>
                    </a:lnTo>
                    <a:lnTo>
                      <a:pt x="83" y="42"/>
                    </a:lnTo>
                    <a:lnTo>
                      <a:pt x="88" y="37"/>
                    </a:lnTo>
                    <a:lnTo>
                      <a:pt x="90" y="33"/>
                    </a:lnTo>
                    <a:lnTo>
                      <a:pt x="91" y="27"/>
                    </a:lnTo>
                    <a:lnTo>
                      <a:pt x="90" y="21"/>
                    </a:lnTo>
                    <a:lnTo>
                      <a:pt x="88" y="16"/>
                    </a:lnTo>
                    <a:lnTo>
                      <a:pt x="83" y="12"/>
                    </a:lnTo>
                    <a:lnTo>
                      <a:pt x="78" y="8"/>
                    </a:lnTo>
                    <a:lnTo>
                      <a:pt x="71" y="5"/>
                    </a:lnTo>
                    <a:lnTo>
                      <a:pt x="64" y="3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0" y="5"/>
                    </a:lnTo>
                    <a:lnTo>
                      <a:pt x="14" y="8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4" y="37"/>
                    </a:lnTo>
                    <a:lnTo>
                      <a:pt x="8" y="42"/>
                    </a:lnTo>
                    <a:lnTo>
                      <a:pt x="14" y="45"/>
                    </a:lnTo>
                    <a:lnTo>
                      <a:pt x="20" y="49"/>
                    </a:lnTo>
                    <a:lnTo>
                      <a:pt x="28" y="51"/>
                    </a:lnTo>
                    <a:lnTo>
                      <a:pt x="36" y="53"/>
                    </a:lnTo>
                    <a:lnTo>
                      <a:pt x="4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45"/>
              <p:cNvSpPr>
                <a:spLocks/>
              </p:cNvSpPr>
              <p:nvPr/>
            </p:nvSpPr>
            <p:spPr bwMode="auto">
              <a:xfrm>
                <a:off x="6399" y="1035"/>
                <a:ext cx="46" cy="26"/>
              </a:xfrm>
              <a:custGeom>
                <a:avLst/>
                <a:gdLst>
                  <a:gd name="T0" fmla="*/ 46 w 91"/>
                  <a:gd name="T1" fmla="*/ 53 h 53"/>
                  <a:gd name="T2" fmla="*/ 56 w 91"/>
                  <a:gd name="T3" fmla="*/ 53 h 53"/>
                  <a:gd name="T4" fmla="*/ 64 w 91"/>
                  <a:gd name="T5" fmla="*/ 50 h 53"/>
                  <a:gd name="T6" fmla="*/ 72 w 91"/>
                  <a:gd name="T7" fmla="*/ 48 h 53"/>
                  <a:gd name="T8" fmla="*/ 78 w 91"/>
                  <a:gd name="T9" fmla="*/ 45 h 53"/>
                  <a:gd name="T10" fmla="*/ 83 w 91"/>
                  <a:gd name="T11" fmla="*/ 41 h 53"/>
                  <a:gd name="T12" fmla="*/ 88 w 91"/>
                  <a:gd name="T13" fmla="*/ 37 h 53"/>
                  <a:gd name="T14" fmla="*/ 90 w 91"/>
                  <a:gd name="T15" fmla="*/ 31 h 53"/>
                  <a:gd name="T16" fmla="*/ 91 w 91"/>
                  <a:gd name="T17" fmla="*/ 26 h 53"/>
                  <a:gd name="T18" fmla="*/ 90 w 91"/>
                  <a:gd name="T19" fmla="*/ 20 h 53"/>
                  <a:gd name="T20" fmla="*/ 88 w 91"/>
                  <a:gd name="T21" fmla="*/ 16 h 53"/>
                  <a:gd name="T22" fmla="*/ 83 w 91"/>
                  <a:gd name="T23" fmla="*/ 11 h 53"/>
                  <a:gd name="T24" fmla="*/ 78 w 91"/>
                  <a:gd name="T25" fmla="*/ 8 h 53"/>
                  <a:gd name="T26" fmla="*/ 72 w 91"/>
                  <a:gd name="T27" fmla="*/ 4 h 53"/>
                  <a:gd name="T28" fmla="*/ 64 w 91"/>
                  <a:gd name="T29" fmla="*/ 2 h 53"/>
                  <a:gd name="T30" fmla="*/ 56 w 91"/>
                  <a:gd name="T31" fmla="*/ 0 h 53"/>
                  <a:gd name="T32" fmla="*/ 46 w 91"/>
                  <a:gd name="T33" fmla="*/ 0 h 53"/>
                  <a:gd name="T34" fmla="*/ 37 w 91"/>
                  <a:gd name="T35" fmla="*/ 0 h 53"/>
                  <a:gd name="T36" fmla="*/ 28 w 91"/>
                  <a:gd name="T37" fmla="*/ 2 h 53"/>
                  <a:gd name="T38" fmla="*/ 21 w 91"/>
                  <a:gd name="T39" fmla="*/ 4 h 53"/>
                  <a:gd name="T40" fmla="*/ 14 w 91"/>
                  <a:gd name="T41" fmla="*/ 8 h 53"/>
                  <a:gd name="T42" fmla="*/ 8 w 91"/>
                  <a:gd name="T43" fmla="*/ 11 h 53"/>
                  <a:gd name="T44" fmla="*/ 4 w 91"/>
                  <a:gd name="T45" fmla="*/ 16 h 53"/>
                  <a:gd name="T46" fmla="*/ 2 w 91"/>
                  <a:gd name="T47" fmla="*/ 20 h 53"/>
                  <a:gd name="T48" fmla="*/ 0 w 91"/>
                  <a:gd name="T49" fmla="*/ 26 h 53"/>
                  <a:gd name="T50" fmla="*/ 2 w 91"/>
                  <a:gd name="T51" fmla="*/ 31 h 53"/>
                  <a:gd name="T52" fmla="*/ 4 w 91"/>
                  <a:gd name="T53" fmla="*/ 37 h 53"/>
                  <a:gd name="T54" fmla="*/ 8 w 91"/>
                  <a:gd name="T55" fmla="*/ 41 h 53"/>
                  <a:gd name="T56" fmla="*/ 14 w 91"/>
                  <a:gd name="T57" fmla="*/ 45 h 53"/>
                  <a:gd name="T58" fmla="*/ 21 w 91"/>
                  <a:gd name="T59" fmla="*/ 48 h 53"/>
                  <a:gd name="T60" fmla="*/ 28 w 91"/>
                  <a:gd name="T61" fmla="*/ 50 h 53"/>
                  <a:gd name="T62" fmla="*/ 37 w 91"/>
                  <a:gd name="T63" fmla="*/ 53 h 53"/>
                  <a:gd name="T64" fmla="*/ 46 w 91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53">
                    <a:moveTo>
                      <a:pt x="46" y="53"/>
                    </a:moveTo>
                    <a:lnTo>
                      <a:pt x="56" y="53"/>
                    </a:lnTo>
                    <a:lnTo>
                      <a:pt x="64" y="50"/>
                    </a:lnTo>
                    <a:lnTo>
                      <a:pt x="72" y="48"/>
                    </a:lnTo>
                    <a:lnTo>
                      <a:pt x="78" y="45"/>
                    </a:lnTo>
                    <a:lnTo>
                      <a:pt x="83" y="41"/>
                    </a:lnTo>
                    <a:lnTo>
                      <a:pt x="88" y="37"/>
                    </a:lnTo>
                    <a:lnTo>
                      <a:pt x="90" y="31"/>
                    </a:lnTo>
                    <a:lnTo>
                      <a:pt x="91" y="26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83" y="11"/>
                    </a:lnTo>
                    <a:lnTo>
                      <a:pt x="78" y="8"/>
                    </a:lnTo>
                    <a:lnTo>
                      <a:pt x="72" y="4"/>
                    </a:lnTo>
                    <a:lnTo>
                      <a:pt x="64" y="2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28" y="2"/>
                    </a:lnTo>
                    <a:lnTo>
                      <a:pt x="21" y="4"/>
                    </a:lnTo>
                    <a:lnTo>
                      <a:pt x="14" y="8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4" y="45"/>
                    </a:lnTo>
                    <a:lnTo>
                      <a:pt x="21" y="48"/>
                    </a:lnTo>
                    <a:lnTo>
                      <a:pt x="28" y="50"/>
                    </a:lnTo>
                    <a:lnTo>
                      <a:pt x="37" y="53"/>
                    </a:lnTo>
                    <a:lnTo>
                      <a:pt x="4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6183" y="203"/>
                <a:ext cx="579" cy="529"/>
              </a:xfrm>
              <a:custGeom>
                <a:avLst/>
                <a:gdLst>
                  <a:gd name="T0" fmla="*/ 1136 w 1158"/>
                  <a:gd name="T1" fmla="*/ 17 h 1058"/>
                  <a:gd name="T2" fmla="*/ 1137 w 1158"/>
                  <a:gd name="T3" fmla="*/ 1029 h 1058"/>
                  <a:gd name="T4" fmla="*/ 13 w 1158"/>
                  <a:gd name="T5" fmla="*/ 827 h 1058"/>
                  <a:gd name="T6" fmla="*/ 0 w 1158"/>
                  <a:gd name="T7" fmla="*/ 852 h 1058"/>
                  <a:gd name="T8" fmla="*/ 1158 w 1158"/>
                  <a:gd name="T9" fmla="*/ 1058 h 1058"/>
                  <a:gd name="T10" fmla="*/ 1158 w 1158"/>
                  <a:gd name="T11" fmla="*/ 0 h 1058"/>
                  <a:gd name="T12" fmla="*/ 1136 w 1158"/>
                  <a:gd name="T13" fmla="*/ 17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8" h="1058">
                    <a:moveTo>
                      <a:pt x="1136" y="17"/>
                    </a:moveTo>
                    <a:lnTo>
                      <a:pt x="1137" y="1029"/>
                    </a:lnTo>
                    <a:lnTo>
                      <a:pt x="13" y="827"/>
                    </a:lnTo>
                    <a:lnTo>
                      <a:pt x="0" y="852"/>
                    </a:lnTo>
                    <a:lnTo>
                      <a:pt x="1158" y="1058"/>
                    </a:lnTo>
                    <a:lnTo>
                      <a:pt x="1158" y="0"/>
                    </a:lnTo>
                    <a:lnTo>
                      <a:pt x="113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6180" y="203"/>
                <a:ext cx="580" cy="424"/>
              </a:xfrm>
              <a:custGeom>
                <a:avLst/>
                <a:gdLst>
                  <a:gd name="T0" fmla="*/ 1140 w 1162"/>
                  <a:gd name="T1" fmla="*/ 13 h 849"/>
                  <a:gd name="T2" fmla="*/ 1162 w 1162"/>
                  <a:gd name="T3" fmla="*/ 0 h 849"/>
                  <a:gd name="T4" fmla="*/ 0 w 1162"/>
                  <a:gd name="T5" fmla="*/ 26 h 849"/>
                  <a:gd name="T6" fmla="*/ 0 w 1162"/>
                  <a:gd name="T7" fmla="*/ 849 h 849"/>
                  <a:gd name="T8" fmla="*/ 28 w 1162"/>
                  <a:gd name="T9" fmla="*/ 826 h 849"/>
                  <a:gd name="T10" fmla="*/ 28 w 1162"/>
                  <a:gd name="T11" fmla="*/ 52 h 849"/>
                  <a:gd name="T12" fmla="*/ 1140 w 1162"/>
                  <a:gd name="T13" fmla="*/ 13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2" h="849">
                    <a:moveTo>
                      <a:pt x="1140" y="13"/>
                    </a:moveTo>
                    <a:lnTo>
                      <a:pt x="1162" y="0"/>
                    </a:lnTo>
                    <a:lnTo>
                      <a:pt x="0" y="26"/>
                    </a:lnTo>
                    <a:lnTo>
                      <a:pt x="0" y="849"/>
                    </a:lnTo>
                    <a:lnTo>
                      <a:pt x="28" y="826"/>
                    </a:lnTo>
                    <a:lnTo>
                      <a:pt x="28" y="52"/>
                    </a:lnTo>
                    <a:lnTo>
                      <a:pt x="1140" y="13"/>
                    </a:lnTo>
                    <a:close/>
                  </a:path>
                </a:pathLst>
              </a:custGeom>
              <a:solidFill>
                <a:srgbClr val="3D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51"/>
              <p:cNvSpPr>
                <a:spLocks/>
              </p:cNvSpPr>
              <p:nvPr/>
            </p:nvSpPr>
            <p:spPr bwMode="auto">
              <a:xfrm>
                <a:off x="6063" y="710"/>
                <a:ext cx="697" cy="285"/>
              </a:xfrm>
              <a:custGeom>
                <a:avLst/>
                <a:gdLst>
                  <a:gd name="T0" fmla="*/ 299 w 1394"/>
                  <a:gd name="T1" fmla="*/ 0 h 569"/>
                  <a:gd name="T2" fmla="*/ 0 w 1394"/>
                  <a:gd name="T3" fmla="*/ 204 h 569"/>
                  <a:gd name="T4" fmla="*/ 1075 w 1394"/>
                  <a:gd name="T5" fmla="*/ 569 h 569"/>
                  <a:gd name="T6" fmla="*/ 1394 w 1394"/>
                  <a:gd name="T7" fmla="*/ 259 h 569"/>
                  <a:gd name="T8" fmla="*/ 299 w 1394"/>
                  <a:gd name="T9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4" h="569">
                    <a:moveTo>
                      <a:pt x="299" y="0"/>
                    </a:moveTo>
                    <a:lnTo>
                      <a:pt x="0" y="204"/>
                    </a:lnTo>
                    <a:lnTo>
                      <a:pt x="1075" y="569"/>
                    </a:lnTo>
                    <a:lnTo>
                      <a:pt x="1394" y="259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52"/>
              <p:cNvSpPr>
                <a:spLocks/>
              </p:cNvSpPr>
              <p:nvPr/>
            </p:nvSpPr>
            <p:spPr bwMode="auto">
              <a:xfrm>
                <a:off x="6516" y="843"/>
                <a:ext cx="40" cy="19"/>
              </a:xfrm>
              <a:custGeom>
                <a:avLst/>
                <a:gdLst>
                  <a:gd name="T0" fmla="*/ 54 w 82"/>
                  <a:gd name="T1" fmla="*/ 38 h 38"/>
                  <a:gd name="T2" fmla="*/ 0 w 82"/>
                  <a:gd name="T3" fmla="*/ 23 h 38"/>
                  <a:gd name="T4" fmla="*/ 28 w 82"/>
                  <a:gd name="T5" fmla="*/ 0 h 38"/>
                  <a:gd name="T6" fmla="*/ 82 w 82"/>
                  <a:gd name="T7" fmla="*/ 14 h 38"/>
                  <a:gd name="T8" fmla="*/ 54 w 8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">
                    <a:moveTo>
                      <a:pt x="54" y="38"/>
                    </a:moveTo>
                    <a:lnTo>
                      <a:pt x="0" y="23"/>
                    </a:lnTo>
                    <a:lnTo>
                      <a:pt x="28" y="0"/>
                    </a:lnTo>
                    <a:lnTo>
                      <a:pt x="82" y="14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53"/>
              <p:cNvSpPr>
                <a:spLocks/>
              </p:cNvSpPr>
              <p:nvPr/>
            </p:nvSpPr>
            <p:spPr bwMode="auto">
              <a:xfrm>
                <a:off x="6552" y="852"/>
                <a:ext cx="40" cy="20"/>
              </a:xfrm>
              <a:custGeom>
                <a:avLst/>
                <a:gdLst>
                  <a:gd name="T0" fmla="*/ 27 w 80"/>
                  <a:gd name="T1" fmla="*/ 0 h 39"/>
                  <a:gd name="T2" fmla="*/ 80 w 80"/>
                  <a:gd name="T3" fmla="*/ 13 h 39"/>
                  <a:gd name="T4" fmla="*/ 53 w 80"/>
                  <a:gd name="T5" fmla="*/ 39 h 39"/>
                  <a:gd name="T6" fmla="*/ 0 w 80"/>
                  <a:gd name="T7" fmla="*/ 24 h 39"/>
                  <a:gd name="T8" fmla="*/ 27 w 8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9">
                    <a:moveTo>
                      <a:pt x="27" y="0"/>
                    </a:moveTo>
                    <a:lnTo>
                      <a:pt x="80" y="13"/>
                    </a:lnTo>
                    <a:lnTo>
                      <a:pt x="53" y="39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54"/>
              <p:cNvSpPr>
                <a:spLocks/>
              </p:cNvSpPr>
              <p:nvPr/>
            </p:nvSpPr>
            <p:spPr bwMode="auto">
              <a:xfrm>
                <a:off x="6318" y="809"/>
                <a:ext cx="39" cy="17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6 h 36"/>
                  <a:gd name="T4" fmla="*/ 52 w 77"/>
                  <a:gd name="T5" fmla="*/ 36 h 36"/>
                  <a:gd name="T6" fmla="*/ 0 w 77"/>
                  <a:gd name="T7" fmla="*/ 20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6"/>
                    </a:lnTo>
                    <a:lnTo>
                      <a:pt x="52" y="36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6282" y="798"/>
                <a:ext cx="39" cy="17"/>
              </a:xfrm>
              <a:custGeom>
                <a:avLst/>
                <a:gdLst>
                  <a:gd name="T0" fmla="*/ 51 w 77"/>
                  <a:gd name="T1" fmla="*/ 35 h 35"/>
                  <a:gd name="T2" fmla="*/ 0 w 77"/>
                  <a:gd name="T3" fmla="*/ 19 h 35"/>
                  <a:gd name="T4" fmla="*/ 24 w 77"/>
                  <a:gd name="T5" fmla="*/ 0 h 35"/>
                  <a:gd name="T6" fmla="*/ 77 w 77"/>
                  <a:gd name="T7" fmla="*/ 16 h 35"/>
                  <a:gd name="T8" fmla="*/ 51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1" y="35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7" y="16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56"/>
              <p:cNvSpPr>
                <a:spLocks/>
              </p:cNvSpPr>
              <p:nvPr/>
            </p:nvSpPr>
            <p:spPr bwMode="auto">
              <a:xfrm>
                <a:off x="6353" y="819"/>
                <a:ext cx="39" cy="18"/>
              </a:xfrm>
              <a:custGeom>
                <a:avLst/>
                <a:gdLst>
                  <a:gd name="T0" fmla="*/ 26 w 77"/>
                  <a:gd name="T1" fmla="*/ 0 h 35"/>
                  <a:gd name="T2" fmla="*/ 77 w 77"/>
                  <a:gd name="T3" fmla="*/ 15 h 35"/>
                  <a:gd name="T4" fmla="*/ 53 w 77"/>
                  <a:gd name="T5" fmla="*/ 35 h 35"/>
                  <a:gd name="T6" fmla="*/ 0 w 77"/>
                  <a:gd name="T7" fmla="*/ 21 h 35"/>
                  <a:gd name="T8" fmla="*/ 26 w 7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26" y="0"/>
                    </a:moveTo>
                    <a:lnTo>
                      <a:pt x="77" y="15"/>
                    </a:lnTo>
                    <a:lnTo>
                      <a:pt x="53" y="35"/>
                    </a:lnTo>
                    <a:lnTo>
                      <a:pt x="0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57"/>
              <p:cNvSpPr>
                <a:spLocks/>
              </p:cNvSpPr>
              <p:nvPr/>
            </p:nvSpPr>
            <p:spPr bwMode="auto">
              <a:xfrm>
                <a:off x="6389" y="829"/>
                <a:ext cx="38" cy="19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4 h 36"/>
                  <a:gd name="T4" fmla="*/ 52 w 77"/>
                  <a:gd name="T5" fmla="*/ 36 h 36"/>
                  <a:gd name="T6" fmla="*/ 0 w 77"/>
                  <a:gd name="T7" fmla="*/ 20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4"/>
                    </a:lnTo>
                    <a:lnTo>
                      <a:pt x="52" y="36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58"/>
              <p:cNvSpPr>
                <a:spLocks/>
              </p:cNvSpPr>
              <p:nvPr/>
            </p:nvSpPr>
            <p:spPr bwMode="auto">
              <a:xfrm>
                <a:off x="6424" y="840"/>
                <a:ext cx="40" cy="19"/>
              </a:xfrm>
              <a:custGeom>
                <a:avLst/>
                <a:gdLst>
                  <a:gd name="T0" fmla="*/ 25 w 79"/>
                  <a:gd name="T1" fmla="*/ 0 h 38"/>
                  <a:gd name="T2" fmla="*/ 79 w 79"/>
                  <a:gd name="T3" fmla="*/ 15 h 38"/>
                  <a:gd name="T4" fmla="*/ 52 w 79"/>
                  <a:gd name="T5" fmla="*/ 38 h 38"/>
                  <a:gd name="T6" fmla="*/ 0 w 79"/>
                  <a:gd name="T7" fmla="*/ 22 h 38"/>
                  <a:gd name="T8" fmla="*/ 25 w 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25" y="0"/>
                    </a:moveTo>
                    <a:lnTo>
                      <a:pt x="79" y="15"/>
                    </a:lnTo>
                    <a:lnTo>
                      <a:pt x="52" y="38"/>
                    </a:lnTo>
                    <a:lnTo>
                      <a:pt x="0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6459" y="850"/>
                <a:ext cx="40" cy="20"/>
              </a:xfrm>
              <a:custGeom>
                <a:avLst/>
                <a:gdLst>
                  <a:gd name="T0" fmla="*/ 28 w 81"/>
                  <a:gd name="T1" fmla="*/ 0 h 39"/>
                  <a:gd name="T2" fmla="*/ 81 w 81"/>
                  <a:gd name="T3" fmla="*/ 15 h 39"/>
                  <a:gd name="T4" fmla="*/ 53 w 81"/>
                  <a:gd name="T5" fmla="*/ 39 h 39"/>
                  <a:gd name="T6" fmla="*/ 0 w 81"/>
                  <a:gd name="T7" fmla="*/ 23 h 39"/>
                  <a:gd name="T8" fmla="*/ 28 w 8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9">
                    <a:moveTo>
                      <a:pt x="28" y="0"/>
                    </a:moveTo>
                    <a:lnTo>
                      <a:pt x="81" y="15"/>
                    </a:lnTo>
                    <a:lnTo>
                      <a:pt x="53" y="39"/>
                    </a:lnTo>
                    <a:lnTo>
                      <a:pt x="0" y="2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>
                <a:off x="6495" y="860"/>
                <a:ext cx="40" cy="20"/>
              </a:xfrm>
              <a:custGeom>
                <a:avLst/>
                <a:gdLst>
                  <a:gd name="T0" fmla="*/ 27 w 80"/>
                  <a:gd name="T1" fmla="*/ 0 h 39"/>
                  <a:gd name="T2" fmla="*/ 80 w 80"/>
                  <a:gd name="T3" fmla="*/ 15 h 39"/>
                  <a:gd name="T4" fmla="*/ 53 w 80"/>
                  <a:gd name="T5" fmla="*/ 39 h 39"/>
                  <a:gd name="T6" fmla="*/ 0 w 80"/>
                  <a:gd name="T7" fmla="*/ 23 h 39"/>
                  <a:gd name="T8" fmla="*/ 27 w 8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9">
                    <a:moveTo>
                      <a:pt x="27" y="0"/>
                    </a:moveTo>
                    <a:lnTo>
                      <a:pt x="80" y="15"/>
                    </a:lnTo>
                    <a:lnTo>
                      <a:pt x="53" y="39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>
                <a:off x="6480" y="833"/>
                <a:ext cx="40" cy="18"/>
              </a:xfrm>
              <a:custGeom>
                <a:avLst/>
                <a:gdLst>
                  <a:gd name="T0" fmla="*/ 53 w 80"/>
                  <a:gd name="T1" fmla="*/ 37 h 37"/>
                  <a:gd name="T2" fmla="*/ 0 w 80"/>
                  <a:gd name="T3" fmla="*/ 22 h 37"/>
                  <a:gd name="T4" fmla="*/ 27 w 80"/>
                  <a:gd name="T5" fmla="*/ 0 h 37"/>
                  <a:gd name="T6" fmla="*/ 80 w 80"/>
                  <a:gd name="T7" fmla="*/ 14 h 37"/>
                  <a:gd name="T8" fmla="*/ 53 w 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7">
                    <a:moveTo>
                      <a:pt x="53" y="37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>
                <a:off x="6444" y="822"/>
                <a:ext cx="40" cy="19"/>
              </a:xfrm>
              <a:custGeom>
                <a:avLst/>
                <a:gdLst>
                  <a:gd name="T0" fmla="*/ 53 w 80"/>
                  <a:gd name="T1" fmla="*/ 38 h 38"/>
                  <a:gd name="T2" fmla="*/ 0 w 80"/>
                  <a:gd name="T3" fmla="*/ 22 h 38"/>
                  <a:gd name="T4" fmla="*/ 27 w 80"/>
                  <a:gd name="T5" fmla="*/ 0 h 38"/>
                  <a:gd name="T6" fmla="*/ 80 w 80"/>
                  <a:gd name="T7" fmla="*/ 15 h 38"/>
                  <a:gd name="T8" fmla="*/ 53 w 8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53" y="38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5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63"/>
              <p:cNvSpPr>
                <a:spLocks/>
              </p:cNvSpPr>
              <p:nvPr/>
            </p:nvSpPr>
            <p:spPr bwMode="auto">
              <a:xfrm>
                <a:off x="6408" y="813"/>
                <a:ext cx="40" cy="18"/>
              </a:xfrm>
              <a:custGeom>
                <a:avLst/>
                <a:gdLst>
                  <a:gd name="T0" fmla="*/ 53 w 79"/>
                  <a:gd name="T1" fmla="*/ 37 h 37"/>
                  <a:gd name="T2" fmla="*/ 0 w 79"/>
                  <a:gd name="T3" fmla="*/ 21 h 37"/>
                  <a:gd name="T4" fmla="*/ 26 w 79"/>
                  <a:gd name="T5" fmla="*/ 0 h 37"/>
                  <a:gd name="T6" fmla="*/ 79 w 79"/>
                  <a:gd name="T7" fmla="*/ 15 h 37"/>
                  <a:gd name="T8" fmla="*/ 53 w 7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7">
                    <a:moveTo>
                      <a:pt x="53" y="37"/>
                    </a:moveTo>
                    <a:lnTo>
                      <a:pt x="0" y="21"/>
                    </a:lnTo>
                    <a:lnTo>
                      <a:pt x="26" y="0"/>
                    </a:lnTo>
                    <a:lnTo>
                      <a:pt x="79" y="15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64"/>
              <p:cNvSpPr>
                <a:spLocks/>
              </p:cNvSpPr>
              <p:nvPr/>
            </p:nvSpPr>
            <p:spPr bwMode="auto">
              <a:xfrm>
                <a:off x="6373" y="803"/>
                <a:ext cx="39" cy="18"/>
              </a:xfrm>
              <a:custGeom>
                <a:avLst/>
                <a:gdLst>
                  <a:gd name="T0" fmla="*/ 51 w 77"/>
                  <a:gd name="T1" fmla="*/ 35 h 35"/>
                  <a:gd name="T2" fmla="*/ 0 w 77"/>
                  <a:gd name="T3" fmla="*/ 20 h 35"/>
                  <a:gd name="T4" fmla="*/ 25 w 77"/>
                  <a:gd name="T5" fmla="*/ 0 h 35"/>
                  <a:gd name="T6" fmla="*/ 77 w 77"/>
                  <a:gd name="T7" fmla="*/ 15 h 35"/>
                  <a:gd name="T8" fmla="*/ 51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1" y="35"/>
                    </a:moveTo>
                    <a:lnTo>
                      <a:pt x="0" y="20"/>
                    </a:lnTo>
                    <a:lnTo>
                      <a:pt x="25" y="0"/>
                    </a:lnTo>
                    <a:lnTo>
                      <a:pt x="77" y="15"/>
                    </a:lnTo>
                    <a:lnTo>
                      <a:pt x="51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65"/>
              <p:cNvSpPr>
                <a:spLocks/>
              </p:cNvSpPr>
              <p:nvPr/>
            </p:nvSpPr>
            <p:spPr bwMode="auto">
              <a:xfrm>
                <a:off x="6338" y="793"/>
                <a:ext cx="39" cy="17"/>
              </a:xfrm>
              <a:custGeom>
                <a:avLst/>
                <a:gdLst>
                  <a:gd name="T0" fmla="*/ 52 w 77"/>
                  <a:gd name="T1" fmla="*/ 35 h 35"/>
                  <a:gd name="T2" fmla="*/ 0 w 77"/>
                  <a:gd name="T3" fmla="*/ 20 h 35"/>
                  <a:gd name="T4" fmla="*/ 24 w 77"/>
                  <a:gd name="T5" fmla="*/ 0 h 35"/>
                  <a:gd name="T6" fmla="*/ 77 w 77"/>
                  <a:gd name="T7" fmla="*/ 15 h 35"/>
                  <a:gd name="T8" fmla="*/ 52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2" y="35"/>
                    </a:moveTo>
                    <a:lnTo>
                      <a:pt x="0" y="20"/>
                    </a:lnTo>
                    <a:lnTo>
                      <a:pt x="24" y="0"/>
                    </a:lnTo>
                    <a:lnTo>
                      <a:pt x="77" y="15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66"/>
              <p:cNvSpPr>
                <a:spLocks/>
              </p:cNvSpPr>
              <p:nvPr/>
            </p:nvSpPr>
            <p:spPr bwMode="auto">
              <a:xfrm>
                <a:off x="6302" y="783"/>
                <a:ext cx="38" cy="17"/>
              </a:xfrm>
              <a:custGeom>
                <a:avLst/>
                <a:gdLst>
                  <a:gd name="T0" fmla="*/ 52 w 76"/>
                  <a:gd name="T1" fmla="*/ 34 h 34"/>
                  <a:gd name="T2" fmla="*/ 0 w 76"/>
                  <a:gd name="T3" fmla="*/ 19 h 34"/>
                  <a:gd name="T4" fmla="*/ 23 w 76"/>
                  <a:gd name="T5" fmla="*/ 0 h 34"/>
                  <a:gd name="T6" fmla="*/ 76 w 76"/>
                  <a:gd name="T7" fmla="*/ 15 h 34"/>
                  <a:gd name="T8" fmla="*/ 52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52" y="34"/>
                    </a:moveTo>
                    <a:lnTo>
                      <a:pt x="0" y="19"/>
                    </a:lnTo>
                    <a:lnTo>
                      <a:pt x="23" y="0"/>
                    </a:lnTo>
                    <a:lnTo>
                      <a:pt x="76" y="15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67"/>
              <p:cNvSpPr>
                <a:spLocks/>
              </p:cNvSpPr>
              <p:nvPr/>
            </p:nvSpPr>
            <p:spPr bwMode="auto">
              <a:xfrm>
                <a:off x="6267" y="773"/>
                <a:ext cx="37" cy="17"/>
              </a:xfrm>
              <a:custGeom>
                <a:avLst/>
                <a:gdLst>
                  <a:gd name="T0" fmla="*/ 52 w 75"/>
                  <a:gd name="T1" fmla="*/ 32 h 32"/>
                  <a:gd name="T2" fmla="*/ 0 w 75"/>
                  <a:gd name="T3" fmla="*/ 17 h 32"/>
                  <a:gd name="T4" fmla="*/ 23 w 75"/>
                  <a:gd name="T5" fmla="*/ 0 h 32"/>
                  <a:gd name="T6" fmla="*/ 75 w 75"/>
                  <a:gd name="T7" fmla="*/ 15 h 32"/>
                  <a:gd name="T8" fmla="*/ 52 w 7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52" y="32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75" y="15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68"/>
              <p:cNvSpPr>
                <a:spLocks/>
              </p:cNvSpPr>
              <p:nvPr/>
            </p:nvSpPr>
            <p:spPr bwMode="auto">
              <a:xfrm>
                <a:off x="6247" y="788"/>
                <a:ext cx="38" cy="16"/>
              </a:xfrm>
              <a:custGeom>
                <a:avLst/>
                <a:gdLst>
                  <a:gd name="T0" fmla="*/ 75 w 75"/>
                  <a:gd name="T1" fmla="*/ 15 h 32"/>
                  <a:gd name="T2" fmla="*/ 52 w 75"/>
                  <a:gd name="T3" fmla="*/ 32 h 32"/>
                  <a:gd name="T4" fmla="*/ 0 w 75"/>
                  <a:gd name="T5" fmla="*/ 17 h 32"/>
                  <a:gd name="T6" fmla="*/ 23 w 75"/>
                  <a:gd name="T7" fmla="*/ 0 h 32"/>
                  <a:gd name="T8" fmla="*/ 75 w 7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75" y="15"/>
                    </a:moveTo>
                    <a:lnTo>
                      <a:pt x="52" y="32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6211" y="778"/>
                <a:ext cx="38" cy="16"/>
              </a:xfrm>
              <a:custGeom>
                <a:avLst/>
                <a:gdLst>
                  <a:gd name="T0" fmla="*/ 52 w 75"/>
                  <a:gd name="T1" fmla="*/ 32 h 32"/>
                  <a:gd name="T2" fmla="*/ 0 w 75"/>
                  <a:gd name="T3" fmla="*/ 16 h 32"/>
                  <a:gd name="T4" fmla="*/ 23 w 75"/>
                  <a:gd name="T5" fmla="*/ 0 h 32"/>
                  <a:gd name="T6" fmla="*/ 75 w 75"/>
                  <a:gd name="T7" fmla="*/ 15 h 32"/>
                  <a:gd name="T8" fmla="*/ 52 w 7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52" y="32"/>
                    </a:moveTo>
                    <a:lnTo>
                      <a:pt x="0" y="16"/>
                    </a:lnTo>
                    <a:lnTo>
                      <a:pt x="23" y="0"/>
                    </a:lnTo>
                    <a:lnTo>
                      <a:pt x="75" y="15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70"/>
              <p:cNvSpPr>
                <a:spLocks/>
              </p:cNvSpPr>
              <p:nvPr/>
            </p:nvSpPr>
            <p:spPr bwMode="auto">
              <a:xfrm>
                <a:off x="6192" y="792"/>
                <a:ext cx="37" cy="17"/>
              </a:xfrm>
              <a:custGeom>
                <a:avLst/>
                <a:gdLst>
                  <a:gd name="T0" fmla="*/ 75 w 75"/>
                  <a:gd name="T1" fmla="*/ 16 h 33"/>
                  <a:gd name="T2" fmla="*/ 52 w 75"/>
                  <a:gd name="T3" fmla="*/ 33 h 33"/>
                  <a:gd name="T4" fmla="*/ 0 w 75"/>
                  <a:gd name="T5" fmla="*/ 17 h 33"/>
                  <a:gd name="T6" fmla="*/ 23 w 75"/>
                  <a:gd name="T7" fmla="*/ 0 h 33"/>
                  <a:gd name="T8" fmla="*/ 75 w 75"/>
                  <a:gd name="T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">
                    <a:moveTo>
                      <a:pt x="75" y="16"/>
                    </a:moveTo>
                    <a:lnTo>
                      <a:pt x="52" y="33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75" y="1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6228" y="803"/>
                <a:ext cx="37" cy="17"/>
              </a:xfrm>
              <a:custGeom>
                <a:avLst/>
                <a:gdLst>
                  <a:gd name="T0" fmla="*/ 23 w 75"/>
                  <a:gd name="T1" fmla="*/ 0 h 34"/>
                  <a:gd name="T2" fmla="*/ 75 w 75"/>
                  <a:gd name="T3" fmla="*/ 16 h 34"/>
                  <a:gd name="T4" fmla="*/ 52 w 75"/>
                  <a:gd name="T5" fmla="*/ 34 h 34"/>
                  <a:gd name="T6" fmla="*/ 0 w 75"/>
                  <a:gd name="T7" fmla="*/ 17 h 34"/>
                  <a:gd name="T8" fmla="*/ 23 w 7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4">
                    <a:moveTo>
                      <a:pt x="23" y="0"/>
                    </a:moveTo>
                    <a:lnTo>
                      <a:pt x="75" y="16"/>
                    </a:lnTo>
                    <a:lnTo>
                      <a:pt x="52" y="34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>
                <a:off x="6263" y="814"/>
                <a:ext cx="38" cy="17"/>
              </a:xfrm>
              <a:custGeom>
                <a:avLst/>
                <a:gdLst>
                  <a:gd name="T0" fmla="*/ 25 w 76"/>
                  <a:gd name="T1" fmla="*/ 0 h 35"/>
                  <a:gd name="T2" fmla="*/ 76 w 76"/>
                  <a:gd name="T3" fmla="*/ 17 h 35"/>
                  <a:gd name="T4" fmla="*/ 52 w 76"/>
                  <a:gd name="T5" fmla="*/ 35 h 35"/>
                  <a:gd name="T6" fmla="*/ 0 w 76"/>
                  <a:gd name="T7" fmla="*/ 19 h 35"/>
                  <a:gd name="T8" fmla="*/ 25 w 7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5">
                    <a:moveTo>
                      <a:pt x="25" y="0"/>
                    </a:moveTo>
                    <a:lnTo>
                      <a:pt x="76" y="17"/>
                    </a:lnTo>
                    <a:lnTo>
                      <a:pt x="52" y="35"/>
                    </a:lnTo>
                    <a:lnTo>
                      <a:pt x="0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6298" y="824"/>
                <a:ext cx="38" cy="19"/>
              </a:xfrm>
              <a:custGeom>
                <a:avLst/>
                <a:gdLst>
                  <a:gd name="T0" fmla="*/ 24 w 77"/>
                  <a:gd name="T1" fmla="*/ 0 h 37"/>
                  <a:gd name="T2" fmla="*/ 77 w 77"/>
                  <a:gd name="T3" fmla="*/ 16 h 37"/>
                  <a:gd name="T4" fmla="*/ 51 w 77"/>
                  <a:gd name="T5" fmla="*/ 37 h 37"/>
                  <a:gd name="T6" fmla="*/ 0 w 77"/>
                  <a:gd name="T7" fmla="*/ 20 h 37"/>
                  <a:gd name="T8" fmla="*/ 24 w 7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7">
                    <a:moveTo>
                      <a:pt x="24" y="0"/>
                    </a:moveTo>
                    <a:lnTo>
                      <a:pt x="77" y="16"/>
                    </a:lnTo>
                    <a:lnTo>
                      <a:pt x="51" y="37"/>
                    </a:lnTo>
                    <a:lnTo>
                      <a:pt x="0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74"/>
              <p:cNvSpPr>
                <a:spLocks/>
              </p:cNvSpPr>
              <p:nvPr/>
            </p:nvSpPr>
            <p:spPr bwMode="auto">
              <a:xfrm>
                <a:off x="6333" y="835"/>
                <a:ext cx="39" cy="18"/>
              </a:xfrm>
              <a:custGeom>
                <a:avLst/>
                <a:gdLst>
                  <a:gd name="T0" fmla="*/ 25 w 78"/>
                  <a:gd name="T1" fmla="*/ 0 h 37"/>
                  <a:gd name="T2" fmla="*/ 78 w 78"/>
                  <a:gd name="T3" fmla="*/ 16 h 37"/>
                  <a:gd name="T4" fmla="*/ 53 w 78"/>
                  <a:gd name="T5" fmla="*/ 37 h 37"/>
                  <a:gd name="T6" fmla="*/ 0 w 78"/>
                  <a:gd name="T7" fmla="*/ 21 h 37"/>
                  <a:gd name="T8" fmla="*/ 25 w 7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7">
                    <a:moveTo>
                      <a:pt x="25" y="0"/>
                    </a:moveTo>
                    <a:lnTo>
                      <a:pt x="78" y="16"/>
                    </a:lnTo>
                    <a:lnTo>
                      <a:pt x="53" y="37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75"/>
              <p:cNvSpPr>
                <a:spLocks/>
              </p:cNvSpPr>
              <p:nvPr/>
            </p:nvSpPr>
            <p:spPr bwMode="auto">
              <a:xfrm>
                <a:off x="6368" y="846"/>
                <a:ext cx="39" cy="19"/>
              </a:xfrm>
              <a:custGeom>
                <a:avLst/>
                <a:gdLst>
                  <a:gd name="T0" fmla="*/ 27 w 79"/>
                  <a:gd name="T1" fmla="*/ 0 h 38"/>
                  <a:gd name="T2" fmla="*/ 79 w 79"/>
                  <a:gd name="T3" fmla="*/ 16 h 38"/>
                  <a:gd name="T4" fmla="*/ 52 w 79"/>
                  <a:gd name="T5" fmla="*/ 38 h 38"/>
                  <a:gd name="T6" fmla="*/ 0 w 79"/>
                  <a:gd name="T7" fmla="*/ 21 h 38"/>
                  <a:gd name="T8" fmla="*/ 27 w 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27" y="0"/>
                    </a:moveTo>
                    <a:lnTo>
                      <a:pt x="79" y="16"/>
                    </a:lnTo>
                    <a:lnTo>
                      <a:pt x="52" y="38"/>
                    </a:lnTo>
                    <a:lnTo>
                      <a:pt x="0" y="2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76"/>
              <p:cNvSpPr>
                <a:spLocks/>
              </p:cNvSpPr>
              <p:nvPr/>
            </p:nvSpPr>
            <p:spPr bwMode="auto">
              <a:xfrm>
                <a:off x="6403" y="857"/>
                <a:ext cx="40" cy="19"/>
              </a:xfrm>
              <a:custGeom>
                <a:avLst/>
                <a:gdLst>
                  <a:gd name="T0" fmla="*/ 27 w 80"/>
                  <a:gd name="T1" fmla="*/ 0 h 38"/>
                  <a:gd name="T2" fmla="*/ 80 w 80"/>
                  <a:gd name="T3" fmla="*/ 16 h 38"/>
                  <a:gd name="T4" fmla="*/ 52 w 80"/>
                  <a:gd name="T5" fmla="*/ 38 h 38"/>
                  <a:gd name="T6" fmla="*/ 0 w 80"/>
                  <a:gd name="T7" fmla="*/ 22 h 38"/>
                  <a:gd name="T8" fmla="*/ 27 w 8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27" y="0"/>
                    </a:moveTo>
                    <a:lnTo>
                      <a:pt x="80" y="16"/>
                    </a:lnTo>
                    <a:lnTo>
                      <a:pt x="52" y="38"/>
                    </a:lnTo>
                    <a:lnTo>
                      <a:pt x="0" y="2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77"/>
              <p:cNvSpPr>
                <a:spLocks/>
              </p:cNvSpPr>
              <p:nvPr/>
            </p:nvSpPr>
            <p:spPr bwMode="auto">
              <a:xfrm>
                <a:off x="6438" y="867"/>
                <a:ext cx="41" cy="20"/>
              </a:xfrm>
              <a:custGeom>
                <a:avLst/>
                <a:gdLst>
                  <a:gd name="T0" fmla="*/ 27 w 80"/>
                  <a:gd name="T1" fmla="*/ 0 h 40"/>
                  <a:gd name="T2" fmla="*/ 80 w 80"/>
                  <a:gd name="T3" fmla="*/ 16 h 40"/>
                  <a:gd name="T4" fmla="*/ 53 w 80"/>
                  <a:gd name="T5" fmla="*/ 40 h 40"/>
                  <a:gd name="T6" fmla="*/ 0 w 80"/>
                  <a:gd name="T7" fmla="*/ 23 h 40"/>
                  <a:gd name="T8" fmla="*/ 27 w 8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0">
                    <a:moveTo>
                      <a:pt x="27" y="0"/>
                    </a:moveTo>
                    <a:lnTo>
                      <a:pt x="80" y="16"/>
                    </a:lnTo>
                    <a:lnTo>
                      <a:pt x="53" y="40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78"/>
              <p:cNvSpPr>
                <a:spLocks/>
              </p:cNvSpPr>
              <p:nvPr/>
            </p:nvSpPr>
            <p:spPr bwMode="auto">
              <a:xfrm>
                <a:off x="6474" y="878"/>
                <a:ext cx="40" cy="20"/>
              </a:xfrm>
              <a:custGeom>
                <a:avLst/>
                <a:gdLst>
                  <a:gd name="T0" fmla="*/ 28 w 82"/>
                  <a:gd name="T1" fmla="*/ 0 h 41"/>
                  <a:gd name="T2" fmla="*/ 82 w 82"/>
                  <a:gd name="T3" fmla="*/ 17 h 41"/>
                  <a:gd name="T4" fmla="*/ 53 w 82"/>
                  <a:gd name="T5" fmla="*/ 41 h 41"/>
                  <a:gd name="T6" fmla="*/ 0 w 82"/>
                  <a:gd name="T7" fmla="*/ 25 h 41"/>
                  <a:gd name="T8" fmla="*/ 28 w 8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1">
                    <a:moveTo>
                      <a:pt x="28" y="0"/>
                    </a:moveTo>
                    <a:lnTo>
                      <a:pt x="82" y="17"/>
                    </a:lnTo>
                    <a:lnTo>
                      <a:pt x="53" y="41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79"/>
              <p:cNvSpPr>
                <a:spLocks/>
              </p:cNvSpPr>
              <p:nvPr/>
            </p:nvSpPr>
            <p:spPr bwMode="auto">
              <a:xfrm>
                <a:off x="6509" y="889"/>
                <a:ext cx="41" cy="21"/>
              </a:xfrm>
              <a:custGeom>
                <a:avLst/>
                <a:gdLst>
                  <a:gd name="T0" fmla="*/ 28 w 81"/>
                  <a:gd name="T1" fmla="*/ 0 h 42"/>
                  <a:gd name="T2" fmla="*/ 81 w 81"/>
                  <a:gd name="T3" fmla="*/ 16 h 42"/>
                  <a:gd name="T4" fmla="*/ 53 w 81"/>
                  <a:gd name="T5" fmla="*/ 42 h 42"/>
                  <a:gd name="T6" fmla="*/ 0 w 81"/>
                  <a:gd name="T7" fmla="*/ 25 h 42"/>
                  <a:gd name="T8" fmla="*/ 28 w 8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2">
                    <a:moveTo>
                      <a:pt x="28" y="0"/>
                    </a:moveTo>
                    <a:lnTo>
                      <a:pt x="81" y="16"/>
                    </a:lnTo>
                    <a:lnTo>
                      <a:pt x="53" y="42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80"/>
              <p:cNvSpPr>
                <a:spLocks/>
              </p:cNvSpPr>
              <p:nvPr/>
            </p:nvSpPr>
            <p:spPr bwMode="auto">
              <a:xfrm>
                <a:off x="6531" y="871"/>
                <a:ext cx="40" cy="20"/>
              </a:xfrm>
              <a:custGeom>
                <a:avLst/>
                <a:gdLst>
                  <a:gd name="T0" fmla="*/ 0 w 81"/>
                  <a:gd name="T1" fmla="*/ 25 h 41"/>
                  <a:gd name="T2" fmla="*/ 28 w 81"/>
                  <a:gd name="T3" fmla="*/ 0 h 41"/>
                  <a:gd name="T4" fmla="*/ 81 w 81"/>
                  <a:gd name="T5" fmla="*/ 15 h 41"/>
                  <a:gd name="T6" fmla="*/ 53 w 81"/>
                  <a:gd name="T7" fmla="*/ 41 h 41"/>
                  <a:gd name="T8" fmla="*/ 0 w 81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1">
                    <a:moveTo>
                      <a:pt x="0" y="25"/>
                    </a:moveTo>
                    <a:lnTo>
                      <a:pt x="28" y="0"/>
                    </a:lnTo>
                    <a:lnTo>
                      <a:pt x="81" y="15"/>
                    </a:lnTo>
                    <a:lnTo>
                      <a:pt x="53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81"/>
              <p:cNvSpPr>
                <a:spLocks/>
              </p:cNvSpPr>
              <p:nvPr/>
            </p:nvSpPr>
            <p:spPr bwMode="auto">
              <a:xfrm>
                <a:off x="6566" y="881"/>
                <a:ext cx="41" cy="21"/>
              </a:xfrm>
              <a:custGeom>
                <a:avLst/>
                <a:gdLst>
                  <a:gd name="T0" fmla="*/ 29 w 83"/>
                  <a:gd name="T1" fmla="*/ 0 h 42"/>
                  <a:gd name="T2" fmla="*/ 83 w 83"/>
                  <a:gd name="T3" fmla="*/ 15 h 42"/>
                  <a:gd name="T4" fmla="*/ 53 w 83"/>
                  <a:gd name="T5" fmla="*/ 42 h 42"/>
                  <a:gd name="T6" fmla="*/ 0 w 83"/>
                  <a:gd name="T7" fmla="*/ 26 h 42"/>
                  <a:gd name="T8" fmla="*/ 29 w 8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2">
                    <a:moveTo>
                      <a:pt x="29" y="0"/>
                    </a:moveTo>
                    <a:lnTo>
                      <a:pt x="83" y="15"/>
                    </a:lnTo>
                    <a:lnTo>
                      <a:pt x="53" y="42"/>
                    </a:lnTo>
                    <a:lnTo>
                      <a:pt x="0" y="2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82"/>
              <p:cNvSpPr>
                <a:spLocks/>
              </p:cNvSpPr>
              <p:nvPr/>
            </p:nvSpPr>
            <p:spPr bwMode="auto">
              <a:xfrm>
                <a:off x="6588" y="862"/>
                <a:ext cx="40" cy="20"/>
              </a:xfrm>
              <a:custGeom>
                <a:avLst/>
                <a:gdLst>
                  <a:gd name="T0" fmla="*/ 0 w 82"/>
                  <a:gd name="T1" fmla="*/ 26 h 40"/>
                  <a:gd name="T2" fmla="*/ 28 w 82"/>
                  <a:gd name="T3" fmla="*/ 0 h 40"/>
                  <a:gd name="T4" fmla="*/ 82 w 82"/>
                  <a:gd name="T5" fmla="*/ 15 h 40"/>
                  <a:gd name="T6" fmla="*/ 53 w 82"/>
                  <a:gd name="T7" fmla="*/ 40 h 40"/>
                  <a:gd name="T8" fmla="*/ 0 w 82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">
                    <a:moveTo>
                      <a:pt x="0" y="26"/>
                    </a:moveTo>
                    <a:lnTo>
                      <a:pt x="28" y="0"/>
                    </a:lnTo>
                    <a:lnTo>
                      <a:pt x="82" y="15"/>
                    </a:lnTo>
                    <a:lnTo>
                      <a:pt x="53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83"/>
              <p:cNvSpPr>
                <a:spLocks/>
              </p:cNvSpPr>
              <p:nvPr/>
            </p:nvSpPr>
            <p:spPr bwMode="auto">
              <a:xfrm>
                <a:off x="6609" y="843"/>
                <a:ext cx="41" cy="20"/>
              </a:xfrm>
              <a:custGeom>
                <a:avLst/>
                <a:gdLst>
                  <a:gd name="T0" fmla="*/ 0 w 82"/>
                  <a:gd name="T1" fmla="*/ 26 h 40"/>
                  <a:gd name="T2" fmla="*/ 29 w 82"/>
                  <a:gd name="T3" fmla="*/ 0 h 40"/>
                  <a:gd name="T4" fmla="*/ 82 w 82"/>
                  <a:gd name="T5" fmla="*/ 14 h 40"/>
                  <a:gd name="T6" fmla="*/ 53 w 82"/>
                  <a:gd name="T7" fmla="*/ 40 h 40"/>
                  <a:gd name="T8" fmla="*/ 0 w 82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">
                    <a:moveTo>
                      <a:pt x="0" y="26"/>
                    </a:moveTo>
                    <a:lnTo>
                      <a:pt x="29" y="0"/>
                    </a:lnTo>
                    <a:lnTo>
                      <a:pt x="82" y="14"/>
                    </a:lnTo>
                    <a:lnTo>
                      <a:pt x="53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84"/>
              <p:cNvSpPr>
                <a:spLocks/>
              </p:cNvSpPr>
              <p:nvPr/>
            </p:nvSpPr>
            <p:spPr bwMode="auto">
              <a:xfrm>
                <a:off x="6573" y="834"/>
                <a:ext cx="40" cy="19"/>
              </a:xfrm>
              <a:custGeom>
                <a:avLst/>
                <a:gdLst>
                  <a:gd name="T0" fmla="*/ 54 w 82"/>
                  <a:gd name="T1" fmla="*/ 38 h 38"/>
                  <a:gd name="T2" fmla="*/ 0 w 82"/>
                  <a:gd name="T3" fmla="*/ 24 h 38"/>
                  <a:gd name="T4" fmla="*/ 29 w 82"/>
                  <a:gd name="T5" fmla="*/ 0 h 38"/>
                  <a:gd name="T6" fmla="*/ 82 w 82"/>
                  <a:gd name="T7" fmla="*/ 14 h 38"/>
                  <a:gd name="T8" fmla="*/ 54 w 8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">
                    <a:moveTo>
                      <a:pt x="54" y="38"/>
                    </a:moveTo>
                    <a:lnTo>
                      <a:pt x="0" y="24"/>
                    </a:lnTo>
                    <a:lnTo>
                      <a:pt x="29" y="0"/>
                    </a:lnTo>
                    <a:lnTo>
                      <a:pt x="82" y="14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85"/>
              <p:cNvSpPr>
                <a:spLocks/>
              </p:cNvSpPr>
              <p:nvPr/>
            </p:nvSpPr>
            <p:spPr bwMode="auto">
              <a:xfrm>
                <a:off x="6537" y="824"/>
                <a:ext cx="40" cy="19"/>
              </a:xfrm>
              <a:custGeom>
                <a:avLst/>
                <a:gdLst>
                  <a:gd name="T0" fmla="*/ 53 w 80"/>
                  <a:gd name="T1" fmla="*/ 38 h 38"/>
                  <a:gd name="T2" fmla="*/ 0 w 80"/>
                  <a:gd name="T3" fmla="*/ 24 h 38"/>
                  <a:gd name="T4" fmla="*/ 27 w 80"/>
                  <a:gd name="T5" fmla="*/ 0 h 38"/>
                  <a:gd name="T6" fmla="*/ 80 w 80"/>
                  <a:gd name="T7" fmla="*/ 14 h 38"/>
                  <a:gd name="T8" fmla="*/ 53 w 8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8">
                    <a:moveTo>
                      <a:pt x="53" y="38"/>
                    </a:moveTo>
                    <a:lnTo>
                      <a:pt x="0" y="24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86"/>
              <p:cNvSpPr>
                <a:spLocks/>
              </p:cNvSpPr>
              <p:nvPr/>
            </p:nvSpPr>
            <p:spPr bwMode="auto">
              <a:xfrm>
                <a:off x="6501" y="815"/>
                <a:ext cx="40" cy="18"/>
              </a:xfrm>
              <a:custGeom>
                <a:avLst/>
                <a:gdLst>
                  <a:gd name="T0" fmla="*/ 53 w 80"/>
                  <a:gd name="T1" fmla="*/ 37 h 37"/>
                  <a:gd name="T2" fmla="*/ 0 w 80"/>
                  <a:gd name="T3" fmla="*/ 23 h 37"/>
                  <a:gd name="T4" fmla="*/ 27 w 80"/>
                  <a:gd name="T5" fmla="*/ 0 h 37"/>
                  <a:gd name="T6" fmla="*/ 80 w 80"/>
                  <a:gd name="T7" fmla="*/ 14 h 37"/>
                  <a:gd name="T8" fmla="*/ 53 w 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7">
                    <a:moveTo>
                      <a:pt x="53" y="37"/>
                    </a:moveTo>
                    <a:lnTo>
                      <a:pt x="0" y="23"/>
                    </a:lnTo>
                    <a:lnTo>
                      <a:pt x="27" y="0"/>
                    </a:lnTo>
                    <a:lnTo>
                      <a:pt x="80" y="14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87"/>
              <p:cNvSpPr>
                <a:spLocks/>
              </p:cNvSpPr>
              <p:nvPr/>
            </p:nvSpPr>
            <p:spPr bwMode="auto">
              <a:xfrm>
                <a:off x="6465" y="806"/>
                <a:ext cx="40" cy="18"/>
              </a:xfrm>
              <a:custGeom>
                <a:avLst/>
                <a:gdLst>
                  <a:gd name="T0" fmla="*/ 53 w 79"/>
                  <a:gd name="T1" fmla="*/ 36 h 36"/>
                  <a:gd name="T2" fmla="*/ 0 w 79"/>
                  <a:gd name="T3" fmla="*/ 22 h 36"/>
                  <a:gd name="T4" fmla="*/ 26 w 79"/>
                  <a:gd name="T5" fmla="*/ 0 h 36"/>
                  <a:gd name="T6" fmla="*/ 79 w 79"/>
                  <a:gd name="T7" fmla="*/ 14 h 36"/>
                  <a:gd name="T8" fmla="*/ 53 w 7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6">
                    <a:moveTo>
                      <a:pt x="53" y="36"/>
                    </a:moveTo>
                    <a:lnTo>
                      <a:pt x="0" y="22"/>
                    </a:lnTo>
                    <a:lnTo>
                      <a:pt x="26" y="0"/>
                    </a:lnTo>
                    <a:lnTo>
                      <a:pt x="79" y="14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88"/>
              <p:cNvSpPr>
                <a:spLocks/>
              </p:cNvSpPr>
              <p:nvPr/>
            </p:nvSpPr>
            <p:spPr bwMode="auto">
              <a:xfrm>
                <a:off x="6429" y="796"/>
                <a:ext cx="39" cy="18"/>
              </a:xfrm>
              <a:custGeom>
                <a:avLst/>
                <a:gdLst>
                  <a:gd name="T0" fmla="*/ 53 w 79"/>
                  <a:gd name="T1" fmla="*/ 34 h 34"/>
                  <a:gd name="T2" fmla="*/ 0 w 79"/>
                  <a:gd name="T3" fmla="*/ 21 h 34"/>
                  <a:gd name="T4" fmla="*/ 26 w 79"/>
                  <a:gd name="T5" fmla="*/ 0 h 34"/>
                  <a:gd name="T6" fmla="*/ 79 w 79"/>
                  <a:gd name="T7" fmla="*/ 14 h 34"/>
                  <a:gd name="T8" fmla="*/ 53 w 7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">
                    <a:moveTo>
                      <a:pt x="53" y="34"/>
                    </a:moveTo>
                    <a:lnTo>
                      <a:pt x="0" y="21"/>
                    </a:lnTo>
                    <a:lnTo>
                      <a:pt x="26" y="0"/>
                    </a:lnTo>
                    <a:lnTo>
                      <a:pt x="79" y="14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89"/>
              <p:cNvSpPr>
                <a:spLocks/>
              </p:cNvSpPr>
              <p:nvPr/>
            </p:nvSpPr>
            <p:spPr bwMode="auto">
              <a:xfrm>
                <a:off x="6393" y="787"/>
                <a:ext cx="39" cy="17"/>
              </a:xfrm>
              <a:custGeom>
                <a:avLst/>
                <a:gdLst>
                  <a:gd name="T0" fmla="*/ 52 w 77"/>
                  <a:gd name="T1" fmla="*/ 35 h 35"/>
                  <a:gd name="T2" fmla="*/ 0 w 77"/>
                  <a:gd name="T3" fmla="*/ 21 h 35"/>
                  <a:gd name="T4" fmla="*/ 24 w 77"/>
                  <a:gd name="T5" fmla="*/ 0 h 35"/>
                  <a:gd name="T6" fmla="*/ 77 w 77"/>
                  <a:gd name="T7" fmla="*/ 14 h 35"/>
                  <a:gd name="T8" fmla="*/ 52 w 77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5">
                    <a:moveTo>
                      <a:pt x="52" y="35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77" y="14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90"/>
              <p:cNvSpPr>
                <a:spLocks/>
              </p:cNvSpPr>
              <p:nvPr/>
            </p:nvSpPr>
            <p:spPr bwMode="auto">
              <a:xfrm>
                <a:off x="6358" y="777"/>
                <a:ext cx="38" cy="17"/>
              </a:xfrm>
              <a:custGeom>
                <a:avLst/>
                <a:gdLst>
                  <a:gd name="T0" fmla="*/ 53 w 76"/>
                  <a:gd name="T1" fmla="*/ 33 h 33"/>
                  <a:gd name="T2" fmla="*/ 0 w 76"/>
                  <a:gd name="T3" fmla="*/ 19 h 33"/>
                  <a:gd name="T4" fmla="*/ 25 w 76"/>
                  <a:gd name="T5" fmla="*/ 0 h 33"/>
                  <a:gd name="T6" fmla="*/ 76 w 76"/>
                  <a:gd name="T7" fmla="*/ 14 h 33"/>
                  <a:gd name="T8" fmla="*/ 53 w 7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3">
                    <a:moveTo>
                      <a:pt x="53" y="33"/>
                    </a:moveTo>
                    <a:lnTo>
                      <a:pt x="0" y="19"/>
                    </a:lnTo>
                    <a:lnTo>
                      <a:pt x="25" y="0"/>
                    </a:lnTo>
                    <a:lnTo>
                      <a:pt x="76" y="14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91"/>
              <p:cNvSpPr>
                <a:spLocks/>
              </p:cNvSpPr>
              <p:nvPr/>
            </p:nvSpPr>
            <p:spPr bwMode="auto">
              <a:xfrm>
                <a:off x="6322" y="768"/>
                <a:ext cx="38" cy="16"/>
              </a:xfrm>
              <a:custGeom>
                <a:avLst/>
                <a:gdLst>
                  <a:gd name="T0" fmla="*/ 53 w 76"/>
                  <a:gd name="T1" fmla="*/ 33 h 33"/>
                  <a:gd name="T2" fmla="*/ 0 w 76"/>
                  <a:gd name="T3" fmla="*/ 19 h 33"/>
                  <a:gd name="T4" fmla="*/ 24 w 76"/>
                  <a:gd name="T5" fmla="*/ 0 h 33"/>
                  <a:gd name="T6" fmla="*/ 76 w 76"/>
                  <a:gd name="T7" fmla="*/ 14 h 33"/>
                  <a:gd name="T8" fmla="*/ 53 w 7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3">
                    <a:moveTo>
                      <a:pt x="53" y="33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6" y="14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92"/>
              <p:cNvSpPr>
                <a:spLocks/>
              </p:cNvSpPr>
              <p:nvPr/>
            </p:nvSpPr>
            <p:spPr bwMode="auto">
              <a:xfrm>
                <a:off x="6286" y="759"/>
                <a:ext cx="38" cy="16"/>
              </a:xfrm>
              <a:custGeom>
                <a:avLst/>
                <a:gdLst>
                  <a:gd name="T0" fmla="*/ 51 w 74"/>
                  <a:gd name="T1" fmla="*/ 31 h 31"/>
                  <a:gd name="T2" fmla="*/ 0 w 74"/>
                  <a:gd name="T3" fmla="*/ 17 h 31"/>
                  <a:gd name="T4" fmla="*/ 23 w 74"/>
                  <a:gd name="T5" fmla="*/ 0 h 31"/>
                  <a:gd name="T6" fmla="*/ 74 w 74"/>
                  <a:gd name="T7" fmla="*/ 13 h 31"/>
                  <a:gd name="T8" fmla="*/ 51 w 7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1">
                    <a:moveTo>
                      <a:pt x="51" y="31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74" y="13"/>
                    </a:lnTo>
                    <a:lnTo>
                      <a:pt x="51" y="3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93"/>
              <p:cNvSpPr>
                <a:spLocks/>
              </p:cNvSpPr>
              <p:nvPr/>
            </p:nvSpPr>
            <p:spPr bwMode="auto">
              <a:xfrm>
                <a:off x="6251" y="749"/>
                <a:ext cx="36" cy="16"/>
              </a:xfrm>
              <a:custGeom>
                <a:avLst/>
                <a:gdLst>
                  <a:gd name="T0" fmla="*/ 52 w 74"/>
                  <a:gd name="T1" fmla="*/ 32 h 32"/>
                  <a:gd name="T2" fmla="*/ 0 w 74"/>
                  <a:gd name="T3" fmla="*/ 18 h 32"/>
                  <a:gd name="T4" fmla="*/ 22 w 74"/>
                  <a:gd name="T5" fmla="*/ 0 h 32"/>
                  <a:gd name="T6" fmla="*/ 74 w 74"/>
                  <a:gd name="T7" fmla="*/ 14 h 32"/>
                  <a:gd name="T8" fmla="*/ 52 w 7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2">
                    <a:moveTo>
                      <a:pt x="52" y="32"/>
                    </a:moveTo>
                    <a:lnTo>
                      <a:pt x="0" y="18"/>
                    </a:lnTo>
                    <a:lnTo>
                      <a:pt x="22" y="0"/>
                    </a:lnTo>
                    <a:lnTo>
                      <a:pt x="74" y="14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94"/>
              <p:cNvSpPr>
                <a:spLocks/>
              </p:cNvSpPr>
              <p:nvPr/>
            </p:nvSpPr>
            <p:spPr bwMode="auto">
              <a:xfrm>
                <a:off x="6231" y="764"/>
                <a:ext cx="37" cy="15"/>
              </a:xfrm>
              <a:custGeom>
                <a:avLst/>
                <a:gdLst>
                  <a:gd name="T0" fmla="*/ 75 w 75"/>
                  <a:gd name="T1" fmla="*/ 14 h 31"/>
                  <a:gd name="T2" fmla="*/ 52 w 75"/>
                  <a:gd name="T3" fmla="*/ 31 h 31"/>
                  <a:gd name="T4" fmla="*/ 0 w 75"/>
                  <a:gd name="T5" fmla="*/ 16 h 31"/>
                  <a:gd name="T6" fmla="*/ 22 w 75"/>
                  <a:gd name="T7" fmla="*/ 0 h 31"/>
                  <a:gd name="T8" fmla="*/ 75 w 75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1">
                    <a:moveTo>
                      <a:pt x="75" y="14"/>
                    </a:moveTo>
                    <a:lnTo>
                      <a:pt x="52" y="31"/>
                    </a:lnTo>
                    <a:lnTo>
                      <a:pt x="0" y="16"/>
                    </a:lnTo>
                    <a:lnTo>
                      <a:pt x="22" y="0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95"/>
              <p:cNvSpPr>
                <a:spLocks/>
              </p:cNvSpPr>
              <p:nvPr/>
            </p:nvSpPr>
            <p:spPr bwMode="auto">
              <a:xfrm>
                <a:off x="6195" y="754"/>
                <a:ext cx="37" cy="15"/>
              </a:xfrm>
              <a:custGeom>
                <a:avLst/>
                <a:gdLst>
                  <a:gd name="T0" fmla="*/ 51 w 73"/>
                  <a:gd name="T1" fmla="*/ 30 h 30"/>
                  <a:gd name="T2" fmla="*/ 0 w 73"/>
                  <a:gd name="T3" fmla="*/ 16 h 30"/>
                  <a:gd name="T4" fmla="*/ 21 w 73"/>
                  <a:gd name="T5" fmla="*/ 0 h 30"/>
                  <a:gd name="T6" fmla="*/ 73 w 73"/>
                  <a:gd name="T7" fmla="*/ 13 h 30"/>
                  <a:gd name="T8" fmla="*/ 51 w 7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0">
                    <a:moveTo>
                      <a:pt x="51" y="30"/>
                    </a:moveTo>
                    <a:lnTo>
                      <a:pt x="0" y="16"/>
                    </a:lnTo>
                    <a:lnTo>
                      <a:pt x="21" y="0"/>
                    </a:lnTo>
                    <a:lnTo>
                      <a:pt x="73" y="13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96"/>
              <p:cNvSpPr>
                <a:spLocks/>
              </p:cNvSpPr>
              <p:nvPr/>
            </p:nvSpPr>
            <p:spPr bwMode="auto">
              <a:xfrm>
                <a:off x="6176" y="768"/>
                <a:ext cx="37" cy="15"/>
              </a:xfrm>
              <a:custGeom>
                <a:avLst/>
                <a:gdLst>
                  <a:gd name="T0" fmla="*/ 73 w 73"/>
                  <a:gd name="T1" fmla="*/ 15 h 31"/>
                  <a:gd name="T2" fmla="*/ 51 w 73"/>
                  <a:gd name="T3" fmla="*/ 31 h 31"/>
                  <a:gd name="T4" fmla="*/ 0 w 73"/>
                  <a:gd name="T5" fmla="*/ 15 h 31"/>
                  <a:gd name="T6" fmla="*/ 21 w 73"/>
                  <a:gd name="T7" fmla="*/ 0 h 31"/>
                  <a:gd name="T8" fmla="*/ 73 w 7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1">
                    <a:moveTo>
                      <a:pt x="73" y="15"/>
                    </a:moveTo>
                    <a:lnTo>
                      <a:pt x="51" y="31"/>
                    </a:lnTo>
                    <a:lnTo>
                      <a:pt x="0" y="15"/>
                    </a:lnTo>
                    <a:lnTo>
                      <a:pt x="21" y="0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97"/>
              <p:cNvSpPr>
                <a:spLocks/>
              </p:cNvSpPr>
              <p:nvPr/>
            </p:nvSpPr>
            <p:spPr bwMode="auto">
              <a:xfrm>
                <a:off x="6157" y="781"/>
                <a:ext cx="37" cy="17"/>
              </a:xfrm>
              <a:custGeom>
                <a:avLst/>
                <a:gdLst>
                  <a:gd name="T0" fmla="*/ 75 w 75"/>
                  <a:gd name="T1" fmla="*/ 15 h 32"/>
                  <a:gd name="T2" fmla="*/ 52 w 75"/>
                  <a:gd name="T3" fmla="*/ 32 h 32"/>
                  <a:gd name="T4" fmla="*/ 0 w 75"/>
                  <a:gd name="T5" fmla="*/ 15 h 32"/>
                  <a:gd name="T6" fmla="*/ 22 w 75"/>
                  <a:gd name="T7" fmla="*/ 0 h 32"/>
                  <a:gd name="T8" fmla="*/ 75 w 7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2">
                    <a:moveTo>
                      <a:pt x="75" y="15"/>
                    </a:moveTo>
                    <a:lnTo>
                      <a:pt x="52" y="32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98"/>
              <p:cNvSpPr>
                <a:spLocks/>
              </p:cNvSpPr>
              <p:nvPr/>
            </p:nvSpPr>
            <p:spPr bwMode="auto">
              <a:xfrm>
                <a:off x="6138" y="795"/>
                <a:ext cx="37" cy="16"/>
              </a:xfrm>
              <a:custGeom>
                <a:avLst/>
                <a:gdLst>
                  <a:gd name="T0" fmla="*/ 74 w 74"/>
                  <a:gd name="T1" fmla="*/ 18 h 34"/>
                  <a:gd name="T2" fmla="*/ 52 w 74"/>
                  <a:gd name="T3" fmla="*/ 34 h 34"/>
                  <a:gd name="T4" fmla="*/ 0 w 74"/>
                  <a:gd name="T5" fmla="*/ 17 h 34"/>
                  <a:gd name="T6" fmla="*/ 22 w 74"/>
                  <a:gd name="T7" fmla="*/ 0 h 34"/>
                  <a:gd name="T8" fmla="*/ 74 w 74"/>
                  <a:gd name="T9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4">
                    <a:moveTo>
                      <a:pt x="74" y="18"/>
                    </a:moveTo>
                    <a:lnTo>
                      <a:pt x="52" y="34"/>
                    </a:lnTo>
                    <a:lnTo>
                      <a:pt x="0" y="17"/>
                    </a:lnTo>
                    <a:lnTo>
                      <a:pt x="22" y="0"/>
                    </a:lnTo>
                    <a:lnTo>
                      <a:pt x="74" y="1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99"/>
              <p:cNvSpPr>
                <a:spLocks/>
              </p:cNvSpPr>
              <p:nvPr/>
            </p:nvSpPr>
            <p:spPr bwMode="auto">
              <a:xfrm>
                <a:off x="6173" y="806"/>
                <a:ext cx="37" cy="18"/>
              </a:xfrm>
              <a:custGeom>
                <a:avLst/>
                <a:gdLst>
                  <a:gd name="T0" fmla="*/ 23 w 75"/>
                  <a:gd name="T1" fmla="*/ 0 h 35"/>
                  <a:gd name="T2" fmla="*/ 75 w 75"/>
                  <a:gd name="T3" fmla="*/ 17 h 35"/>
                  <a:gd name="T4" fmla="*/ 50 w 75"/>
                  <a:gd name="T5" fmla="*/ 35 h 35"/>
                  <a:gd name="T6" fmla="*/ 0 w 75"/>
                  <a:gd name="T7" fmla="*/ 18 h 35"/>
                  <a:gd name="T8" fmla="*/ 23 w 7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5">
                    <a:moveTo>
                      <a:pt x="23" y="0"/>
                    </a:moveTo>
                    <a:lnTo>
                      <a:pt x="75" y="17"/>
                    </a:lnTo>
                    <a:lnTo>
                      <a:pt x="50" y="35"/>
                    </a:lnTo>
                    <a:lnTo>
                      <a:pt x="0" y="1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00"/>
              <p:cNvSpPr>
                <a:spLocks/>
              </p:cNvSpPr>
              <p:nvPr/>
            </p:nvSpPr>
            <p:spPr bwMode="auto">
              <a:xfrm>
                <a:off x="6207" y="818"/>
                <a:ext cx="38" cy="17"/>
              </a:xfrm>
              <a:custGeom>
                <a:avLst/>
                <a:gdLst>
                  <a:gd name="T0" fmla="*/ 24 w 76"/>
                  <a:gd name="T1" fmla="*/ 0 h 35"/>
                  <a:gd name="T2" fmla="*/ 76 w 76"/>
                  <a:gd name="T3" fmla="*/ 17 h 35"/>
                  <a:gd name="T4" fmla="*/ 52 w 76"/>
                  <a:gd name="T5" fmla="*/ 35 h 35"/>
                  <a:gd name="T6" fmla="*/ 0 w 76"/>
                  <a:gd name="T7" fmla="*/ 18 h 35"/>
                  <a:gd name="T8" fmla="*/ 24 w 7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5">
                    <a:moveTo>
                      <a:pt x="24" y="0"/>
                    </a:moveTo>
                    <a:lnTo>
                      <a:pt x="76" y="17"/>
                    </a:lnTo>
                    <a:lnTo>
                      <a:pt x="52" y="35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01"/>
              <p:cNvSpPr>
                <a:spLocks/>
              </p:cNvSpPr>
              <p:nvPr/>
            </p:nvSpPr>
            <p:spPr bwMode="auto">
              <a:xfrm>
                <a:off x="6243" y="829"/>
                <a:ext cx="38" cy="18"/>
              </a:xfrm>
              <a:custGeom>
                <a:avLst/>
                <a:gdLst>
                  <a:gd name="T0" fmla="*/ 24 w 77"/>
                  <a:gd name="T1" fmla="*/ 0 h 36"/>
                  <a:gd name="T2" fmla="*/ 77 w 77"/>
                  <a:gd name="T3" fmla="*/ 16 h 36"/>
                  <a:gd name="T4" fmla="*/ 52 w 77"/>
                  <a:gd name="T5" fmla="*/ 36 h 36"/>
                  <a:gd name="T6" fmla="*/ 0 w 77"/>
                  <a:gd name="T7" fmla="*/ 19 h 36"/>
                  <a:gd name="T8" fmla="*/ 24 w 7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24" y="0"/>
                    </a:moveTo>
                    <a:lnTo>
                      <a:pt x="77" y="16"/>
                    </a:lnTo>
                    <a:lnTo>
                      <a:pt x="52" y="36"/>
                    </a:lnTo>
                    <a:lnTo>
                      <a:pt x="0" y="1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02"/>
              <p:cNvSpPr>
                <a:spLocks/>
              </p:cNvSpPr>
              <p:nvPr/>
            </p:nvSpPr>
            <p:spPr bwMode="auto">
              <a:xfrm>
                <a:off x="6278" y="840"/>
                <a:ext cx="38" cy="18"/>
              </a:xfrm>
              <a:custGeom>
                <a:avLst/>
                <a:gdLst>
                  <a:gd name="T0" fmla="*/ 26 w 78"/>
                  <a:gd name="T1" fmla="*/ 0 h 36"/>
                  <a:gd name="T2" fmla="*/ 78 w 78"/>
                  <a:gd name="T3" fmla="*/ 17 h 36"/>
                  <a:gd name="T4" fmla="*/ 52 w 78"/>
                  <a:gd name="T5" fmla="*/ 36 h 36"/>
                  <a:gd name="T6" fmla="*/ 0 w 78"/>
                  <a:gd name="T7" fmla="*/ 19 h 36"/>
                  <a:gd name="T8" fmla="*/ 26 w 7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6">
                    <a:moveTo>
                      <a:pt x="26" y="0"/>
                    </a:moveTo>
                    <a:lnTo>
                      <a:pt x="78" y="17"/>
                    </a:lnTo>
                    <a:lnTo>
                      <a:pt x="52" y="36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6313" y="851"/>
                <a:ext cx="39" cy="19"/>
              </a:xfrm>
              <a:custGeom>
                <a:avLst/>
                <a:gdLst>
                  <a:gd name="T0" fmla="*/ 25 w 78"/>
                  <a:gd name="T1" fmla="*/ 0 h 38"/>
                  <a:gd name="T2" fmla="*/ 78 w 78"/>
                  <a:gd name="T3" fmla="*/ 18 h 38"/>
                  <a:gd name="T4" fmla="*/ 51 w 78"/>
                  <a:gd name="T5" fmla="*/ 38 h 38"/>
                  <a:gd name="T6" fmla="*/ 0 w 78"/>
                  <a:gd name="T7" fmla="*/ 21 h 38"/>
                  <a:gd name="T8" fmla="*/ 25 w 7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8">
                    <a:moveTo>
                      <a:pt x="25" y="0"/>
                    </a:moveTo>
                    <a:lnTo>
                      <a:pt x="78" y="18"/>
                    </a:lnTo>
                    <a:lnTo>
                      <a:pt x="51" y="38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6348" y="863"/>
                <a:ext cx="39" cy="19"/>
              </a:xfrm>
              <a:custGeom>
                <a:avLst/>
                <a:gdLst>
                  <a:gd name="T0" fmla="*/ 26 w 78"/>
                  <a:gd name="T1" fmla="*/ 0 h 38"/>
                  <a:gd name="T2" fmla="*/ 78 w 78"/>
                  <a:gd name="T3" fmla="*/ 16 h 38"/>
                  <a:gd name="T4" fmla="*/ 52 w 78"/>
                  <a:gd name="T5" fmla="*/ 38 h 38"/>
                  <a:gd name="T6" fmla="*/ 0 w 78"/>
                  <a:gd name="T7" fmla="*/ 21 h 38"/>
                  <a:gd name="T8" fmla="*/ 26 w 7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8">
                    <a:moveTo>
                      <a:pt x="26" y="0"/>
                    </a:moveTo>
                    <a:lnTo>
                      <a:pt x="78" y="16"/>
                    </a:lnTo>
                    <a:lnTo>
                      <a:pt x="52" y="38"/>
                    </a:lnTo>
                    <a:lnTo>
                      <a:pt x="0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6383" y="874"/>
                <a:ext cx="39" cy="19"/>
              </a:xfrm>
              <a:custGeom>
                <a:avLst/>
                <a:gdLst>
                  <a:gd name="T0" fmla="*/ 25 w 78"/>
                  <a:gd name="T1" fmla="*/ 0 h 39"/>
                  <a:gd name="T2" fmla="*/ 78 w 78"/>
                  <a:gd name="T3" fmla="*/ 17 h 39"/>
                  <a:gd name="T4" fmla="*/ 51 w 78"/>
                  <a:gd name="T5" fmla="*/ 39 h 39"/>
                  <a:gd name="T6" fmla="*/ 0 w 78"/>
                  <a:gd name="T7" fmla="*/ 22 h 39"/>
                  <a:gd name="T8" fmla="*/ 25 w 7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9">
                    <a:moveTo>
                      <a:pt x="25" y="0"/>
                    </a:moveTo>
                    <a:lnTo>
                      <a:pt x="78" y="17"/>
                    </a:lnTo>
                    <a:lnTo>
                      <a:pt x="51" y="39"/>
                    </a:lnTo>
                    <a:lnTo>
                      <a:pt x="0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6418" y="885"/>
                <a:ext cx="39" cy="20"/>
              </a:xfrm>
              <a:custGeom>
                <a:avLst/>
                <a:gdLst>
                  <a:gd name="T0" fmla="*/ 27 w 80"/>
                  <a:gd name="T1" fmla="*/ 0 h 41"/>
                  <a:gd name="T2" fmla="*/ 80 w 80"/>
                  <a:gd name="T3" fmla="*/ 16 h 41"/>
                  <a:gd name="T4" fmla="*/ 52 w 80"/>
                  <a:gd name="T5" fmla="*/ 41 h 41"/>
                  <a:gd name="T6" fmla="*/ 0 w 80"/>
                  <a:gd name="T7" fmla="*/ 23 h 41"/>
                  <a:gd name="T8" fmla="*/ 27 w 8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1">
                    <a:moveTo>
                      <a:pt x="27" y="0"/>
                    </a:moveTo>
                    <a:lnTo>
                      <a:pt x="80" y="16"/>
                    </a:lnTo>
                    <a:lnTo>
                      <a:pt x="52" y="41"/>
                    </a:lnTo>
                    <a:lnTo>
                      <a:pt x="0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07"/>
              <p:cNvSpPr>
                <a:spLocks/>
              </p:cNvSpPr>
              <p:nvPr/>
            </p:nvSpPr>
            <p:spPr bwMode="auto">
              <a:xfrm>
                <a:off x="6453" y="896"/>
                <a:ext cx="40" cy="21"/>
              </a:xfrm>
              <a:custGeom>
                <a:avLst/>
                <a:gdLst>
                  <a:gd name="T0" fmla="*/ 27 w 80"/>
                  <a:gd name="T1" fmla="*/ 0 h 42"/>
                  <a:gd name="T2" fmla="*/ 80 w 80"/>
                  <a:gd name="T3" fmla="*/ 17 h 42"/>
                  <a:gd name="T4" fmla="*/ 51 w 80"/>
                  <a:gd name="T5" fmla="*/ 42 h 42"/>
                  <a:gd name="T6" fmla="*/ 0 w 80"/>
                  <a:gd name="T7" fmla="*/ 24 h 42"/>
                  <a:gd name="T8" fmla="*/ 27 w 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2">
                    <a:moveTo>
                      <a:pt x="27" y="0"/>
                    </a:moveTo>
                    <a:lnTo>
                      <a:pt x="80" y="17"/>
                    </a:lnTo>
                    <a:lnTo>
                      <a:pt x="51" y="42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6488" y="908"/>
                <a:ext cx="40" cy="21"/>
              </a:xfrm>
              <a:custGeom>
                <a:avLst/>
                <a:gdLst>
                  <a:gd name="T0" fmla="*/ 27 w 80"/>
                  <a:gd name="T1" fmla="*/ 0 h 43"/>
                  <a:gd name="T2" fmla="*/ 80 w 80"/>
                  <a:gd name="T3" fmla="*/ 16 h 43"/>
                  <a:gd name="T4" fmla="*/ 53 w 80"/>
                  <a:gd name="T5" fmla="*/ 43 h 43"/>
                  <a:gd name="T6" fmla="*/ 0 w 80"/>
                  <a:gd name="T7" fmla="*/ 24 h 43"/>
                  <a:gd name="T8" fmla="*/ 27 w 8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3">
                    <a:moveTo>
                      <a:pt x="27" y="0"/>
                    </a:moveTo>
                    <a:lnTo>
                      <a:pt x="80" y="16"/>
                    </a:lnTo>
                    <a:lnTo>
                      <a:pt x="53" y="43"/>
                    </a:lnTo>
                    <a:lnTo>
                      <a:pt x="0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109"/>
              <p:cNvSpPr>
                <a:spLocks/>
              </p:cNvSpPr>
              <p:nvPr/>
            </p:nvSpPr>
            <p:spPr bwMode="auto">
              <a:xfrm>
                <a:off x="6523" y="919"/>
                <a:ext cx="41" cy="21"/>
              </a:xfrm>
              <a:custGeom>
                <a:avLst/>
                <a:gdLst>
                  <a:gd name="T0" fmla="*/ 29 w 82"/>
                  <a:gd name="T1" fmla="*/ 0 h 44"/>
                  <a:gd name="T2" fmla="*/ 82 w 82"/>
                  <a:gd name="T3" fmla="*/ 17 h 44"/>
                  <a:gd name="T4" fmla="*/ 53 w 82"/>
                  <a:gd name="T5" fmla="*/ 44 h 44"/>
                  <a:gd name="T6" fmla="*/ 0 w 82"/>
                  <a:gd name="T7" fmla="*/ 27 h 44"/>
                  <a:gd name="T8" fmla="*/ 29 w 8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4">
                    <a:moveTo>
                      <a:pt x="29" y="0"/>
                    </a:moveTo>
                    <a:lnTo>
                      <a:pt x="82" y="17"/>
                    </a:lnTo>
                    <a:lnTo>
                      <a:pt x="53" y="44"/>
                    </a:lnTo>
                    <a:lnTo>
                      <a:pt x="0" y="2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6544" y="900"/>
                <a:ext cx="41" cy="21"/>
              </a:xfrm>
              <a:custGeom>
                <a:avLst/>
                <a:gdLst>
                  <a:gd name="T0" fmla="*/ 0 w 82"/>
                  <a:gd name="T1" fmla="*/ 26 h 42"/>
                  <a:gd name="T2" fmla="*/ 29 w 82"/>
                  <a:gd name="T3" fmla="*/ 0 h 42"/>
                  <a:gd name="T4" fmla="*/ 82 w 82"/>
                  <a:gd name="T5" fmla="*/ 16 h 42"/>
                  <a:gd name="T6" fmla="*/ 53 w 82"/>
                  <a:gd name="T7" fmla="*/ 42 h 42"/>
                  <a:gd name="T8" fmla="*/ 0 w 82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2">
                    <a:moveTo>
                      <a:pt x="0" y="26"/>
                    </a:moveTo>
                    <a:lnTo>
                      <a:pt x="29" y="0"/>
                    </a:lnTo>
                    <a:lnTo>
                      <a:pt x="82" y="16"/>
                    </a:lnTo>
                    <a:lnTo>
                      <a:pt x="53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111"/>
              <p:cNvSpPr>
                <a:spLocks/>
              </p:cNvSpPr>
              <p:nvPr/>
            </p:nvSpPr>
            <p:spPr bwMode="auto">
              <a:xfrm>
                <a:off x="6579" y="910"/>
                <a:ext cx="42" cy="22"/>
              </a:xfrm>
              <a:custGeom>
                <a:avLst/>
                <a:gdLst>
                  <a:gd name="T0" fmla="*/ 30 w 83"/>
                  <a:gd name="T1" fmla="*/ 0 h 44"/>
                  <a:gd name="T2" fmla="*/ 83 w 83"/>
                  <a:gd name="T3" fmla="*/ 16 h 44"/>
                  <a:gd name="T4" fmla="*/ 53 w 83"/>
                  <a:gd name="T5" fmla="*/ 44 h 44"/>
                  <a:gd name="T6" fmla="*/ 0 w 83"/>
                  <a:gd name="T7" fmla="*/ 26 h 44"/>
                  <a:gd name="T8" fmla="*/ 30 w 8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30" y="0"/>
                    </a:moveTo>
                    <a:lnTo>
                      <a:pt x="83" y="16"/>
                    </a:lnTo>
                    <a:lnTo>
                      <a:pt x="53" y="44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112"/>
              <p:cNvSpPr>
                <a:spLocks/>
              </p:cNvSpPr>
              <p:nvPr/>
            </p:nvSpPr>
            <p:spPr bwMode="auto">
              <a:xfrm>
                <a:off x="6601" y="891"/>
                <a:ext cx="42" cy="21"/>
              </a:xfrm>
              <a:custGeom>
                <a:avLst/>
                <a:gdLst>
                  <a:gd name="T0" fmla="*/ 0 w 83"/>
                  <a:gd name="T1" fmla="*/ 25 h 41"/>
                  <a:gd name="T2" fmla="*/ 29 w 83"/>
                  <a:gd name="T3" fmla="*/ 0 h 41"/>
                  <a:gd name="T4" fmla="*/ 83 w 83"/>
                  <a:gd name="T5" fmla="*/ 15 h 41"/>
                  <a:gd name="T6" fmla="*/ 53 w 83"/>
                  <a:gd name="T7" fmla="*/ 41 h 41"/>
                  <a:gd name="T8" fmla="*/ 0 w 83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25"/>
                    </a:moveTo>
                    <a:lnTo>
                      <a:pt x="29" y="0"/>
                    </a:lnTo>
                    <a:lnTo>
                      <a:pt x="83" y="15"/>
                    </a:lnTo>
                    <a:lnTo>
                      <a:pt x="53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113"/>
              <p:cNvSpPr>
                <a:spLocks/>
              </p:cNvSpPr>
              <p:nvPr/>
            </p:nvSpPr>
            <p:spPr bwMode="auto">
              <a:xfrm>
                <a:off x="6623" y="872"/>
                <a:ext cx="42" cy="21"/>
              </a:xfrm>
              <a:custGeom>
                <a:avLst/>
                <a:gdLst>
                  <a:gd name="T0" fmla="*/ 0 w 82"/>
                  <a:gd name="T1" fmla="*/ 26 h 41"/>
                  <a:gd name="T2" fmla="*/ 28 w 82"/>
                  <a:gd name="T3" fmla="*/ 0 h 41"/>
                  <a:gd name="T4" fmla="*/ 82 w 82"/>
                  <a:gd name="T5" fmla="*/ 15 h 41"/>
                  <a:gd name="T6" fmla="*/ 53 w 82"/>
                  <a:gd name="T7" fmla="*/ 41 h 41"/>
                  <a:gd name="T8" fmla="*/ 0 w 82"/>
                  <a:gd name="T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1">
                    <a:moveTo>
                      <a:pt x="0" y="26"/>
                    </a:moveTo>
                    <a:lnTo>
                      <a:pt x="28" y="0"/>
                    </a:lnTo>
                    <a:lnTo>
                      <a:pt x="82" y="15"/>
                    </a:lnTo>
                    <a:lnTo>
                      <a:pt x="53" y="4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14"/>
              <p:cNvSpPr>
                <a:spLocks/>
              </p:cNvSpPr>
              <p:nvPr/>
            </p:nvSpPr>
            <p:spPr bwMode="auto">
              <a:xfrm>
                <a:off x="6645" y="852"/>
                <a:ext cx="41" cy="21"/>
              </a:xfrm>
              <a:custGeom>
                <a:avLst/>
                <a:gdLst>
                  <a:gd name="T0" fmla="*/ 0 w 83"/>
                  <a:gd name="T1" fmla="*/ 26 h 41"/>
                  <a:gd name="T2" fmla="*/ 30 w 83"/>
                  <a:gd name="T3" fmla="*/ 0 h 41"/>
                  <a:gd name="T4" fmla="*/ 83 w 83"/>
                  <a:gd name="T5" fmla="*/ 13 h 41"/>
                  <a:gd name="T6" fmla="*/ 54 w 83"/>
                  <a:gd name="T7" fmla="*/ 41 h 41"/>
                  <a:gd name="T8" fmla="*/ 0 w 83"/>
                  <a:gd name="T9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26"/>
                    </a:moveTo>
                    <a:lnTo>
                      <a:pt x="30" y="0"/>
                    </a:lnTo>
                    <a:lnTo>
                      <a:pt x="83" y="13"/>
                    </a:lnTo>
                    <a:lnTo>
                      <a:pt x="54" y="4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15"/>
              <p:cNvSpPr>
                <a:spLocks/>
              </p:cNvSpPr>
              <p:nvPr/>
            </p:nvSpPr>
            <p:spPr bwMode="auto">
              <a:xfrm>
                <a:off x="6666" y="830"/>
                <a:ext cx="46" cy="23"/>
              </a:xfrm>
              <a:custGeom>
                <a:avLst/>
                <a:gdLst>
                  <a:gd name="T0" fmla="*/ 0 w 91"/>
                  <a:gd name="T1" fmla="*/ 32 h 46"/>
                  <a:gd name="T2" fmla="*/ 36 w 91"/>
                  <a:gd name="T3" fmla="*/ 0 h 46"/>
                  <a:gd name="T4" fmla="*/ 91 w 91"/>
                  <a:gd name="T5" fmla="*/ 12 h 46"/>
                  <a:gd name="T6" fmla="*/ 54 w 91"/>
                  <a:gd name="T7" fmla="*/ 46 h 46"/>
                  <a:gd name="T8" fmla="*/ 0 w 91"/>
                  <a:gd name="T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6">
                    <a:moveTo>
                      <a:pt x="0" y="32"/>
                    </a:moveTo>
                    <a:lnTo>
                      <a:pt x="36" y="0"/>
                    </a:lnTo>
                    <a:lnTo>
                      <a:pt x="91" y="12"/>
                    </a:lnTo>
                    <a:lnTo>
                      <a:pt x="54" y="4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16"/>
              <p:cNvSpPr>
                <a:spLocks/>
              </p:cNvSpPr>
              <p:nvPr/>
            </p:nvSpPr>
            <p:spPr bwMode="auto">
              <a:xfrm>
                <a:off x="6630" y="821"/>
                <a:ext cx="45" cy="23"/>
              </a:xfrm>
              <a:custGeom>
                <a:avLst/>
                <a:gdLst>
                  <a:gd name="T0" fmla="*/ 55 w 90"/>
                  <a:gd name="T1" fmla="*/ 45 h 45"/>
                  <a:gd name="T2" fmla="*/ 0 w 90"/>
                  <a:gd name="T3" fmla="*/ 31 h 45"/>
                  <a:gd name="T4" fmla="*/ 36 w 90"/>
                  <a:gd name="T5" fmla="*/ 0 h 45"/>
                  <a:gd name="T6" fmla="*/ 90 w 90"/>
                  <a:gd name="T7" fmla="*/ 13 h 45"/>
                  <a:gd name="T8" fmla="*/ 55 w 90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5">
                    <a:moveTo>
                      <a:pt x="55" y="45"/>
                    </a:moveTo>
                    <a:lnTo>
                      <a:pt x="0" y="31"/>
                    </a:lnTo>
                    <a:lnTo>
                      <a:pt x="36" y="0"/>
                    </a:lnTo>
                    <a:lnTo>
                      <a:pt x="90" y="13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17"/>
              <p:cNvSpPr>
                <a:spLocks/>
              </p:cNvSpPr>
              <p:nvPr/>
            </p:nvSpPr>
            <p:spPr bwMode="auto">
              <a:xfrm>
                <a:off x="6594" y="813"/>
                <a:ext cx="44" cy="21"/>
              </a:xfrm>
              <a:custGeom>
                <a:avLst/>
                <a:gdLst>
                  <a:gd name="T0" fmla="*/ 54 w 88"/>
                  <a:gd name="T1" fmla="*/ 44 h 44"/>
                  <a:gd name="T2" fmla="*/ 0 w 88"/>
                  <a:gd name="T3" fmla="*/ 30 h 44"/>
                  <a:gd name="T4" fmla="*/ 34 w 88"/>
                  <a:gd name="T5" fmla="*/ 0 h 44"/>
                  <a:gd name="T6" fmla="*/ 88 w 88"/>
                  <a:gd name="T7" fmla="*/ 13 h 44"/>
                  <a:gd name="T8" fmla="*/ 54 w 88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4">
                    <a:moveTo>
                      <a:pt x="54" y="44"/>
                    </a:moveTo>
                    <a:lnTo>
                      <a:pt x="0" y="30"/>
                    </a:lnTo>
                    <a:lnTo>
                      <a:pt x="34" y="0"/>
                    </a:lnTo>
                    <a:lnTo>
                      <a:pt x="88" y="13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18"/>
              <p:cNvSpPr>
                <a:spLocks/>
              </p:cNvSpPr>
              <p:nvPr/>
            </p:nvSpPr>
            <p:spPr bwMode="auto">
              <a:xfrm>
                <a:off x="6558" y="804"/>
                <a:ext cx="44" cy="21"/>
              </a:xfrm>
              <a:custGeom>
                <a:avLst/>
                <a:gdLst>
                  <a:gd name="T0" fmla="*/ 53 w 88"/>
                  <a:gd name="T1" fmla="*/ 41 h 41"/>
                  <a:gd name="T2" fmla="*/ 0 w 88"/>
                  <a:gd name="T3" fmla="*/ 27 h 41"/>
                  <a:gd name="T4" fmla="*/ 34 w 88"/>
                  <a:gd name="T5" fmla="*/ 0 h 41"/>
                  <a:gd name="T6" fmla="*/ 88 w 88"/>
                  <a:gd name="T7" fmla="*/ 13 h 41"/>
                  <a:gd name="T8" fmla="*/ 53 w 88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1">
                    <a:moveTo>
                      <a:pt x="53" y="41"/>
                    </a:moveTo>
                    <a:lnTo>
                      <a:pt x="0" y="27"/>
                    </a:lnTo>
                    <a:lnTo>
                      <a:pt x="34" y="0"/>
                    </a:lnTo>
                    <a:lnTo>
                      <a:pt x="88" y="13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19"/>
              <p:cNvSpPr>
                <a:spLocks/>
              </p:cNvSpPr>
              <p:nvPr/>
            </p:nvSpPr>
            <p:spPr bwMode="auto">
              <a:xfrm>
                <a:off x="6522" y="795"/>
                <a:ext cx="43" cy="20"/>
              </a:xfrm>
              <a:custGeom>
                <a:avLst/>
                <a:gdLst>
                  <a:gd name="T0" fmla="*/ 53 w 86"/>
                  <a:gd name="T1" fmla="*/ 42 h 42"/>
                  <a:gd name="T2" fmla="*/ 0 w 86"/>
                  <a:gd name="T3" fmla="*/ 28 h 42"/>
                  <a:gd name="T4" fmla="*/ 32 w 86"/>
                  <a:gd name="T5" fmla="*/ 0 h 42"/>
                  <a:gd name="T6" fmla="*/ 86 w 86"/>
                  <a:gd name="T7" fmla="*/ 14 h 42"/>
                  <a:gd name="T8" fmla="*/ 53 w 8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2">
                    <a:moveTo>
                      <a:pt x="53" y="42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86" y="14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20"/>
              <p:cNvSpPr>
                <a:spLocks/>
              </p:cNvSpPr>
              <p:nvPr/>
            </p:nvSpPr>
            <p:spPr bwMode="auto">
              <a:xfrm>
                <a:off x="6486" y="786"/>
                <a:ext cx="42" cy="20"/>
              </a:xfrm>
              <a:custGeom>
                <a:avLst/>
                <a:gdLst>
                  <a:gd name="T0" fmla="*/ 53 w 85"/>
                  <a:gd name="T1" fmla="*/ 40 h 40"/>
                  <a:gd name="T2" fmla="*/ 0 w 85"/>
                  <a:gd name="T3" fmla="*/ 27 h 40"/>
                  <a:gd name="T4" fmla="*/ 32 w 85"/>
                  <a:gd name="T5" fmla="*/ 0 h 40"/>
                  <a:gd name="T6" fmla="*/ 85 w 85"/>
                  <a:gd name="T7" fmla="*/ 13 h 40"/>
                  <a:gd name="T8" fmla="*/ 53 w 8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0">
                    <a:moveTo>
                      <a:pt x="53" y="40"/>
                    </a:moveTo>
                    <a:lnTo>
                      <a:pt x="0" y="27"/>
                    </a:lnTo>
                    <a:lnTo>
                      <a:pt x="32" y="0"/>
                    </a:lnTo>
                    <a:lnTo>
                      <a:pt x="85" y="13"/>
                    </a:lnTo>
                    <a:lnTo>
                      <a:pt x="53" y="4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21"/>
              <p:cNvSpPr>
                <a:spLocks/>
              </p:cNvSpPr>
              <p:nvPr/>
            </p:nvSpPr>
            <p:spPr bwMode="auto">
              <a:xfrm>
                <a:off x="6449" y="777"/>
                <a:ext cx="43" cy="20"/>
              </a:xfrm>
              <a:custGeom>
                <a:avLst/>
                <a:gdLst>
                  <a:gd name="T0" fmla="*/ 54 w 85"/>
                  <a:gd name="T1" fmla="*/ 39 h 39"/>
                  <a:gd name="T2" fmla="*/ 0 w 85"/>
                  <a:gd name="T3" fmla="*/ 25 h 39"/>
                  <a:gd name="T4" fmla="*/ 31 w 85"/>
                  <a:gd name="T5" fmla="*/ 0 h 39"/>
                  <a:gd name="T6" fmla="*/ 85 w 85"/>
                  <a:gd name="T7" fmla="*/ 13 h 39"/>
                  <a:gd name="T8" fmla="*/ 54 w 8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9">
                    <a:moveTo>
                      <a:pt x="54" y="39"/>
                    </a:moveTo>
                    <a:lnTo>
                      <a:pt x="0" y="25"/>
                    </a:lnTo>
                    <a:lnTo>
                      <a:pt x="31" y="0"/>
                    </a:lnTo>
                    <a:lnTo>
                      <a:pt x="85" y="13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22"/>
              <p:cNvSpPr>
                <a:spLocks/>
              </p:cNvSpPr>
              <p:nvPr/>
            </p:nvSpPr>
            <p:spPr bwMode="auto">
              <a:xfrm>
                <a:off x="6414" y="769"/>
                <a:ext cx="41" cy="18"/>
              </a:xfrm>
              <a:custGeom>
                <a:avLst/>
                <a:gdLst>
                  <a:gd name="T0" fmla="*/ 53 w 83"/>
                  <a:gd name="T1" fmla="*/ 36 h 36"/>
                  <a:gd name="T2" fmla="*/ 0 w 83"/>
                  <a:gd name="T3" fmla="*/ 24 h 36"/>
                  <a:gd name="T4" fmla="*/ 30 w 83"/>
                  <a:gd name="T5" fmla="*/ 0 h 36"/>
                  <a:gd name="T6" fmla="*/ 83 w 83"/>
                  <a:gd name="T7" fmla="*/ 12 h 36"/>
                  <a:gd name="T8" fmla="*/ 53 w 8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6">
                    <a:moveTo>
                      <a:pt x="53" y="36"/>
                    </a:moveTo>
                    <a:lnTo>
                      <a:pt x="0" y="24"/>
                    </a:lnTo>
                    <a:lnTo>
                      <a:pt x="30" y="0"/>
                    </a:lnTo>
                    <a:lnTo>
                      <a:pt x="83" y="12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23"/>
              <p:cNvSpPr>
                <a:spLocks/>
              </p:cNvSpPr>
              <p:nvPr/>
            </p:nvSpPr>
            <p:spPr bwMode="auto">
              <a:xfrm>
                <a:off x="6378" y="760"/>
                <a:ext cx="40" cy="18"/>
              </a:xfrm>
              <a:custGeom>
                <a:avLst/>
                <a:gdLst>
                  <a:gd name="T0" fmla="*/ 52 w 80"/>
                  <a:gd name="T1" fmla="*/ 36 h 36"/>
                  <a:gd name="T2" fmla="*/ 0 w 80"/>
                  <a:gd name="T3" fmla="*/ 22 h 36"/>
                  <a:gd name="T4" fmla="*/ 27 w 80"/>
                  <a:gd name="T5" fmla="*/ 0 h 36"/>
                  <a:gd name="T6" fmla="*/ 80 w 80"/>
                  <a:gd name="T7" fmla="*/ 13 h 36"/>
                  <a:gd name="T8" fmla="*/ 52 w 8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6">
                    <a:moveTo>
                      <a:pt x="52" y="36"/>
                    </a:moveTo>
                    <a:lnTo>
                      <a:pt x="0" y="22"/>
                    </a:lnTo>
                    <a:lnTo>
                      <a:pt x="27" y="0"/>
                    </a:lnTo>
                    <a:lnTo>
                      <a:pt x="80" y="13"/>
                    </a:lnTo>
                    <a:lnTo>
                      <a:pt x="52" y="3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124"/>
              <p:cNvSpPr>
                <a:spLocks/>
              </p:cNvSpPr>
              <p:nvPr/>
            </p:nvSpPr>
            <p:spPr bwMode="auto">
              <a:xfrm>
                <a:off x="6342" y="752"/>
                <a:ext cx="40" cy="17"/>
              </a:xfrm>
              <a:custGeom>
                <a:avLst/>
                <a:gdLst>
                  <a:gd name="T0" fmla="*/ 52 w 81"/>
                  <a:gd name="T1" fmla="*/ 35 h 35"/>
                  <a:gd name="T2" fmla="*/ 0 w 81"/>
                  <a:gd name="T3" fmla="*/ 21 h 35"/>
                  <a:gd name="T4" fmla="*/ 28 w 81"/>
                  <a:gd name="T5" fmla="*/ 0 h 35"/>
                  <a:gd name="T6" fmla="*/ 81 w 81"/>
                  <a:gd name="T7" fmla="*/ 13 h 35"/>
                  <a:gd name="T8" fmla="*/ 52 w 81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5">
                    <a:moveTo>
                      <a:pt x="52" y="35"/>
                    </a:moveTo>
                    <a:lnTo>
                      <a:pt x="0" y="21"/>
                    </a:lnTo>
                    <a:lnTo>
                      <a:pt x="28" y="0"/>
                    </a:lnTo>
                    <a:lnTo>
                      <a:pt x="81" y="13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125"/>
              <p:cNvSpPr>
                <a:spLocks/>
              </p:cNvSpPr>
              <p:nvPr/>
            </p:nvSpPr>
            <p:spPr bwMode="auto">
              <a:xfrm>
                <a:off x="6306" y="743"/>
                <a:ext cx="40" cy="17"/>
              </a:xfrm>
              <a:custGeom>
                <a:avLst/>
                <a:gdLst>
                  <a:gd name="T0" fmla="*/ 52 w 79"/>
                  <a:gd name="T1" fmla="*/ 33 h 33"/>
                  <a:gd name="T2" fmla="*/ 0 w 79"/>
                  <a:gd name="T3" fmla="*/ 19 h 33"/>
                  <a:gd name="T4" fmla="*/ 26 w 79"/>
                  <a:gd name="T5" fmla="*/ 0 h 33"/>
                  <a:gd name="T6" fmla="*/ 79 w 79"/>
                  <a:gd name="T7" fmla="*/ 12 h 33"/>
                  <a:gd name="T8" fmla="*/ 52 w 7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3">
                    <a:moveTo>
                      <a:pt x="52" y="33"/>
                    </a:moveTo>
                    <a:lnTo>
                      <a:pt x="0" y="19"/>
                    </a:lnTo>
                    <a:lnTo>
                      <a:pt x="26" y="0"/>
                    </a:lnTo>
                    <a:lnTo>
                      <a:pt x="79" y="12"/>
                    </a:lnTo>
                    <a:lnTo>
                      <a:pt x="52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126"/>
              <p:cNvSpPr>
                <a:spLocks/>
              </p:cNvSpPr>
              <p:nvPr/>
            </p:nvSpPr>
            <p:spPr bwMode="auto">
              <a:xfrm>
                <a:off x="6270" y="735"/>
                <a:ext cx="39" cy="15"/>
              </a:xfrm>
              <a:custGeom>
                <a:avLst/>
                <a:gdLst>
                  <a:gd name="T0" fmla="*/ 53 w 79"/>
                  <a:gd name="T1" fmla="*/ 31 h 31"/>
                  <a:gd name="T2" fmla="*/ 0 w 79"/>
                  <a:gd name="T3" fmla="*/ 17 h 31"/>
                  <a:gd name="T4" fmla="*/ 27 w 79"/>
                  <a:gd name="T5" fmla="*/ 0 h 31"/>
                  <a:gd name="T6" fmla="*/ 79 w 79"/>
                  <a:gd name="T7" fmla="*/ 10 h 31"/>
                  <a:gd name="T8" fmla="*/ 53 w 79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1">
                    <a:moveTo>
                      <a:pt x="53" y="31"/>
                    </a:moveTo>
                    <a:lnTo>
                      <a:pt x="0" y="17"/>
                    </a:lnTo>
                    <a:lnTo>
                      <a:pt x="27" y="0"/>
                    </a:lnTo>
                    <a:lnTo>
                      <a:pt x="79" y="10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127"/>
              <p:cNvSpPr>
                <a:spLocks/>
              </p:cNvSpPr>
              <p:nvPr/>
            </p:nvSpPr>
            <p:spPr bwMode="auto">
              <a:xfrm>
                <a:off x="6234" y="726"/>
                <a:ext cx="38" cy="15"/>
              </a:xfrm>
              <a:custGeom>
                <a:avLst/>
                <a:gdLst>
                  <a:gd name="T0" fmla="*/ 52 w 77"/>
                  <a:gd name="T1" fmla="*/ 30 h 30"/>
                  <a:gd name="T2" fmla="*/ 0 w 77"/>
                  <a:gd name="T3" fmla="*/ 19 h 30"/>
                  <a:gd name="T4" fmla="*/ 24 w 77"/>
                  <a:gd name="T5" fmla="*/ 0 h 30"/>
                  <a:gd name="T6" fmla="*/ 77 w 77"/>
                  <a:gd name="T7" fmla="*/ 13 h 30"/>
                  <a:gd name="T8" fmla="*/ 52 w 7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0">
                    <a:moveTo>
                      <a:pt x="52" y="30"/>
                    </a:moveTo>
                    <a:lnTo>
                      <a:pt x="0" y="19"/>
                    </a:lnTo>
                    <a:lnTo>
                      <a:pt x="24" y="0"/>
                    </a:lnTo>
                    <a:lnTo>
                      <a:pt x="77" y="13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128"/>
              <p:cNvSpPr>
                <a:spLocks/>
              </p:cNvSpPr>
              <p:nvPr/>
            </p:nvSpPr>
            <p:spPr bwMode="auto">
              <a:xfrm>
                <a:off x="6214" y="740"/>
                <a:ext cx="37" cy="15"/>
              </a:xfrm>
              <a:custGeom>
                <a:avLst/>
                <a:gdLst>
                  <a:gd name="T0" fmla="*/ 73 w 73"/>
                  <a:gd name="T1" fmla="*/ 14 h 30"/>
                  <a:gd name="T2" fmla="*/ 51 w 73"/>
                  <a:gd name="T3" fmla="*/ 30 h 30"/>
                  <a:gd name="T4" fmla="*/ 0 w 73"/>
                  <a:gd name="T5" fmla="*/ 16 h 30"/>
                  <a:gd name="T6" fmla="*/ 21 w 73"/>
                  <a:gd name="T7" fmla="*/ 0 h 30"/>
                  <a:gd name="T8" fmla="*/ 73 w 73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0">
                    <a:moveTo>
                      <a:pt x="73" y="14"/>
                    </a:moveTo>
                    <a:lnTo>
                      <a:pt x="51" y="30"/>
                    </a:lnTo>
                    <a:lnTo>
                      <a:pt x="0" y="16"/>
                    </a:lnTo>
                    <a:lnTo>
                      <a:pt x="21" y="0"/>
                    </a:lnTo>
                    <a:lnTo>
                      <a:pt x="73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129"/>
              <p:cNvSpPr>
                <a:spLocks/>
              </p:cNvSpPr>
              <p:nvPr/>
            </p:nvSpPr>
            <p:spPr bwMode="auto">
              <a:xfrm>
                <a:off x="6183" y="733"/>
                <a:ext cx="32" cy="12"/>
              </a:xfrm>
              <a:custGeom>
                <a:avLst/>
                <a:gdLst>
                  <a:gd name="T0" fmla="*/ 43 w 65"/>
                  <a:gd name="T1" fmla="*/ 25 h 25"/>
                  <a:gd name="T2" fmla="*/ 0 w 65"/>
                  <a:gd name="T3" fmla="*/ 14 h 25"/>
                  <a:gd name="T4" fmla="*/ 22 w 65"/>
                  <a:gd name="T5" fmla="*/ 0 h 25"/>
                  <a:gd name="T6" fmla="*/ 65 w 65"/>
                  <a:gd name="T7" fmla="*/ 10 h 25"/>
                  <a:gd name="T8" fmla="*/ 43 w 6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5">
                    <a:moveTo>
                      <a:pt x="43" y="25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65" y="10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130"/>
              <p:cNvSpPr>
                <a:spLocks/>
              </p:cNvSpPr>
              <p:nvPr/>
            </p:nvSpPr>
            <p:spPr bwMode="auto">
              <a:xfrm>
                <a:off x="6164" y="745"/>
                <a:ext cx="32" cy="14"/>
              </a:xfrm>
              <a:custGeom>
                <a:avLst/>
                <a:gdLst>
                  <a:gd name="T0" fmla="*/ 65 w 65"/>
                  <a:gd name="T1" fmla="*/ 12 h 28"/>
                  <a:gd name="T2" fmla="*/ 43 w 65"/>
                  <a:gd name="T3" fmla="*/ 28 h 28"/>
                  <a:gd name="T4" fmla="*/ 0 w 65"/>
                  <a:gd name="T5" fmla="*/ 15 h 28"/>
                  <a:gd name="T6" fmla="*/ 21 w 65"/>
                  <a:gd name="T7" fmla="*/ 0 h 28"/>
                  <a:gd name="T8" fmla="*/ 65 w 65"/>
                  <a:gd name="T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65" y="12"/>
                    </a:moveTo>
                    <a:lnTo>
                      <a:pt x="43" y="28"/>
                    </a:lnTo>
                    <a:lnTo>
                      <a:pt x="0" y="15"/>
                    </a:lnTo>
                    <a:lnTo>
                      <a:pt x="21" y="0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131"/>
              <p:cNvSpPr>
                <a:spLocks/>
              </p:cNvSpPr>
              <p:nvPr/>
            </p:nvSpPr>
            <p:spPr bwMode="auto">
              <a:xfrm>
                <a:off x="6145" y="758"/>
                <a:ext cx="32" cy="14"/>
              </a:xfrm>
              <a:custGeom>
                <a:avLst/>
                <a:gdLst>
                  <a:gd name="T0" fmla="*/ 66 w 66"/>
                  <a:gd name="T1" fmla="*/ 13 h 27"/>
                  <a:gd name="T2" fmla="*/ 44 w 66"/>
                  <a:gd name="T3" fmla="*/ 27 h 27"/>
                  <a:gd name="T4" fmla="*/ 0 w 66"/>
                  <a:gd name="T5" fmla="*/ 15 h 27"/>
                  <a:gd name="T6" fmla="*/ 22 w 66"/>
                  <a:gd name="T7" fmla="*/ 0 h 27"/>
                  <a:gd name="T8" fmla="*/ 66 w 66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7">
                    <a:moveTo>
                      <a:pt x="66" y="13"/>
                    </a:moveTo>
                    <a:lnTo>
                      <a:pt x="44" y="27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132"/>
              <p:cNvSpPr>
                <a:spLocks/>
              </p:cNvSpPr>
              <p:nvPr/>
            </p:nvSpPr>
            <p:spPr bwMode="auto">
              <a:xfrm>
                <a:off x="6125" y="772"/>
                <a:ext cx="33" cy="14"/>
              </a:xfrm>
              <a:custGeom>
                <a:avLst/>
                <a:gdLst>
                  <a:gd name="T0" fmla="*/ 67 w 67"/>
                  <a:gd name="T1" fmla="*/ 14 h 29"/>
                  <a:gd name="T2" fmla="*/ 45 w 67"/>
                  <a:gd name="T3" fmla="*/ 29 h 29"/>
                  <a:gd name="T4" fmla="*/ 0 w 67"/>
                  <a:gd name="T5" fmla="*/ 15 h 29"/>
                  <a:gd name="T6" fmla="*/ 22 w 67"/>
                  <a:gd name="T7" fmla="*/ 0 h 29"/>
                  <a:gd name="T8" fmla="*/ 67 w 67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67" y="14"/>
                    </a:moveTo>
                    <a:lnTo>
                      <a:pt x="45" y="29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133"/>
              <p:cNvSpPr>
                <a:spLocks/>
              </p:cNvSpPr>
              <p:nvPr/>
            </p:nvSpPr>
            <p:spPr bwMode="auto">
              <a:xfrm>
                <a:off x="6106" y="785"/>
                <a:ext cx="33" cy="15"/>
              </a:xfrm>
              <a:custGeom>
                <a:avLst/>
                <a:gdLst>
                  <a:gd name="T0" fmla="*/ 67 w 67"/>
                  <a:gd name="T1" fmla="*/ 14 h 30"/>
                  <a:gd name="T2" fmla="*/ 45 w 67"/>
                  <a:gd name="T3" fmla="*/ 30 h 30"/>
                  <a:gd name="T4" fmla="*/ 0 w 67"/>
                  <a:gd name="T5" fmla="*/ 15 h 30"/>
                  <a:gd name="T6" fmla="*/ 22 w 67"/>
                  <a:gd name="T7" fmla="*/ 0 h 30"/>
                  <a:gd name="T8" fmla="*/ 67 w 67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0">
                    <a:moveTo>
                      <a:pt x="67" y="14"/>
                    </a:moveTo>
                    <a:lnTo>
                      <a:pt x="45" y="30"/>
                    </a:lnTo>
                    <a:lnTo>
                      <a:pt x="0" y="15"/>
                    </a:lnTo>
                    <a:lnTo>
                      <a:pt x="22" y="0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6081" y="798"/>
                <a:ext cx="39" cy="19"/>
              </a:xfrm>
              <a:custGeom>
                <a:avLst/>
                <a:gdLst>
                  <a:gd name="T0" fmla="*/ 79 w 79"/>
                  <a:gd name="T1" fmla="*/ 15 h 38"/>
                  <a:gd name="T2" fmla="*/ 47 w 79"/>
                  <a:gd name="T3" fmla="*/ 38 h 38"/>
                  <a:gd name="T4" fmla="*/ 0 w 79"/>
                  <a:gd name="T5" fmla="*/ 22 h 38"/>
                  <a:gd name="T6" fmla="*/ 34 w 79"/>
                  <a:gd name="T7" fmla="*/ 0 h 38"/>
                  <a:gd name="T8" fmla="*/ 79 w 7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8">
                    <a:moveTo>
                      <a:pt x="79" y="15"/>
                    </a:moveTo>
                    <a:lnTo>
                      <a:pt x="47" y="38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79" y="15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135"/>
              <p:cNvSpPr>
                <a:spLocks/>
              </p:cNvSpPr>
              <p:nvPr/>
            </p:nvSpPr>
            <p:spPr bwMode="auto">
              <a:xfrm>
                <a:off x="6113" y="809"/>
                <a:ext cx="43" cy="20"/>
              </a:xfrm>
              <a:custGeom>
                <a:avLst/>
                <a:gdLst>
                  <a:gd name="T0" fmla="*/ 32 w 84"/>
                  <a:gd name="T1" fmla="*/ 0 h 42"/>
                  <a:gd name="T2" fmla="*/ 84 w 84"/>
                  <a:gd name="T3" fmla="*/ 17 h 42"/>
                  <a:gd name="T4" fmla="*/ 52 w 84"/>
                  <a:gd name="T5" fmla="*/ 42 h 42"/>
                  <a:gd name="T6" fmla="*/ 0 w 84"/>
                  <a:gd name="T7" fmla="*/ 23 h 42"/>
                  <a:gd name="T8" fmla="*/ 32 w 8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2">
                    <a:moveTo>
                      <a:pt x="32" y="0"/>
                    </a:moveTo>
                    <a:lnTo>
                      <a:pt x="84" y="17"/>
                    </a:lnTo>
                    <a:lnTo>
                      <a:pt x="52" y="42"/>
                    </a:lnTo>
                    <a:lnTo>
                      <a:pt x="0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6149" y="821"/>
                <a:ext cx="42" cy="20"/>
              </a:xfrm>
              <a:custGeom>
                <a:avLst/>
                <a:gdLst>
                  <a:gd name="T0" fmla="*/ 33 w 84"/>
                  <a:gd name="T1" fmla="*/ 0 h 41"/>
                  <a:gd name="T2" fmla="*/ 84 w 84"/>
                  <a:gd name="T3" fmla="*/ 18 h 41"/>
                  <a:gd name="T4" fmla="*/ 52 w 84"/>
                  <a:gd name="T5" fmla="*/ 41 h 41"/>
                  <a:gd name="T6" fmla="*/ 0 w 84"/>
                  <a:gd name="T7" fmla="*/ 23 h 41"/>
                  <a:gd name="T8" fmla="*/ 33 w 84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1">
                    <a:moveTo>
                      <a:pt x="33" y="0"/>
                    </a:moveTo>
                    <a:lnTo>
                      <a:pt x="84" y="18"/>
                    </a:lnTo>
                    <a:lnTo>
                      <a:pt x="52" y="41"/>
                    </a:lnTo>
                    <a:lnTo>
                      <a:pt x="0" y="2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137"/>
              <p:cNvSpPr>
                <a:spLocks/>
              </p:cNvSpPr>
              <p:nvPr/>
            </p:nvSpPr>
            <p:spPr bwMode="auto">
              <a:xfrm>
                <a:off x="6465" y="926"/>
                <a:ext cx="42" cy="23"/>
              </a:xfrm>
              <a:custGeom>
                <a:avLst/>
                <a:gdLst>
                  <a:gd name="T0" fmla="*/ 32 w 84"/>
                  <a:gd name="T1" fmla="*/ 0 h 46"/>
                  <a:gd name="T2" fmla="*/ 84 w 84"/>
                  <a:gd name="T3" fmla="*/ 17 h 46"/>
                  <a:gd name="T4" fmla="*/ 53 w 84"/>
                  <a:gd name="T5" fmla="*/ 46 h 46"/>
                  <a:gd name="T6" fmla="*/ 0 w 84"/>
                  <a:gd name="T7" fmla="*/ 28 h 46"/>
                  <a:gd name="T8" fmla="*/ 32 w 8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6">
                    <a:moveTo>
                      <a:pt x="32" y="0"/>
                    </a:moveTo>
                    <a:lnTo>
                      <a:pt x="84" y="17"/>
                    </a:lnTo>
                    <a:lnTo>
                      <a:pt x="53" y="46"/>
                    </a:lnTo>
                    <a:lnTo>
                      <a:pt x="0" y="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138"/>
              <p:cNvSpPr>
                <a:spLocks/>
              </p:cNvSpPr>
              <p:nvPr/>
            </p:nvSpPr>
            <p:spPr bwMode="auto">
              <a:xfrm>
                <a:off x="6184" y="832"/>
                <a:ext cx="323" cy="117"/>
              </a:xfrm>
              <a:custGeom>
                <a:avLst/>
                <a:gdLst>
                  <a:gd name="T0" fmla="*/ 32 w 646"/>
                  <a:gd name="T1" fmla="*/ 0 h 234"/>
                  <a:gd name="T2" fmla="*/ 646 w 646"/>
                  <a:gd name="T3" fmla="*/ 205 h 234"/>
                  <a:gd name="T4" fmla="*/ 615 w 646"/>
                  <a:gd name="T5" fmla="*/ 234 h 234"/>
                  <a:gd name="T6" fmla="*/ 0 w 646"/>
                  <a:gd name="T7" fmla="*/ 24 h 234"/>
                  <a:gd name="T8" fmla="*/ 32 w 646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234">
                    <a:moveTo>
                      <a:pt x="32" y="0"/>
                    </a:moveTo>
                    <a:lnTo>
                      <a:pt x="646" y="205"/>
                    </a:lnTo>
                    <a:lnTo>
                      <a:pt x="615" y="234"/>
                    </a:lnTo>
                    <a:lnTo>
                      <a:pt x="0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139"/>
              <p:cNvSpPr>
                <a:spLocks/>
              </p:cNvSpPr>
              <p:nvPr/>
            </p:nvSpPr>
            <p:spPr bwMode="auto">
              <a:xfrm>
                <a:off x="6500" y="938"/>
                <a:ext cx="43" cy="23"/>
              </a:xfrm>
              <a:custGeom>
                <a:avLst/>
                <a:gdLst>
                  <a:gd name="T0" fmla="*/ 32 w 85"/>
                  <a:gd name="T1" fmla="*/ 0 h 46"/>
                  <a:gd name="T2" fmla="*/ 85 w 85"/>
                  <a:gd name="T3" fmla="*/ 19 h 46"/>
                  <a:gd name="T4" fmla="*/ 53 w 85"/>
                  <a:gd name="T5" fmla="*/ 46 h 46"/>
                  <a:gd name="T6" fmla="*/ 53 w 85"/>
                  <a:gd name="T7" fmla="*/ 46 h 46"/>
                  <a:gd name="T8" fmla="*/ 0 w 85"/>
                  <a:gd name="T9" fmla="*/ 29 h 46"/>
                  <a:gd name="T10" fmla="*/ 32 w 85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46">
                    <a:moveTo>
                      <a:pt x="32" y="0"/>
                    </a:moveTo>
                    <a:lnTo>
                      <a:pt x="85" y="19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140"/>
              <p:cNvSpPr>
                <a:spLocks/>
              </p:cNvSpPr>
              <p:nvPr/>
            </p:nvSpPr>
            <p:spPr bwMode="auto">
              <a:xfrm>
                <a:off x="6535" y="950"/>
                <a:ext cx="43" cy="23"/>
              </a:xfrm>
              <a:custGeom>
                <a:avLst/>
                <a:gdLst>
                  <a:gd name="T0" fmla="*/ 33 w 86"/>
                  <a:gd name="T1" fmla="*/ 0 h 46"/>
                  <a:gd name="T2" fmla="*/ 86 w 86"/>
                  <a:gd name="T3" fmla="*/ 18 h 46"/>
                  <a:gd name="T4" fmla="*/ 53 w 86"/>
                  <a:gd name="T5" fmla="*/ 46 h 46"/>
                  <a:gd name="T6" fmla="*/ 54 w 86"/>
                  <a:gd name="T7" fmla="*/ 46 h 46"/>
                  <a:gd name="T8" fmla="*/ 0 w 86"/>
                  <a:gd name="T9" fmla="*/ 28 h 46"/>
                  <a:gd name="T10" fmla="*/ 33 w 86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46">
                    <a:moveTo>
                      <a:pt x="33" y="0"/>
                    </a:moveTo>
                    <a:lnTo>
                      <a:pt x="86" y="18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0" y="2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141"/>
              <p:cNvSpPr>
                <a:spLocks/>
              </p:cNvSpPr>
              <p:nvPr/>
            </p:nvSpPr>
            <p:spPr bwMode="auto">
              <a:xfrm>
                <a:off x="6558" y="930"/>
                <a:ext cx="42" cy="22"/>
              </a:xfrm>
              <a:custGeom>
                <a:avLst/>
                <a:gdLst>
                  <a:gd name="T0" fmla="*/ 0 w 83"/>
                  <a:gd name="T1" fmla="*/ 27 h 44"/>
                  <a:gd name="T2" fmla="*/ 29 w 83"/>
                  <a:gd name="T3" fmla="*/ 0 h 44"/>
                  <a:gd name="T4" fmla="*/ 83 w 83"/>
                  <a:gd name="T5" fmla="*/ 17 h 44"/>
                  <a:gd name="T6" fmla="*/ 53 w 83"/>
                  <a:gd name="T7" fmla="*/ 44 h 44"/>
                  <a:gd name="T8" fmla="*/ 0 w 83"/>
                  <a:gd name="T9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0" y="27"/>
                    </a:moveTo>
                    <a:lnTo>
                      <a:pt x="29" y="0"/>
                    </a:lnTo>
                    <a:lnTo>
                      <a:pt x="83" y="17"/>
                    </a:lnTo>
                    <a:lnTo>
                      <a:pt x="53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142"/>
              <p:cNvSpPr>
                <a:spLocks/>
              </p:cNvSpPr>
              <p:nvPr/>
            </p:nvSpPr>
            <p:spPr bwMode="auto">
              <a:xfrm>
                <a:off x="6593" y="942"/>
                <a:ext cx="42" cy="23"/>
              </a:xfrm>
              <a:custGeom>
                <a:avLst/>
                <a:gdLst>
                  <a:gd name="T0" fmla="*/ 30 w 84"/>
                  <a:gd name="T1" fmla="*/ 0 h 47"/>
                  <a:gd name="T2" fmla="*/ 84 w 84"/>
                  <a:gd name="T3" fmla="*/ 16 h 47"/>
                  <a:gd name="T4" fmla="*/ 51 w 84"/>
                  <a:gd name="T5" fmla="*/ 47 h 47"/>
                  <a:gd name="T6" fmla="*/ 53 w 84"/>
                  <a:gd name="T7" fmla="*/ 45 h 47"/>
                  <a:gd name="T8" fmla="*/ 0 w 84"/>
                  <a:gd name="T9" fmla="*/ 27 h 47"/>
                  <a:gd name="T10" fmla="*/ 30 w 8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7">
                    <a:moveTo>
                      <a:pt x="30" y="0"/>
                    </a:moveTo>
                    <a:lnTo>
                      <a:pt x="84" y="16"/>
                    </a:lnTo>
                    <a:lnTo>
                      <a:pt x="51" y="47"/>
                    </a:lnTo>
                    <a:lnTo>
                      <a:pt x="53" y="45"/>
                    </a:lnTo>
                    <a:lnTo>
                      <a:pt x="0" y="2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143"/>
              <p:cNvSpPr>
                <a:spLocks/>
              </p:cNvSpPr>
              <p:nvPr/>
            </p:nvSpPr>
            <p:spPr bwMode="auto">
              <a:xfrm>
                <a:off x="6615" y="921"/>
                <a:ext cx="41" cy="23"/>
              </a:xfrm>
              <a:custGeom>
                <a:avLst/>
                <a:gdLst>
                  <a:gd name="T0" fmla="*/ 0 w 82"/>
                  <a:gd name="T1" fmla="*/ 27 h 45"/>
                  <a:gd name="T2" fmla="*/ 30 w 82"/>
                  <a:gd name="T3" fmla="*/ 0 h 45"/>
                  <a:gd name="T4" fmla="*/ 82 w 82"/>
                  <a:gd name="T5" fmla="*/ 16 h 45"/>
                  <a:gd name="T6" fmla="*/ 52 w 82"/>
                  <a:gd name="T7" fmla="*/ 45 h 45"/>
                  <a:gd name="T8" fmla="*/ 52 w 82"/>
                  <a:gd name="T9" fmla="*/ 44 h 45"/>
                  <a:gd name="T10" fmla="*/ 0 w 82"/>
                  <a:gd name="T1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5">
                    <a:moveTo>
                      <a:pt x="0" y="27"/>
                    </a:moveTo>
                    <a:lnTo>
                      <a:pt x="30" y="0"/>
                    </a:lnTo>
                    <a:lnTo>
                      <a:pt x="82" y="16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144"/>
              <p:cNvSpPr>
                <a:spLocks/>
              </p:cNvSpPr>
              <p:nvPr/>
            </p:nvSpPr>
            <p:spPr bwMode="auto">
              <a:xfrm>
                <a:off x="6637" y="902"/>
                <a:ext cx="40" cy="21"/>
              </a:xfrm>
              <a:custGeom>
                <a:avLst/>
                <a:gdLst>
                  <a:gd name="T0" fmla="*/ 0 w 81"/>
                  <a:gd name="T1" fmla="*/ 26 h 42"/>
                  <a:gd name="T2" fmla="*/ 30 w 81"/>
                  <a:gd name="T3" fmla="*/ 0 h 42"/>
                  <a:gd name="T4" fmla="*/ 81 w 81"/>
                  <a:gd name="T5" fmla="*/ 13 h 42"/>
                  <a:gd name="T6" fmla="*/ 52 w 81"/>
                  <a:gd name="T7" fmla="*/ 42 h 42"/>
                  <a:gd name="T8" fmla="*/ 52 w 81"/>
                  <a:gd name="T9" fmla="*/ 42 h 42"/>
                  <a:gd name="T10" fmla="*/ 0 w 81"/>
                  <a:gd name="T11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0" y="26"/>
                    </a:moveTo>
                    <a:lnTo>
                      <a:pt x="30" y="0"/>
                    </a:lnTo>
                    <a:lnTo>
                      <a:pt x="81" y="13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145"/>
              <p:cNvSpPr>
                <a:spLocks/>
              </p:cNvSpPr>
              <p:nvPr/>
            </p:nvSpPr>
            <p:spPr bwMode="auto">
              <a:xfrm>
                <a:off x="6659" y="882"/>
                <a:ext cx="40" cy="20"/>
              </a:xfrm>
              <a:custGeom>
                <a:avLst/>
                <a:gdLst>
                  <a:gd name="T0" fmla="*/ 0 w 79"/>
                  <a:gd name="T1" fmla="*/ 28 h 42"/>
                  <a:gd name="T2" fmla="*/ 30 w 79"/>
                  <a:gd name="T3" fmla="*/ 0 h 42"/>
                  <a:gd name="T4" fmla="*/ 79 w 79"/>
                  <a:gd name="T5" fmla="*/ 14 h 42"/>
                  <a:gd name="T6" fmla="*/ 51 w 79"/>
                  <a:gd name="T7" fmla="*/ 42 h 42"/>
                  <a:gd name="T8" fmla="*/ 0 w 79"/>
                  <a:gd name="T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2">
                    <a:moveTo>
                      <a:pt x="0" y="28"/>
                    </a:moveTo>
                    <a:lnTo>
                      <a:pt x="30" y="0"/>
                    </a:lnTo>
                    <a:lnTo>
                      <a:pt x="79" y="14"/>
                    </a:lnTo>
                    <a:lnTo>
                      <a:pt x="51" y="4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146"/>
              <p:cNvSpPr>
                <a:spLocks/>
              </p:cNvSpPr>
              <p:nvPr/>
            </p:nvSpPr>
            <p:spPr bwMode="auto">
              <a:xfrm>
                <a:off x="6681" y="862"/>
                <a:ext cx="38" cy="20"/>
              </a:xfrm>
              <a:custGeom>
                <a:avLst/>
                <a:gdLst>
                  <a:gd name="T0" fmla="*/ 0 w 77"/>
                  <a:gd name="T1" fmla="*/ 28 h 41"/>
                  <a:gd name="T2" fmla="*/ 30 w 77"/>
                  <a:gd name="T3" fmla="*/ 0 h 41"/>
                  <a:gd name="T4" fmla="*/ 77 w 77"/>
                  <a:gd name="T5" fmla="*/ 13 h 41"/>
                  <a:gd name="T6" fmla="*/ 48 w 77"/>
                  <a:gd name="T7" fmla="*/ 41 h 41"/>
                  <a:gd name="T8" fmla="*/ 0 w 77"/>
                  <a:gd name="T9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1">
                    <a:moveTo>
                      <a:pt x="0" y="28"/>
                    </a:moveTo>
                    <a:lnTo>
                      <a:pt x="30" y="0"/>
                    </a:lnTo>
                    <a:lnTo>
                      <a:pt x="77" y="13"/>
                    </a:lnTo>
                    <a:lnTo>
                      <a:pt x="48" y="4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147"/>
              <p:cNvSpPr>
                <a:spLocks/>
              </p:cNvSpPr>
              <p:nvPr/>
            </p:nvSpPr>
            <p:spPr bwMode="auto">
              <a:xfrm>
                <a:off x="6703" y="838"/>
                <a:ext cx="41" cy="24"/>
              </a:xfrm>
              <a:custGeom>
                <a:avLst/>
                <a:gdLst>
                  <a:gd name="T0" fmla="*/ 0 w 82"/>
                  <a:gd name="T1" fmla="*/ 33 h 46"/>
                  <a:gd name="T2" fmla="*/ 36 w 82"/>
                  <a:gd name="T3" fmla="*/ 0 h 46"/>
                  <a:gd name="T4" fmla="*/ 82 w 82"/>
                  <a:gd name="T5" fmla="*/ 11 h 46"/>
                  <a:gd name="T6" fmla="*/ 47 w 82"/>
                  <a:gd name="T7" fmla="*/ 46 h 46"/>
                  <a:gd name="T8" fmla="*/ 0 w 82"/>
                  <a:gd name="T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6">
                    <a:moveTo>
                      <a:pt x="0" y="33"/>
                    </a:moveTo>
                    <a:lnTo>
                      <a:pt x="36" y="0"/>
                    </a:lnTo>
                    <a:lnTo>
                      <a:pt x="82" y="11"/>
                    </a:lnTo>
                    <a:lnTo>
                      <a:pt x="47" y="4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148"/>
              <p:cNvSpPr>
                <a:spLocks/>
              </p:cNvSpPr>
              <p:nvPr/>
            </p:nvSpPr>
            <p:spPr bwMode="auto">
              <a:xfrm>
                <a:off x="6203" y="718"/>
                <a:ext cx="33" cy="14"/>
              </a:xfrm>
              <a:custGeom>
                <a:avLst/>
                <a:gdLst>
                  <a:gd name="T0" fmla="*/ 24 w 65"/>
                  <a:gd name="T1" fmla="*/ 0 h 28"/>
                  <a:gd name="T2" fmla="*/ 65 w 65"/>
                  <a:gd name="T3" fmla="*/ 11 h 28"/>
                  <a:gd name="T4" fmla="*/ 41 w 65"/>
                  <a:gd name="T5" fmla="*/ 28 h 28"/>
                  <a:gd name="T6" fmla="*/ 0 w 65"/>
                  <a:gd name="T7" fmla="*/ 17 h 28"/>
                  <a:gd name="T8" fmla="*/ 24 w 6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4" y="0"/>
                    </a:moveTo>
                    <a:lnTo>
                      <a:pt x="65" y="11"/>
                    </a:lnTo>
                    <a:lnTo>
                      <a:pt x="41" y="28"/>
                    </a:lnTo>
                    <a:lnTo>
                      <a:pt x="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149"/>
              <p:cNvSpPr>
                <a:spLocks/>
              </p:cNvSpPr>
              <p:nvPr/>
            </p:nvSpPr>
            <p:spPr bwMode="auto">
              <a:xfrm>
                <a:off x="6570" y="961"/>
                <a:ext cx="44" cy="24"/>
              </a:xfrm>
              <a:custGeom>
                <a:avLst/>
                <a:gdLst>
                  <a:gd name="T0" fmla="*/ 56 w 87"/>
                  <a:gd name="T1" fmla="*/ 49 h 49"/>
                  <a:gd name="T2" fmla="*/ 0 w 87"/>
                  <a:gd name="T3" fmla="*/ 29 h 49"/>
                  <a:gd name="T4" fmla="*/ 32 w 87"/>
                  <a:gd name="T5" fmla="*/ 0 h 49"/>
                  <a:gd name="T6" fmla="*/ 87 w 87"/>
                  <a:gd name="T7" fmla="*/ 19 h 49"/>
                  <a:gd name="T8" fmla="*/ 56 w 8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49">
                    <a:moveTo>
                      <a:pt x="56" y="49"/>
                    </a:moveTo>
                    <a:lnTo>
                      <a:pt x="0" y="29"/>
                    </a:lnTo>
                    <a:lnTo>
                      <a:pt x="32" y="0"/>
                    </a:lnTo>
                    <a:lnTo>
                      <a:pt x="87" y="19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150"/>
              <p:cNvSpPr>
                <a:spLocks/>
              </p:cNvSpPr>
              <p:nvPr/>
            </p:nvSpPr>
            <p:spPr bwMode="auto">
              <a:xfrm>
                <a:off x="6190" y="210"/>
                <a:ext cx="561" cy="506"/>
              </a:xfrm>
              <a:custGeom>
                <a:avLst/>
                <a:gdLst>
                  <a:gd name="T0" fmla="*/ 394 w 1122"/>
                  <a:gd name="T1" fmla="*/ 20 h 1013"/>
                  <a:gd name="T2" fmla="*/ 389 w 1122"/>
                  <a:gd name="T3" fmla="*/ 36 h 1013"/>
                  <a:gd name="T4" fmla="*/ 1106 w 1122"/>
                  <a:gd name="T5" fmla="*/ 16 h 1013"/>
                  <a:gd name="T6" fmla="*/ 1106 w 1122"/>
                  <a:gd name="T7" fmla="*/ 993 h 1013"/>
                  <a:gd name="T8" fmla="*/ 16 w 1122"/>
                  <a:gd name="T9" fmla="*/ 806 h 1013"/>
                  <a:gd name="T10" fmla="*/ 16 w 1122"/>
                  <a:gd name="T11" fmla="*/ 45 h 1013"/>
                  <a:gd name="T12" fmla="*/ 361 w 1122"/>
                  <a:gd name="T13" fmla="*/ 36 h 1013"/>
                  <a:gd name="T14" fmla="*/ 358 w 1122"/>
                  <a:gd name="T15" fmla="*/ 21 h 1013"/>
                  <a:gd name="T16" fmla="*/ 0 w 1122"/>
                  <a:gd name="T17" fmla="*/ 30 h 1013"/>
                  <a:gd name="T18" fmla="*/ 0 w 1122"/>
                  <a:gd name="T19" fmla="*/ 820 h 1013"/>
                  <a:gd name="T20" fmla="*/ 1122 w 1122"/>
                  <a:gd name="T21" fmla="*/ 1013 h 1013"/>
                  <a:gd name="T22" fmla="*/ 1122 w 1122"/>
                  <a:gd name="T23" fmla="*/ 0 h 1013"/>
                  <a:gd name="T24" fmla="*/ 394 w 1122"/>
                  <a:gd name="T25" fmla="*/ 2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2" h="1013">
                    <a:moveTo>
                      <a:pt x="394" y="20"/>
                    </a:moveTo>
                    <a:lnTo>
                      <a:pt x="389" y="36"/>
                    </a:lnTo>
                    <a:lnTo>
                      <a:pt x="1106" y="16"/>
                    </a:lnTo>
                    <a:lnTo>
                      <a:pt x="1106" y="993"/>
                    </a:lnTo>
                    <a:lnTo>
                      <a:pt x="16" y="806"/>
                    </a:lnTo>
                    <a:lnTo>
                      <a:pt x="16" y="45"/>
                    </a:lnTo>
                    <a:lnTo>
                      <a:pt x="361" y="36"/>
                    </a:lnTo>
                    <a:lnTo>
                      <a:pt x="358" y="21"/>
                    </a:lnTo>
                    <a:lnTo>
                      <a:pt x="0" y="30"/>
                    </a:lnTo>
                    <a:lnTo>
                      <a:pt x="0" y="820"/>
                    </a:lnTo>
                    <a:lnTo>
                      <a:pt x="1122" y="1013"/>
                    </a:lnTo>
                    <a:lnTo>
                      <a:pt x="1122" y="0"/>
                    </a:lnTo>
                    <a:lnTo>
                      <a:pt x="39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151"/>
              <p:cNvSpPr>
                <a:spLocks/>
              </p:cNvSpPr>
              <p:nvPr/>
            </p:nvSpPr>
            <p:spPr bwMode="auto">
              <a:xfrm>
                <a:off x="6369" y="219"/>
                <a:ext cx="18" cy="8"/>
              </a:xfrm>
              <a:custGeom>
                <a:avLst/>
                <a:gdLst>
                  <a:gd name="T0" fmla="*/ 31 w 36"/>
                  <a:gd name="T1" fmla="*/ 16 h 16"/>
                  <a:gd name="T2" fmla="*/ 36 w 36"/>
                  <a:gd name="T3" fmla="*/ 0 h 16"/>
                  <a:gd name="T4" fmla="*/ 0 w 36"/>
                  <a:gd name="T5" fmla="*/ 1 h 16"/>
                  <a:gd name="T6" fmla="*/ 3 w 36"/>
                  <a:gd name="T7" fmla="*/ 16 h 16"/>
                  <a:gd name="T8" fmla="*/ 31 w 3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1" y="16"/>
                    </a:moveTo>
                    <a:lnTo>
                      <a:pt x="36" y="0"/>
                    </a:lnTo>
                    <a:lnTo>
                      <a:pt x="0" y="1"/>
                    </a:lnTo>
                    <a:lnTo>
                      <a:pt x="3" y="16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164"/>
              <p:cNvSpPr>
                <a:spLocks/>
              </p:cNvSpPr>
              <p:nvPr/>
            </p:nvSpPr>
            <p:spPr bwMode="auto">
              <a:xfrm>
                <a:off x="5865" y="944"/>
                <a:ext cx="195" cy="79"/>
              </a:xfrm>
              <a:custGeom>
                <a:avLst/>
                <a:gdLst>
                  <a:gd name="T0" fmla="*/ 0 w 391"/>
                  <a:gd name="T1" fmla="*/ 17 h 158"/>
                  <a:gd name="T2" fmla="*/ 391 w 391"/>
                  <a:gd name="T3" fmla="*/ 158 h 158"/>
                  <a:gd name="T4" fmla="*/ 387 w 391"/>
                  <a:gd name="T5" fmla="*/ 140 h 158"/>
                  <a:gd name="T6" fmla="*/ 0 w 391"/>
                  <a:gd name="T7" fmla="*/ 0 h 158"/>
                  <a:gd name="T8" fmla="*/ 0 w 391"/>
                  <a:gd name="T9" fmla="*/ 1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58">
                    <a:moveTo>
                      <a:pt x="0" y="17"/>
                    </a:moveTo>
                    <a:lnTo>
                      <a:pt x="391" y="158"/>
                    </a:lnTo>
                    <a:lnTo>
                      <a:pt x="387" y="14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2" name="Group 171"/>
            <p:cNvGrpSpPr>
              <a:grpSpLocks noChangeAspect="1"/>
            </p:cNvGrpSpPr>
            <p:nvPr/>
          </p:nvGrpSpPr>
          <p:grpSpPr bwMode="auto">
            <a:xfrm>
              <a:off x="9878565" y="-119628"/>
              <a:ext cx="894359" cy="1004598"/>
              <a:chOff x="5852" y="1480"/>
              <a:chExt cx="1006" cy="1130"/>
            </a:xfrm>
            <a:scene3d>
              <a:camera prst="isometricOffAxis2Left"/>
              <a:lightRig rig="threePt" dir="t"/>
            </a:scene3d>
          </p:grpSpPr>
          <p:sp>
            <p:nvSpPr>
              <p:cNvPr id="23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5852" y="1480"/>
                <a:ext cx="1006" cy="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73"/>
              <p:cNvSpPr>
                <a:spLocks/>
              </p:cNvSpPr>
              <p:nvPr/>
            </p:nvSpPr>
            <p:spPr bwMode="auto">
              <a:xfrm>
                <a:off x="6091" y="1975"/>
                <a:ext cx="700" cy="603"/>
              </a:xfrm>
              <a:custGeom>
                <a:avLst/>
                <a:gdLst>
                  <a:gd name="T0" fmla="*/ 0 w 1400"/>
                  <a:gd name="T1" fmla="*/ 316 h 1204"/>
                  <a:gd name="T2" fmla="*/ 127 w 1400"/>
                  <a:gd name="T3" fmla="*/ 79 h 1204"/>
                  <a:gd name="T4" fmla="*/ 976 w 1400"/>
                  <a:gd name="T5" fmla="*/ 72 h 1204"/>
                  <a:gd name="T6" fmla="*/ 1005 w 1400"/>
                  <a:gd name="T7" fmla="*/ 8 h 1204"/>
                  <a:gd name="T8" fmla="*/ 1264 w 1400"/>
                  <a:gd name="T9" fmla="*/ 0 h 1204"/>
                  <a:gd name="T10" fmla="*/ 1250 w 1400"/>
                  <a:gd name="T11" fmla="*/ 65 h 1204"/>
                  <a:gd name="T12" fmla="*/ 1400 w 1400"/>
                  <a:gd name="T13" fmla="*/ 65 h 1204"/>
                  <a:gd name="T14" fmla="*/ 1197 w 1400"/>
                  <a:gd name="T15" fmla="*/ 1204 h 1204"/>
                  <a:gd name="T16" fmla="*/ 811 w 1400"/>
                  <a:gd name="T17" fmla="*/ 1172 h 1204"/>
                  <a:gd name="T18" fmla="*/ 351 w 1400"/>
                  <a:gd name="T19" fmla="*/ 978 h 1204"/>
                  <a:gd name="T20" fmla="*/ 0 w 1400"/>
                  <a:gd name="T21" fmla="*/ 316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0" h="1204">
                    <a:moveTo>
                      <a:pt x="0" y="316"/>
                    </a:moveTo>
                    <a:lnTo>
                      <a:pt x="127" y="79"/>
                    </a:lnTo>
                    <a:lnTo>
                      <a:pt x="976" y="72"/>
                    </a:lnTo>
                    <a:lnTo>
                      <a:pt x="1005" y="8"/>
                    </a:lnTo>
                    <a:lnTo>
                      <a:pt x="1264" y="0"/>
                    </a:lnTo>
                    <a:lnTo>
                      <a:pt x="1250" y="65"/>
                    </a:lnTo>
                    <a:lnTo>
                      <a:pt x="1400" y="65"/>
                    </a:lnTo>
                    <a:lnTo>
                      <a:pt x="1197" y="1204"/>
                    </a:lnTo>
                    <a:lnTo>
                      <a:pt x="811" y="1172"/>
                    </a:lnTo>
                    <a:lnTo>
                      <a:pt x="351" y="978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CE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74"/>
              <p:cNvSpPr>
                <a:spLocks/>
              </p:cNvSpPr>
              <p:nvPr/>
            </p:nvSpPr>
            <p:spPr bwMode="auto">
              <a:xfrm>
                <a:off x="6655" y="2008"/>
                <a:ext cx="136" cy="570"/>
              </a:xfrm>
              <a:custGeom>
                <a:avLst/>
                <a:gdLst>
                  <a:gd name="T0" fmla="*/ 198 w 272"/>
                  <a:gd name="T1" fmla="*/ 14 h 1139"/>
                  <a:gd name="T2" fmla="*/ 0 w 272"/>
                  <a:gd name="T3" fmla="*/ 1085 h 1139"/>
                  <a:gd name="T4" fmla="*/ 69 w 272"/>
                  <a:gd name="T5" fmla="*/ 1139 h 1139"/>
                  <a:gd name="T6" fmla="*/ 272 w 272"/>
                  <a:gd name="T7" fmla="*/ 0 h 1139"/>
                  <a:gd name="T8" fmla="*/ 198 w 272"/>
                  <a:gd name="T9" fmla="*/ 14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139">
                    <a:moveTo>
                      <a:pt x="198" y="14"/>
                    </a:moveTo>
                    <a:lnTo>
                      <a:pt x="0" y="1085"/>
                    </a:lnTo>
                    <a:lnTo>
                      <a:pt x="69" y="1139"/>
                    </a:lnTo>
                    <a:lnTo>
                      <a:pt x="272" y="0"/>
                    </a:lnTo>
                    <a:lnTo>
                      <a:pt x="198" y="14"/>
                    </a:lnTo>
                    <a:close/>
                  </a:path>
                </a:pathLst>
              </a:custGeom>
              <a:solidFill>
                <a:srgbClr val="F2C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75"/>
              <p:cNvSpPr>
                <a:spLocks/>
              </p:cNvSpPr>
              <p:nvPr/>
            </p:nvSpPr>
            <p:spPr bwMode="auto">
              <a:xfrm>
                <a:off x="6212" y="1975"/>
                <a:ext cx="514" cy="327"/>
              </a:xfrm>
              <a:custGeom>
                <a:avLst/>
                <a:gdLst>
                  <a:gd name="T0" fmla="*/ 690 w 1026"/>
                  <a:gd name="T1" fmla="*/ 654 h 654"/>
                  <a:gd name="T2" fmla="*/ 1026 w 1026"/>
                  <a:gd name="T3" fmla="*/ 65 h 654"/>
                  <a:gd name="T4" fmla="*/ 1007 w 1026"/>
                  <a:gd name="T5" fmla="*/ 65 h 654"/>
                  <a:gd name="T6" fmla="*/ 1021 w 1026"/>
                  <a:gd name="T7" fmla="*/ 0 h 654"/>
                  <a:gd name="T8" fmla="*/ 762 w 1026"/>
                  <a:gd name="T9" fmla="*/ 8 h 654"/>
                  <a:gd name="T10" fmla="*/ 733 w 1026"/>
                  <a:gd name="T11" fmla="*/ 72 h 654"/>
                  <a:gd name="T12" fmla="*/ 208 w 1026"/>
                  <a:gd name="T13" fmla="*/ 77 h 654"/>
                  <a:gd name="T14" fmla="*/ 0 w 1026"/>
                  <a:gd name="T15" fmla="*/ 353 h 654"/>
                  <a:gd name="T16" fmla="*/ 690 w 1026"/>
                  <a:gd name="T17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654">
                    <a:moveTo>
                      <a:pt x="690" y="654"/>
                    </a:moveTo>
                    <a:lnTo>
                      <a:pt x="1026" y="65"/>
                    </a:lnTo>
                    <a:lnTo>
                      <a:pt x="1007" y="65"/>
                    </a:lnTo>
                    <a:lnTo>
                      <a:pt x="1021" y="0"/>
                    </a:lnTo>
                    <a:lnTo>
                      <a:pt x="762" y="8"/>
                    </a:lnTo>
                    <a:lnTo>
                      <a:pt x="733" y="72"/>
                    </a:lnTo>
                    <a:lnTo>
                      <a:pt x="208" y="77"/>
                    </a:lnTo>
                    <a:lnTo>
                      <a:pt x="0" y="353"/>
                    </a:lnTo>
                    <a:lnTo>
                      <a:pt x="690" y="654"/>
                    </a:lnTo>
                    <a:close/>
                  </a:path>
                </a:pathLst>
              </a:custGeom>
              <a:solidFill>
                <a:srgbClr val="AD8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76"/>
              <p:cNvSpPr>
                <a:spLocks/>
              </p:cNvSpPr>
              <p:nvPr/>
            </p:nvSpPr>
            <p:spPr bwMode="auto">
              <a:xfrm>
                <a:off x="6101" y="1961"/>
                <a:ext cx="704" cy="635"/>
              </a:xfrm>
              <a:custGeom>
                <a:avLst/>
                <a:gdLst>
                  <a:gd name="T0" fmla="*/ 1262 w 1409"/>
                  <a:gd name="T1" fmla="*/ 75 h 1268"/>
                  <a:gd name="T2" fmla="*/ 1277 w 1409"/>
                  <a:gd name="T3" fmla="*/ 0 h 1268"/>
                  <a:gd name="T4" fmla="*/ 973 w 1409"/>
                  <a:gd name="T5" fmla="*/ 0 h 1268"/>
                  <a:gd name="T6" fmla="*/ 948 w 1409"/>
                  <a:gd name="T7" fmla="*/ 81 h 1268"/>
                  <a:gd name="T8" fmla="*/ 96 w 1409"/>
                  <a:gd name="T9" fmla="*/ 81 h 1268"/>
                  <a:gd name="T10" fmla="*/ 0 w 1409"/>
                  <a:gd name="T11" fmla="*/ 263 h 1268"/>
                  <a:gd name="T12" fmla="*/ 38 w 1409"/>
                  <a:gd name="T13" fmla="*/ 283 h 1268"/>
                  <a:gd name="T14" fmla="*/ 122 w 1409"/>
                  <a:gd name="T15" fmla="*/ 123 h 1268"/>
                  <a:gd name="T16" fmla="*/ 980 w 1409"/>
                  <a:gd name="T17" fmla="*/ 123 h 1268"/>
                  <a:gd name="T18" fmla="*/ 1005 w 1409"/>
                  <a:gd name="T19" fmla="*/ 43 h 1268"/>
                  <a:gd name="T20" fmla="*/ 1225 w 1409"/>
                  <a:gd name="T21" fmla="*/ 43 h 1268"/>
                  <a:gd name="T22" fmla="*/ 1209 w 1409"/>
                  <a:gd name="T23" fmla="*/ 119 h 1268"/>
                  <a:gd name="T24" fmla="*/ 1357 w 1409"/>
                  <a:gd name="T25" fmla="*/ 119 h 1268"/>
                  <a:gd name="T26" fmla="*/ 1143 w 1409"/>
                  <a:gd name="T27" fmla="*/ 1250 h 1268"/>
                  <a:gd name="T28" fmla="*/ 1192 w 1409"/>
                  <a:gd name="T29" fmla="*/ 1268 h 1268"/>
                  <a:gd name="T30" fmla="*/ 1409 w 1409"/>
                  <a:gd name="T31" fmla="*/ 75 h 1268"/>
                  <a:gd name="T32" fmla="*/ 1262 w 1409"/>
                  <a:gd name="T33" fmla="*/ 75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9" h="1268">
                    <a:moveTo>
                      <a:pt x="1262" y="75"/>
                    </a:moveTo>
                    <a:lnTo>
                      <a:pt x="1277" y="0"/>
                    </a:lnTo>
                    <a:lnTo>
                      <a:pt x="973" y="0"/>
                    </a:lnTo>
                    <a:lnTo>
                      <a:pt x="948" y="81"/>
                    </a:lnTo>
                    <a:lnTo>
                      <a:pt x="96" y="81"/>
                    </a:lnTo>
                    <a:lnTo>
                      <a:pt x="0" y="263"/>
                    </a:lnTo>
                    <a:lnTo>
                      <a:pt x="38" y="283"/>
                    </a:lnTo>
                    <a:lnTo>
                      <a:pt x="122" y="123"/>
                    </a:lnTo>
                    <a:lnTo>
                      <a:pt x="980" y="123"/>
                    </a:lnTo>
                    <a:lnTo>
                      <a:pt x="1005" y="43"/>
                    </a:lnTo>
                    <a:lnTo>
                      <a:pt x="1225" y="43"/>
                    </a:lnTo>
                    <a:lnTo>
                      <a:pt x="1209" y="119"/>
                    </a:lnTo>
                    <a:lnTo>
                      <a:pt x="1357" y="119"/>
                    </a:lnTo>
                    <a:lnTo>
                      <a:pt x="1143" y="1250"/>
                    </a:lnTo>
                    <a:lnTo>
                      <a:pt x="1192" y="1268"/>
                    </a:lnTo>
                    <a:lnTo>
                      <a:pt x="1409" y="75"/>
                    </a:lnTo>
                    <a:lnTo>
                      <a:pt x="126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77"/>
              <p:cNvSpPr>
                <a:spLocks/>
              </p:cNvSpPr>
              <p:nvPr/>
            </p:nvSpPr>
            <p:spPr bwMode="auto">
              <a:xfrm>
                <a:off x="5959" y="1500"/>
                <a:ext cx="710" cy="777"/>
              </a:xfrm>
              <a:custGeom>
                <a:avLst/>
                <a:gdLst>
                  <a:gd name="T0" fmla="*/ 589 w 1420"/>
                  <a:gd name="T1" fmla="*/ 0 h 1555"/>
                  <a:gd name="T2" fmla="*/ 0 w 1420"/>
                  <a:gd name="T3" fmla="*/ 1115 h 1555"/>
                  <a:gd name="T4" fmla="*/ 830 w 1420"/>
                  <a:gd name="T5" fmla="*/ 1555 h 1555"/>
                  <a:gd name="T6" fmla="*/ 1420 w 1420"/>
                  <a:gd name="T7" fmla="*/ 440 h 1555"/>
                  <a:gd name="T8" fmla="*/ 589 w 1420"/>
                  <a:gd name="T9" fmla="*/ 0 h 1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0" h="1555">
                    <a:moveTo>
                      <a:pt x="589" y="0"/>
                    </a:moveTo>
                    <a:lnTo>
                      <a:pt x="0" y="1115"/>
                    </a:lnTo>
                    <a:lnTo>
                      <a:pt x="830" y="1555"/>
                    </a:lnTo>
                    <a:lnTo>
                      <a:pt x="1420" y="44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8"/>
              <p:cNvSpPr>
                <a:spLocks/>
              </p:cNvSpPr>
              <p:nvPr/>
            </p:nvSpPr>
            <p:spPr bwMode="auto">
              <a:xfrm>
                <a:off x="5988" y="1529"/>
                <a:ext cx="652" cy="719"/>
              </a:xfrm>
              <a:custGeom>
                <a:avLst/>
                <a:gdLst>
                  <a:gd name="T0" fmla="*/ 1303 w 1303"/>
                  <a:gd name="T1" fmla="*/ 400 h 1439"/>
                  <a:gd name="T2" fmla="*/ 754 w 1303"/>
                  <a:gd name="T3" fmla="*/ 1439 h 1439"/>
                  <a:gd name="T4" fmla="*/ 0 w 1303"/>
                  <a:gd name="T5" fmla="*/ 1039 h 1439"/>
                  <a:gd name="T6" fmla="*/ 548 w 1303"/>
                  <a:gd name="T7" fmla="*/ 0 h 1439"/>
                  <a:gd name="T8" fmla="*/ 1303 w 1303"/>
                  <a:gd name="T9" fmla="*/ 400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3" h="1439">
                    <a:moveTo>
                      <a:pt x="1303" y="400"/>
                    </a:moveTo>
                    <a:lnTo>
                      <a:pt x="754" y="1439"/>
                    </a:lnTo>
                    <a:lnTo>
                      <a:pt x="0" y="1039"/>
                    </a:lnTo>
                    <a:lnTo>
                      <a:pt x="548" y="0"/>
                    </a:lnTo>
                    <a:lnTo>
                      <a:pt x="1303" y="40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79"/>
              <p:cNvSpPr>
                <a:spLocks/>
              </p:cNvSpPr>
              <p:nvPr/>
            </p:nvSpPr>
            <p:spPr bwMode="auto">
              <a:xfrm>
                <a:off x="6284" y="1605"/>
                <a:ext cx="270" cy="154"/>
              </a:xfrm>
              <a:custGeom>
                <a:avLst/>
                <a:gdLst>
                  <a:gd name="T0" fmla="*/ 532 w 540"/>
                  <a:gd name="T1" fmla="*/ 282 h 309"/>
                  <a:gd name="T2" fmla="*/ 22 w 540"/>
                  <a:gd name="T3" fmla="*/ 1 h 309"/>
                  <a:gd name="T4" fmla="*/ 22 w 540"/>
                  <a:gd name="T5" fmla="*/ 1 h 309"/>
                  <a:gd name="T6" fmla="*/ 17 w 540"/>
                  <a:gd name="T7" fmla="*/ 0 h 309"/>
                  <a:gd name="T8" fmla="*/ 11 w 540"/>
                  <a:gd name="T9" fmla="*/ 0 h 309"/>
                  <a:gd name="T10" fmla="*/ 6 w 540"/>
                  <a:gd name="T11" fmla="*/ 2 h 309"/>
                  <a:gd name="T12" fmla="*/ 3 w 540"/>
                  <a:gd name="T13" fmla="*/ 7 h 309"/>
                  <a:gd name="T14" fmla="*/ 0 w 540"/>
                  <a:gd name="T15" fmla="*/ 13 h 309"/>
                  <a:gd name="T16" fmla="*/ 0 w 540"/>
                  <a:gd name="T17" fmla="*/ 18 h 309"/>
                  <a:gd name="T18" fmla="*/ 3 w 540"/>
                  <a:gd name="T19" fmla="*/ 23 h 309"/>
                  <a:gd name="T20" fmla="*/ 7 w 540"/>
                  <a:gd name="T21" fmla="*/ 26 h 309"/>
                  <a:gd name="T22" fmla="*/ 7 w 540"/>
                  <a:gd name="T23" fmla="*/ 26 h 309"/>
                  <a:gd name="T24" fmla="*/ 518 w 540"/>
                  <a:gd name="T25" fmla="*/ 308 h 309"/>
                  <a:gd name="T26" fmla="*/ 518 w 540"/>
                  <a:gd name="T27" fmla="*/ 308 h 309"/>
                  <a:gd name="T28" fmla="*/ 524 w 540"/>
                  <a:gd name="T29" fmla="*/ 309 h 309"/>
                  <a:gd name="T30" fmla="*/ 530 w 540"/>
                  <a:gd name="T31" fmla="*/ 309 h 309"/>
                  <a:gd name="T32" fmla="*/ 535 w 540"/>
                  <a:gd name="T33" fmla="*/ 306 h 309"/>
                  <a:gd name="T34" fmla="*/ 538 w 540"/>
                  <a:gd name="T35" fmla="*/ 302 h 309"/>
                  <a:gd name="T36" fmla="*/ 540 w 540"/>
                  <a:gd name="T37" fmla="*/ 296 h 309"/>
                  <a:gd name="T38" fmla="*/ 539 w 540"/>
                  <a:gd name="T39" fmla="*/ 290 h 309"/>
                  <a:gd name="T40" fmla="*/ 537 w 540"/>
                  <a:gd name="T41" fmla="*/ 286 h 309"/>
                  <a:gd name="T42" fmla="*/ 532 w 540"/>
                  <a:gd name="T43" fmla="*/ 282 h 309"/>
                  <a:gd name="T44" fmla="*/ 532 w 540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09">
                    <a:moveTo>
                      <a:pt x="532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8"/>
                    </a:lnTo>
                    <a:lnTo>
                      <a:pt x="518" y="308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5" y="306"/>
                    </a:lnTo>
                    <a:lnTo>
                      <a:pt x="538" y="302"/>
                    </a:lnTo>
                    <a:lnTo>
                      <a:pt x="540" y="296"/>
                    </a:lnTo>
                    <a:lnTo>
                      <a:pt x="539" y="290"/>
                    </a:lnTo>
                    <a:lnTo>
                      <a:pt x="537" y="286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80"/>
              <p:cNvSpPr>
                <a:spLocks/>
              </p:cNvSpPr>
              <p:nvPr/>
            </p:nvSpPr>
            <p:spPr bwMode="auto">
              <a:xfrm>
                <a:off x="6259" y="1650"/>
                <a:ext cx="270" cy="155"/>
              </a:xfrm>
              <a:custGeom>
                <a:avLst/>
                <a:gdLst>
                  <a:gd name="T0" fmla="*/ 532 w 539"/>
                  <a:gd name="T1" fmla="*/ 282 h 309"/>
                  <a:gd name="T2" fmla="*/ 21 w 539"/>
                  <a:gd name="T3" fmla="*/ 1 h 309"/>
                  <a:gd name="T4" fmla="*/ 21 w 539"/>
                  <a:gd name="T5" fmla="*/ 1 h 309"/>
                  <a:gd name="T6" fmla="*/ 15 w 539"/>
                  <a:gd name="T7" fmla="*/ 0 h 309"/>
                  <a:gd name="T8" fmla="*/ 10 w 539"/>
                  <a:gd name="T9" fmla="*/ 0 h 309"/>
                  <a:gd name="T10" fmla="*/ 6 w 539"/>
                  <a:gd name="T11" fmla="*/ 2 h 309"/>
                  <a:gd name="T12" fmla="*/ 1 w 539"/>
                  <a:gd name="T13" fmla="*/ 7 h 309"/>
                  <a:gd name="T14" fmla="*/ 0 w 539"/>
                  <a:gd name="T15" fmla="*/ 13 h 309"/>
                  <a:gd name="T16" fmla="*/ 0 w 539"/>
                  <a:gd name="T17" fmla="*/ 18 h 309"/>
                  <a:gd name="T18" fmla="*/ 2 w 539"/>
                  <a:gd name="T19" fmla="*/ 23 h 309"/>
                  <a:gd name="T20" fmla="*/ 7 w 539"/>
                  <a:gd name="T21" fmla="*/ 26 h 309"/>
                  <a:gd name="T22" fmla="*/ 7 w 539"/>
                  <a:gd name="T23" fmla="*/ 26 h 309"/>
                  <a:gd name="T24" fmla="*/ 518 w 539"/>
                  <a:gd name="T25" fmla="*/ 308 h 309"/>
                  <a:gd name="T26" fmla="*/ 518 w 539"/>
                  <a:gd name="T27" fmla="*/ 308 h 309"/>
                  <a:gd name="T28" fmla="*/ 524 w 539"/>
                  <a:gd name="T29" fmla="*/ 309 h 309"/>
                  <a:gd name="T30" fmla="*/ 529 w 539"/>
                  <a:gd name="T31" fmla="*/ 309 h 309"/>
                  <a:gd name="T32" fmla="*/ 534 w 539"/>
                  <a:gd name="T33" fmla="*/ 306 h 309"/>
                  <a:gd name="T34" fmla="*/ 537 w 539"/>
                  <a:gd name="T35" fmla="*/ 302 h 309"/>
                  <a:gd name="T36" fmla="*/ 539 w 539"/>
                  <a:gd name="T37" fmla="*/ 296 h 309"/>
                  <a:gd name="T38" fmla="*/ 539 w 539"/>
                  <a:gd name="T39" fmla="*/ 290 h 309"/>
                  <a:gd name="T40" fmla="*/ 536 w 539"/>
                  <a:gd name="T41" fmla="*/ 286 h 309"/>
                  <a:gd name="T42" fmla="*/ 532 w 539"/>
                  <a:gd name="T43" fmla="*/ 282 h 309"/>
                  <a:gd name="T44" fmla="*/ 532 w 539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8"/>
                    </a:lnTo>
                    <a:lnTo>
                      <a:pt x="518" y="308"/>
                    </a:lnTo>
                    <a:lnTo>
                      <a:pt x="524" y="309"/>
                    </a:lnTo>
                    <a:lnTo>
                      <a:pt x="529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39" y="296"/>
                    </a:lnTo>
                    <a:lnTo>
                      <a:pt x="539" y="290"/>
                    </a:lnTo>
                    <a:lnTo>
                      <a:pt x="536" y="286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81"/>
              <p:cNvSpPr>
                <a:spLocks/>
              </p:cNvSpPr>
              <p:nvPr/>
            </p:nvSpPr>
            <p:spPr bwMode="auto">
              <a:xfrm>
                <a:off x="6235" y="1695"/>
                <a:ext cx="269" cy="155"/>
              </a:xfrm>
              <a:custGeom>
                <a:avLst/>
                <a:gdLst>
                  <a:gd name="T0" fmla="*/ 532 w 539"/>
                  <a:gd name="T1" fmla="*/ 282 h 310"/>
                  <a:gd name="T2" fmla="*/ 21 w 539"/>
                  <a:gd name="T3" fmla="*/ 2 h 310"/>
                  <a:gd name="T4" fmla="*/ 21 w 539"/>
                  <a:gd name="T5" fmla="*/ 2 h 310"/>
                  <a:gd name="T6" fmla="*/ 15 w 539"/>
                  <a:gd name="T7" fmla="*/ 0 h 310"/>
                  <a:gd name="T8" fmla="*/ 10 w 539"/>
                  <a:gd name="T9" fmla="*/ 1 h 310"/>
                  <a:gd name="T10" fmla="*/ 5 w 539"/>
                  <a:gd name="T11" fmla="*/ 3 h 310"/>
                  <a:gd name="T12" fmla="*/ 2 w 539"/>
                  <a:gd name="T13" fmla="*/ 8 h 310"/>
                  <a:gd name="T14" fmla="*/ 0 w 539"/>
                  <a:gd name="T15" fmla="*/ 14 h 310"/>
                  <a:gd name="T16" fmla="*/ 0 w 539"/>
                  <a:gd name="T17" fmla="*/ 18 h 310"/>
                  <a:gd name="T18" fmla="*/ 3 w 539"/>
                  <a:gd name="T19" fmla="*/ 23 h 310"/>
                  <a:gd name="T20" fmla="*/ 7 w 539"/>
                  <a:gd name="T21" fmla="*/ 27 h 310"/>
                  <a:gd name="T22" fmla="*/ 7 w 539"/>
                  <a:gd name="T23" fmla="*/ 27 h 310"/>
                  <a:gd name="T24" fmla="*/ 518 w 539"/>
                  <a:gd name="T25" fmla="*/ 307 h 310"/>
                  <a:gd name="T26" fmla="*/ 518 w 539"/>
                  <a:gd name="T27" fmla="*/ 307 h 310"/>
                  <a:gd name="T28" fmla="*/ 524 w 539"/>
                  <a:gd name="T29" fmla="*/ 310 h 310"/>
                  <a:gd name="T30" fmla="*/ 529 w 539"/>
                  <a:gd name="T31" fmla="*/ 310 h 310"/>
                  <a:gd name="T32" fmla="*/ 535 w 539"/>
                  <a:gd name="T33" fmla="*/ 306 h 310"/>
                  <a:gd name="T34" fmla="*/ 538 w 539"/>
                  <a:gd name="T35" fmla="*/ 302 h 310"/>
                  <a:gd name="T36" fmla="*/ 539 w 539"/>
                  <a:gd name="T37" fmla="*/ 296 h 310"/>
                  <a:gd name="T38" fmla="*/ 539 w 539"/>
                  <a:gd name="T39" fmla="*/ 291 h 310"/>
                  <a:gd name="T40" fmla="*/ 537 w 539"/>
                  <a:gd name="T41" fmla="*/ 285 h 310"/>
                  <a:gd name="T42" fmla="*/ 532 w 539"/>
                  <a:gd name="T43" fmla="*/ 282 h 310"/>
                  <a:gd name="T44" fmla="*/ 532 w 539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10">
                    <a:moveTo>
                      <a:pt x="532" y="282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10"/>
                    </a:lnTo>
                    <a:lnTo>
                      <a:pt x="529" y="310"/>
                    </a:lnTo>
                    <a:lnTo>
                      <a:pt x="535" y="306"/>
                    </a:lnTo>
                    <a:lnTo>
                      <a:pt x="538" y="302"/>
                    </a:lnTo>
                    <a:lnTo>
                      <a:pt x="539" y="296"/>
                    </a:lnTo>
                    <a:lnTo>
                      <a:pt x="539" y="291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2"/>
              <p:cNvSpPr>
                <a:spLocks/>
              </p:cNvSpPr>
              <p:nvPr/>
            </p:nvSpPr>
            <p:spPr bwMode="auto">
              <a:xfrm>
                <a:off x="6209" y="1741"/>
                <a:ext cx="270" cy="155"/>
              </a:xfrm>
              <a:custGeom>
                <a:avLst/>
                <a:gdLst>
                  <a:gd name="T0" fmla="*/ 532 w 540"/>
                  <a:gd name="T1" fmla="*/ 282 h 310"/>
                  <a:gd name="T2" fmla="*/ 22 w 540"/>
                  <a:gd name="T3" fmla="*/ 2 h 310"/>
                  <a:gd name="T4" fmla="*/ 22 w 540"/>
                  <a:gd name="T5" fmla="*/ 2 h 310"/>
                  <a:gd name="T6" fmla="*/ 16 w 540"/>
                  <a:gd name="T7" fmla="*/ 0 h 310"/>
                  <a:gd name="T8" fmla="*/ 10 w 540"/>
                  <a:gd name="T9" fmla="*/ 0 h 310"/>
                  <a:gd name="T10" fmla="*/ 6 w 540"/>
                  <a:gd name="T11" fmla="*/ 2 h 310"/>
                  <a:gd name="T12" fmla="*/ 2 w 540"/>
                  <a:gd name="T13" fmla="*/ 7 h 310"/>
                  <a:gd name="T14" fmla="*/ 0 w 540"/>
                  <a:gd name="T15" fmla="*/ 12 h 310"/>
                  <a:gd name="T16" fmla="*/ 0 w 540"/>
                  <a:gd name="T17" fmla="*/ 18 h 310"/>
                  <a:gd name="T18" fmla="*/ 3 w 540"/>
                  <a:gd name="T19" fmla="*/ 23 h 310"/>
                  <a:gd name="T20" fmla="*/ 8 w 540"/>
                  <a:gd name="T21" fmla="*/ 26 h 310"/>
                  <a:gd name="T22" fmla="*/ 8 w 540"/>
                  <a:gd name="T23" fmla="*/ 26 h 310"/>
                  <a:gd name="T24" fmla="*/ 518 w 540"/>
                  <a:gd name="T25" fmla="*/ 307 h 310"/>
                  <a:gd name="T26" fmla="*/ 518 w 540"/>
                  <a:gd name="T27" fmla="*/ 307 h 310"/>
                  <a:gd name="T28" fmla="*/ 524 w 540"/>
                  <a:gd name="T29" fmla="*/ 310 h 310"/>
                  <a:gd name="T30" fmla="*/ 529 w 540"/>
                  <a:gd name="T31" fmla="*/ 309 h 310"/>
                  <a:gd name="T32" fmla="*/ 534 w 540"/>
                  <a:gd name="T33" fmla="*/ 306 h 310"/>
                  <a:gd name="T34" fmla="*/ 537 w 540"/>
                  <a:gd name="T35" fmla="*/ 302 h 310"/>
                  <a:gd name="T36" fmla="*/ 540 w 540"/>
                  <a:gd name="T37" fmla="*/ 296 h 310"/>
                  <a:gd name="T38" fmla="*/ 538 w 540"/>
                  <a:gd name="T39" fmla="*/ 291 h 310"/>
                  <a:gd name="T40" fmla="*/ 536 w 540"/>
                  <a:gd name="T41" fmla="*/ 285 h 310"/>
                  <a:gd name="T42" fmla="*/ 532 w 540"/>
                  <a:gd name="T43" fmla="*/ 282 h 310"/>
                  <a:gd name="T44" fmla="*/ 532 w 540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10">
                    <a:moveTo>
                      <a:pt x="532" y="282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10"/>
                    </a:lnTo>
                    <a:lnTo>
                      <a:pt x="529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40" y="296"/>
                    </a:lnTo>
                    <a:lnTo>
                      <a:pt x="538" y="291"/>
                    </a:lnTo>
                    <a:lnTo>
                      <a:pt x="536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83"/>
              <p:cNvSpPr>
                <a:spLocks/>
              </p:cNvSpPr>
              <p:nvPr/>
            </p:nvSpPr>
            <p:spPr bwMode="auto">
              <a:xfrm>
                <a:off x="6185" y="1786"/>
                <a:ext cx="269" cy="155"/>
              </a:xfrm>
              <a:custGeom>
                <a:avLst/>
                <a:gdLst>
                  <a:gd name="T0" fmla="*/ 532 w 539"/>
                  <a:gd name="T1" fmla="*/ 282 h 309"/>
                  <a:gd name="T2" fmla="*/ 21 w 539"/>
                  <a:gd name="T3" fmla="*/ 1 h 309"/>
                  <a:gd name="T4" fmla="*/ 21 w 539"/>
                  <a:gd name="T5" fmla="*/ 1 h 309"/>
                  <a:gd name="T6" fmla="*/ 15 w 539"/>
                  <a:gd name="T7" fmla="*/ 0 h 309"/>
                  <a:gd name="T8" fmla="*/ 11 w 539"/>
                  <a:gd name="T9" fmla="*/ 0 h 309"/>
                  <a:gd name="T10" fmla="*/ 6 w 539"/>
                  <a:gd name="T11" fmla="*/ 2 h 309"/>
                  <a:gd name="T12" fmla="*/ 1 w 539"/>
                  <a:gd name="T13" fmla="*/ 7 h 309"/>
                  <a:gd name="T14" fmla="*/ 0 w 539"/>
                  <a:gd name="T15" fmla="*/ 12 h 309"/>
                  <a:gd name="T16" fmla="*/ 0 w 539"/>
                  <a:gd name="T17" fmla="*/ 18 h 309"/>
                  <a:gd name="T18" fmla="*/ 3 w 539"/>
                  <a:gd name="T19" fmla="*/ 23 h 309"/>
                  <a:gd name="T20" fmla="*/ 7 w 539"/>
                  <a:gd name="T21" fmla="*/ 26 h 309"/>
                  <a:gd name="T22" fmla="*/ 7 w 539"/>
                  <a:gd name="T23" fmla="*/ 26 h 309"/>
                  <a:gd name="T24" fmla="*/ 518 w 539"/>
                  <a:gd name="T25" fmla="*/ 307 h 309"/>
                  <a:gd name="T26" fmla="*/ 518 w 539"/>
                  <a:gd name="T27" fmla="*/ 307 h 309"/>
                  <a:gd name="T28" fmla="*/ 524 w 539"/>
                  <a:gd name="T29" fmla="*/ 309 h 309"/>
                  <a:gd name="T30" fmla="*/ 530 w 539"/>
                  <a:gd name="T31" fmla="*/ 309 h 309"/>
                  <a:gd name="T32" fmla="*/ 534 w 539"/>
                  <a:gd name="T33" fmla="*/ 306 h 309"/>
                  <a:gd name="T34" fmla="*/ 538 w 539"/>
                  <a:gd name="T35" fmla="*/ 302 h 309"/>
                  <a:gd name="T36" fmla="*/ 539 w 539"/>
                  <a:gd name="T37" fmla="*/ 296 h 309"/>
                  <a:gd name="T38" fmla="*/ 539 w 539"/>
                  <a:gd name="T39" fmla="*/ 290 h 309"/>
                  <a:gd name="T40" fmla="*/ 537 w 539"/>
                  <a:gd name="T41" fmla="*/ 285 h 309"/>
                  <a:gd name="T42" fmla="*/ 532 w 539"/>
                  <a:gd name="T43" fmla="*/ 282 h 309"/>
                  <a:gd name="T44" fmla="*/ 532 w 539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9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4" y="306"/>
                    </a:lnTo>
                    <a:lnTo>
                      <a:pt x="538" y="302"/>
                    </a:lnTo>
                    <a:lnTo>
                      <a:pt x="539" y="296"/>
                    </a:lnTo>
                    <a:lnTo>
                      <a:pt x="539" y="290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84"/>
              <p:cNvSpPr>
                <a:spLocks/>
              </p:cNvSpPr>
              <p:nvPr/>
            </p:nvSpPr>
            <p:spPr bwMode="auto">
              <a:xfrm>
                <a:off x="6160" y="1832"/>
                <a:ext cx="269" cy="154"/>
              </a:xfrm>
              <a:custGeom>
                <a:avLst/>
                <a:gdLst>
                  <a:gd name="T0" fmla="*/ 532 w 538"/>
                  <a:gd name="T1" fmla="*/ 282 h 309"/>
                  <a:gd name="T2" fmla="*/ 21 w 538"/>
                  <a:gd name="T3" fmla="*/ 1 h 309"/>
                  <a:gd name="T4" fmla="*/ 21 w 538"/>
                  <a:gd name="T5" fmla="*/ 1 h 309"/>
                  <a:gd name="T6" fmla="*/ 15 w 538"/>
                  <a:gd name="T7" fmla="*/ 0 h 309"/>
                  <a:gd name="T8" fmla="*/ 9 w 538"/>
                  <a:gd name="T9" fmla="*/ 0 h 309"/>
                  <a:gd name="T10" fmla="*/ 4 w 538"/>
                  <a:gd name="T11" fmla="*/ 2 h 309"/>
                  <a:gd name="T12" fmla="*/ 1 w 538"/>
                  <a:gd name="T13" fmla="*/ 7 h 309"/>
                  <a:gd name="T14" fmla="*/ 0 w 538"/>
                  <a:gd name="T15" fmla="*/ 12 h 309"/>
                  <a:gd name="T16" fmla="*/ 0 w 538"/>
                  <a:gd name="T17" fmla="*/ 18 h 309"/>
                  <a:gd name="T18" fmla="*/ 2 w 538"/>
                  <a:gd name="T19" fmla="*/ 23 h 309"/>
                  <a:gd name="T20" fmla="*/ 7 w 538"/>
                  <a:gd name="T21" fmla="*/ 26 h 309"/>
                  <a:gd name="T22" fmla="*/ 7 w 538"/>
                  <a:gd name="T23" fmla="*/ 26 h 309"/>
                  <a:gd name="T24" fmla="*/ 518 w 538"/>
                  <a:gd name="T25" fmla="*/ 307 h 309"/>
                  <a:gd name="T26" fmla="*/ 518 w 538"/>
                  <a:gd name="T27" fmla="*/ 307 h 309"/>
                  <a:gd name="T28" fmla="*/ 524 w 538"/>
                  <a:gd name="T29" fmla="*/ 309 h 309"/>
                  <a:gd name="T30" fmla="*/ 528 w 538"/>
                  <a:gd name="T31" fmla="*/ 309 h 309"/>
                  <a:gd name="T32" fmla="*/ 534 w 538"/>
                  <a:gd name="T33" fmla="*/ 306 h 309"/>
                  <a:gd name="T34" fmla="*/ 537 w 538"/>
                  <a:gd name="T35" fmla="*/ 302 h 309"/>
                  <a:gd name="T36" fmla="*/ 538 w 538"/>
                  <a:gd name="T37" fmla="*/ 296 h 309"/>
                  <a:gd name="T38" fmla="*/ 538 w 538"/>
                  <a:gd name="T39" fmla="*/ 290 h 309"/>
                  <a:gd name="T40" fmla="*/ 536 w 538"/>
                  <a:gd name="T41" fmla="*/ 285 h 309"/>
                  <a:gd name="T42" fmla="*/ 532 w 538"/>
                  <a:gd name="T43" fmla="*/ 282 h 309"/>
                  <a:gd name="T44" fmla="*/ 532 w 538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09">
                    <a:moveTo>
                      <a:pt x="532" y="28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28" y="309"/>
                    </a:lnTo>
                    <a:lnTo>
                      <a:pt x="534" y="306"/>
                    </a:lnTo>
                    <a:lnTo>
                      <a:pt x="537" y="302"/>
                    </a:lnTo>
                    <a:lnTo>
                      <a:pt x="538" y="296"/>
                    </a:lnTo>
                    <a:lnTo>
                      <a:pt x="538" y="290"/>
                    </a:lnTo>
                    <a:lnTo>
                      <a:pt x="536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85"/>
              <p:cNvSpPr>
                <a:spLocks/>
              </p:cNvSpPr>
              <p:nvPr/>
            </p:nvSpPr>
            <p:spPr bwMode="auto">
              <a:xfrm>
                <a:off x="6135" y="1877"/>
                <a:ext cx="269" cy="155"/>
              </a:xfrm>
              <a:custGeom>
                <a:avLst/>
                <a:gdLst>
                  <a:gd name="T0" fmla="*/ 532 w 540"/>
                  <a:gd name="T1" fmla="*/ 282 h 309"/>
                  <a:gd name="T2" fmla="*/ 22 w 540"/>
                  <a:gd name="T3" fmla="*/ 1 h 309"/>
                  <a:gd name="T4" fmla="*/ 22 w 540"/>
                  <a:gd name="T5" fmla="*/ 1 h 309"/>
                  <a:gd name="T6" fmla="*/ 16 w 540"/>
                  <a:gd name="T7" fmla="*/ 0 h 309"/>
                  <a:gd name="T8" fmla="*/ 11 w 540"/>
                  <a:gd name="T9" fmla="*/ 0 h 309"/>
                  <a:gd name="T10" fmla="*/ 6 w 540"/>
                  <a:gd name="T11" fmla="*/ 2 h 309"/>
                  <a:gd name="T12" fmla="*/ 2 w 540"/>
                  <a:gd name="T13" fmla="*/ 7 h 309"/>
                  <a:gd name="T14" fmla="*/ 0 w 540"/>
                  <a:gd name="T15" fmla="*/ 12 h 309"/>
                  <a:gd name="T16" fmla="*/ 1 w 540"/>
                  <a:gd name="T17" fmla="*/ 18 h 309"/>
                  <a:gd name="T18" fmla="*/ 4 w 540"/>
                  <a:gd name="T19" fmla="*/ 23 h 309"/>
                  <a:gd name="T20" fmla="*/ 8 w 540"/>
                  <a:gd name="T21" fmla="*/ 26 h 309"/>
                  <a:gd name="T22" fmla="*/ 8 w 540"/>
                  <a:gd name="T23" fmla="*/ 26 h 309"/>
                  <a:gd name="T24" fmla="*/ 518 w 540"/>
                  <a:gd name="T25" fmla="*/ 307 h 309"/>
                  <a:gd name="T26" fmla="*/ 518 w 540"/>
                  <a:gd name="T27" fmla="*/ 307 h 309"/>
                  <a:gd name="T28" fmla="*/ 524 w 540"/>
                  <a:gd name="T29" fmla="*/ 309 h 309"/>
                  <a:gd name="T30" fmla="*/ 530 w 540"/>
                  <a:gd name="T31" fmla="*/ 309 h 309"/>
                  <a:gd name="T32" fmla="*/ 534 w 540"/>
                  <a:gd name="T33" fmla="*/ 306 h 309"/>
                  <a:gd name="T34" fmla="*/ 538 w 540"/>
                  <a:gd name="T35" fmla="*/ 302 h 309"/>
                  <a:gd name="T36" fmla="*/ 540 w 540"/>
                  <a:gd name="T37" fmla="*/ 296 h 309"/>
                  <a:gd name="T38" fmla="*/ 539 w 540"/>
                  <a:gd name="T39" fmla="*/ 290 h 309"/>
                  <a:gd name="T40" fmla="*/ 537 w 540"/>
                  <a:gd name="T41" fmla="*/ 285 h 309"/>
                  <a:gd name="T42" fmla="*/ 532 w 540"/>
                  <a:gd name="T43" fmla="*/ 282 h 309"/>
                  <a:gd name="T44" fmla="*/ 532 w 540"/>
                  <a:gd name="T45" fmla="*/ 28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309">
                    <a:moveTo>
                      <a:pt x="532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4" y="309"/>
                    </a:lnTo>
                    <a:lnTo>
                      <a:pt x="530" y="309"/>
                    </a:lnTo>
                    <a:lnTo>
                      <a:pt x="534" y="306"/>
                    </a:lnTo>
                    <a:lnTo>
                      <a:pt x="538" y="302"/>
                    </a:lnTo>
                    <a:lnTo>
                      <a:pt x="540" y="296"/>
                    </a:lnTo>
                    <a:lnTo>
                      <a:pt x="539" y="290"/>
                    </a:lnTo>
                    <a:lnTo>
                      <a:pt x="537" y="285"/>
                    </a:lnTo>
                    <a:lnTo>
                      <a:pt x="532" y="282"/>
                    </a:lnTo>
                    <a:lnTo>
                      <a:pt x="532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86"/>
              <p:cNvSpPr>
                <a:spLocks/>
              </p:cNvSpPr>
              <p:nvPr/>
            </p:nvSpPr>
            <p:spPr bwMode="auto">
              <a:xfrm>
                <a:off x="6110" y="1922"/>
                <a:ext cx="269" cy="155"/>
              </a:xfrm>
              <a:custGeom>
                <a:avLst/>
                <a:gdLst>
                  <a:gd name="T0" fmla="*/ 530 w 537"/>
                  <a:gd name="T1" fmla="*/ 283 h 310"/>
                  <a:gd name="T2" fmla="*/ 21 w 537"/>
                  <a:gd name="T3" fmla="*/ 2 h 310"/>
                  <a:gd name="T4" fmla="*/ 21 w 537"/>
                  <a:gd name="T5" fmla="*/ 2 h 310"/>
                  <a:gd name="T6" fmla="*/ 15 w 537"/>
                  <a:gd name="T7" fmla="*/ 0 h 310"/>
                  <a:gd name="T8" fmla="*/ 10 w 537"/>
                  <a:gd name="T9" fmla="*/ 1 h 310"/>
                  <a:gd name="T10" fmla="*/ 6 w 537"/>
                  <a:gd name="T11" fmla="*/ 3 h 310"/>
                  <a:gd name="T12" fmla="*/ 1 w 537"/>
                  <a:gd name="T13" fmla="*/ 8 h 310"/>
                  <a:gd name="T14" fmla="*/ 0 w 537"/>
                  <a:gd name="T15" fmla="*/ 13 h 310"/>
                  <a:gd name="T16" fmla="*/ 0 w 537"/>
                  <a:gd name="T17" fmla="*/ 18 h 310"/>
                  <a:gd name="T18" fmla="*/ 2 w 537"/>
                  <a:gd name="T19" fmla="*/ 23 h 310"/>
                  <a:gd name="T20" fmla="*/ 7 w 537"/>
                  <a:gd name="T21" fmla="*/ 27 h 310"/>
                  <a:gd name="T22" fmla="*/ 7 w 537"/>
                  <a:gd name="T23" fmla="*/ 27 h 310"/>
                  <a:gd name="T24" fmla="*/ 517 w 537"/>
                  <a:gd name="T25" fmla="*/ 307 h 310"/>
                  <a:gd name="T26" fmla="*/ 517 w 537"/>
                  <a:gd name="T27" fmla="*/ 307 h 310"/>
                  <a:gd name="T28" fmla="*/ 522 w 537"/>
                  <a:gd name="T29" fmla="*/ 310 h 310"/>
                  <a:gd name="T30" fmla="*/ 528 w 537"/>
                  <a:gd name="T31" fmla="*/ 310 h 310"/>
                  <a:gd name="T32" fmla="*/ 533 w 537"/>
                  <a:gd name="T33" fmla="*/ 307 h 310"/>
                  <a:gd name="T34" fmla="*/ 536 w 537"/>
                  <a:gd name="T35" fmla="*/ 303 h 310"/>
                  <a:gd name="T36" fmla="*/ 537 w 537"/>
                  <a:gd name="T37" fmla="*/ 297 h 310"/>
                  <a:gd name="T38" fmla="*/ 537 w 537"/>
                  <a:gd name="T39" fmla="*/ 291 h 310"/>
                  <a:gd name="T40" fmla="*/ 535 w 537"/>
                  <a:gd name="T41" fmla="*/ 286 h 310"/>
                  <a:gd name="T42" fmla="*/ 530 w 537"/>
                  <a:gd name="T43" fmla="*/ 283 h 310"/>
                  <a:gd name="T44" fmla="*/ 530 w 537"/>
                  <a:gd name="T45" fmla="*/ 283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7" h="310">
                    <a:moveTo>
                      <a:pt x="530" y="283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7" y="307"/>
                    </a:lnTo>
                    <a:lnTo>
                      <a:pt x="517" y="307"/>
                    </a:lnTo>
                    <a:lnTo>
                      <a:pt x="522" y="310"/>
                    </a:lnTo>
                    <a:lnTo>
                      <a:pt x="528" y="310"/>
                    </a:lnTo>
                    <a:lnTo>
                      <a:pt x="533" y="307"/>
                    </a:lnTo>
                    <a:lnTo>
                      <a:pt x="536" y="303"/>
                    </a:lnTo>
                    <a:lnTo>
                      <a:pt x="537" y="297"/>
                    </a:lnTo>
                    <a:lnTo>
                      <a:pt x="537" y="291"/>
                    </a:lnTo>
                    <a:lnTo>
                      <a:pt x="535" y="286"/>
                    </a:lnTo>
                    <a:lnTo>
                      <a:pt x="530" y="283"/>
                    </a:lnTo>
                    <a:lnTo>
                      <a:pt x="530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87"/>
              <p:cNvSpPr>
                <a:spLocks/>
              </p:cNvSpPr>
              <p:nvPr/>
            </p:nvSpPr>
            <p:spPr bwMode="auto">
              <a:xfrm>
                <a:off x="6086" y="1968"/>
                <a:ext cx="268" cy="155"/>
              </a:xfrm>
              <a:custGeom>
                <a:avLst/>
                <a:gdLst>
                  <a:gd name="T0" fmla="*/ 531 w 538"/>
                  <a:gd name="T1" fmla="*/ 282 h 310"/>
                  <a:gd name="T2" fmla="*/ 21 w 538"/>
                  <a:gd name="T3" fmla="*/ 2 h 310"/>
                  <a:gd name="T4" fmla="*/ 21 w 538"/>
                  <a:gd name="T5" fmla="*/ 2 h 310"/>
                  <a:gd name="T6" fmla="*/ 15 w 538"/>
                  <a:gd name="T7" fmla="*/ 0 h 310"/>
                  <a:gd name="T8" fmla="*/ 10 w 538"/>
                  <a:gd name="T9" fmla="*/ 1 h 310"/>
                  <a:gd name="T10" fmla="*/ 5 w 538"/>
                  <a:gd name="T11" fmla="*/ 3 h 310"/>
                  <a:gd name="T12" fmla="*/ 1 w 538"/>
                  <a:gd name="T13" fmla="*/ 8 h 310"/>
                  <a:gd name="T14" fmla="*/ 0 w 538"/>
                  <a:gd name="T15" fmla="*/ 13 h 310"/>
                  <a:gd name="T16" fmla="*/ 0 w 538"/>
                  <a:gd name="T17" fmla="*/ 18 h 310"/>
                  <a:gd name="T18" fmla="*/ 3 w 538"/>
                  <a:gd name="T19" fmla="*/ 23 h 310"/>
                  <a:gd name="T20" fmla="*/ 7 w 538"/>
                  <a:gd name="T21" fmla="*/ 27 h 310"/>
                  <a:gd name="T22" fmla="*/ 7 w 538"/>
                  <a:gd name="T23" fmla="*/ 27 h 310"/>
                  <a:gd name="T24" fmla="*/ 517 w 538"/>
                  <a:gd name="T25" fmla="*/ 307 h 310"/>
                  <a:gd name="T26" fmla="*/ 517 w 538"/>
                  <a:gd name="T27" fmla="*/ 307 h 310"/>
                  <a:gd name="T28" fmla="*/ 523 w 538"/>
                  <a:gd name="T29" fmla="*/ 310 h 310"/>
                  <a:gd name="T30" fmla="*/ 527 w 538"/>
                  <a:gd name="T31" fmla="*/ 308 h 310"/>
                  <a:gd name="T32" fmla="*/ 533 w 538"/>
                  <a:gd name="T33" fmla="*/ 306 h 310"/>
                  <a:gd name="T34" fmla="*/ 537 w 538"/>
                  <a:gd name="T35" fmla="*/ 301 h 310"/>
                  <a:gd name="T36" fmla="*/ 538 w 538"/>
                  <a:gd name="T37" fmla="*/ 296 h 310"/>
                  <a:gd name="T38" fmla="*/ 538 w 538"/>
                  <a:gd name="T39" fmla="*/ 291 h 310"/>
                  <a:gd name="T40" fmla="*/ 536 w 538"/>
                  <a:gd name="T41" fmla="*/ 285 h 310"/>
                  <a:gd name="T42" fmla="*/ 531 w 538"/>
                  <a:gd name="T43" fmla="*/ 282 h 310"/>
                  <a:gd name="T44" fmla="*/ 531 w 538"/>
                  <a:gd name="T45" fmla="*/ 28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10">
                    <a:moveTo>
                      <a:pt x="531" y="282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517" y="307"/>
                    </a:lnTo>
                    <a:lnTo>
                      <a:pt x="517" y="307"/>
                    </a:lnTo>
                    <a:lnTo>
                      <a:pt x="523" y="310"/>
                    </a:lnTo>
                    <a:lnTo>
                      <a:pt x="527" y="308"/>
                    </a:lnTo>
                    <a:lnTo>
                      <a:pt x="533" y="306"/>
                    </a:lnTo>
                    <a:lnTo>
                      <a:pt x="537" y="301"/>
                    </a:lnTo>
                    <a:lnTo>
                      <a:pt x="538" y="296"/>
                    </a:lnTo>
                    <a:lnTo>
                      <a:pt x="538" y="291"/>
                    </a:lnTo>
                    <a:lnTo>
                      <a:pt x="536" y="285"/>
                    </a:lnTo>
                    <a:lnTo>
                      <a:pt x="531" y="282"/>
                    </a:lnTo>
                    <a:lnTo>
                      <a:pt x="531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88"/>
              <p:cNvSpPr>
                <a:spLocks/>
              </p:cNvSpPr>
              <p:nvPr/>
            </p:nvSpPr>
            <p:spPr bwMode="auto">
              <a:xfrm>
                <a:off x="6060" y="2013"/>
                <a:ext cx="270" cy="155"/>
              </a:xfrm>
              <a:custGeom>
                <a:avLst/>
                <a:gdLst>
                  <a:gd name="T0" fmla="*/ 530 w 538"/>
                  <a:gd name="T1" fmla="*/ 282 h 308"/>
                  <a:gd name="T2" fmla="*/ 22 w 538"/>
                  <a:gd name="T3" fmla="*/ 1 h 308"/>
                  <a:gd name="T4" fmla="*/ 22 w 538"/>
                  <a:gd name="T5" fmla="*/ 1 h 308"/>
                  <a:gd name="T6" fmla="*/ 16 w 538"/>
                  <a:gd name="T7" fmla="*/ 0 h 308"/>
                  <a:gd name="T8" fmla="*/ 10 w 538"/>
                  <a:gd name="T9" fmla="*/ 0 h 308"/>
                  <a:gd name="T10" fmla="*/ 5 w 538"/>
                  <a:gd name="T11" fmla="*/ 2 h 308"/>
                  <a:gd name="T12" fmla="*/ 2 w 538"/>
                  <a:gd name="T13" fmla="*/ 7 h 308"/>
                  <a:gd name="T14" fmla="*/ 0 w 538"/>
                  <a:gd name="T15" fmla="*/ 12 h 308"/>
                  <a:gd name="T16" fmla="*/ 1 w 538"/>
                  <a:gd name="T17" fmla="*/ 18 h 308"/>
                  <a:gd name="T18" fmla="*/ 3 w 538"/>
                  <a:gd name="T19" fmla="*/ 23 h 308"/>
                  <a:gd name="T20" fmla="*/ 8 w 538"/>
                  <a:gd name="T21" fmla="*/ 26 h 308"/>
                  <a:gd name="T22" fmla="*/ 8 w 538"/>
                  <a:gd name="T23" fmla="*/ 26 h 308"/>
                  <a:gd name="T24" fmla="*/ 516 w 538"/>
                  <a:gd name="T25" fmla="*/ 307 h 308"/>
                  <a:gd name="T26" fmla="*/ 516 w 538"/>
                  <a:gd name="T27" fmla="*/ 307 h 308"/>
                  <a:gd name="T28" fmla="*/ 522 w 538"/>
                  <a:gd name="T29" fmla="*/ 308 h 308"/>
                  <a:gd name="T30" fmla="*/ 528 w 538"/>
                  <a:gd name="T31" fmla="*/ 308 h 308"/>
                  <a:gd name="T32" fmla="*/ 533 w 538"/>
                  <a:gd name="T33" fmla="*/ 306 h 308"/>
                  <a:gd name="T34" fmla="*/ 536 w 538"/>
                  <a:gd name="T35" fmla="*/ 301 h 308"/>
                  <a:gd name="T36" fmla="*/ 538 w 538"/>
                  <a:gd name="T37" fmla="*/ 296 h 308"/>
                  <a:gd name="T38" fmla="*/ 537 w 538"/>
                  <a:gd name="T39" fmla="*/ 291 h 308"/>
                  <a:gd name="T40" fmla="*/ 535 w 538"/>
                  <a:gd name="T41" fmla="*/ 285 h 308"/>
                  <a:gd name="T42" fmla="*/ 530 w 538"/>
                  <a:gd name="T43" fmla="*/ 282 h 308"/>
                  <a:gd name="T44" fmla="*/ 530 w 538"/>
                  <a:gd name="T45" fmla="*/ 28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8" h="308">
                    <a:moveTo>
                      <a:pt x="530" y="282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516" y="307"/>
                    </a:lnTo>
                    <a:lnTo>
                      <a:pt x="516" y="307"/>
                    </a:lnTo>
                    <a:lnTo>
                      <a:pt x="522" y="308"/>
                    </a:lnTo>
                    <a:lnTo>
                      <a:pt x="528" y="308"/>
                    </a:lnTo>
                    <a:lnTo>
                      <a:pt x="533" y="306"/>
                    </a:lnTo>
                    <a:lnTo>
                      <a:pt x="536" y="301"/>
                    </a:lnTo>
                    <a:lnTo>
                      <a:pt x="538" y="296"/>
                    </a:lnTo>
                    <a:lnTo>
                      <a:pt x="537" y="291"/>
                    </a:lnTo>
                    <a:lnTo>
                      <a:pt x="535" y="285"/>
                    </a:lnTo>
                    <a:lnTo>
                      <a:pt x="530" y="282"/>
                    </a:lnTo>
                    <a:lnTo>
                      <a:pt x="530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89"/>
              <p:cNvSpPr>
                <a:spLocks/>
              </p:cNvSpPr>
              <p:nvPr/>
            </p:nvSpPr>
            <p:spPr bwMode="auto">
              <a:xfrm>
                <a:off x="5988" y="1529"/>
                <a:ext cx="652" cy="536"/>
              </a:xfrm>
              <a:custGeom>
                <a:avLst/>
                <a:gdLst>
                  <a:gd name="T0" fmla="*/ 576 w 1303"/>
                  <a:gd name="T1" fmla="*/ 100 h 1072"/>
                  <a:gd name="T2" fmla="*/ 1268 w 1303"/>
                  <a:gd name="T3" fmla="*/ 466 h 1072"/>
                  <a:gd name="T4" fmla="*/ 1303 w 1303"/>
                  <a:gd name="T5" fmla="*/ 400 h 1072"/>
                  <a:gd name="T6" fmla="*/ 548 w 1303"/>
                  <a:gd name="T7" fmla="*/ 0 h 1072"/>
                  <a:gd name="T8" fmla="*/ 0 w 1303"/>
                  <a:gd name="T9" fmla="*/ 1039 h 1072"/>
                  <a:gd name="T10" fmla="*/ 64 w 1303"/>
                  <a:gd name="T11" fmla="*/ 1072 h 1072"/>
                  <a:gd name="T12" fmla="*/ 576 w 1303"/>
                  <a:gd name="T13" fmla="*/ 100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3" h="1072">
                    <a:moveTo>
                      <a:pt x="576" y="100"/>
                    </a:moveTo>
                    <a:lnTo>
                      <a:pt x="1268" y="466"/>
                    </a:lnTo>
                    <a:lnTo>
                      <a:pt x="1303" y="400"/>
                    </a:lnTo>
                    <a:lnTo>
                      <a:pt x="548" y="0"/>
                    </a:lnTo>
                    <a:lnTo>
                      <a:pt x="0" y="1039"/>
                    </a:lnTo>
                    <a:lnTo>
                      <a:pt x="64" y="1072"/>
                    </a:lnTo>
                    <a:lnTo>
                      <a:pt x="576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90"/>
              <p:cNvSpPr>
                <a:spLocks/>
              </p:cNvSpPr>
              <p:nvPr/>
            </p:nvSpPr>
            <p:spPr bwMode="auto">
              <a:xfrm>
                <a:off x="5872" y="2089"/>
                <a:ext cx="824" cy="507"/>
              </a:xfrm>
              <a:custGeom>
                <a:avLst/>
                <a:gdLst>
                  <a:gd name="T0" fmla="*/ 1333 w 1650"/>
                  <a:gd name="T1" fmla="*/ 0 h 1013"/>
                  <a:gd name="T2" fmla="*/ 0 w 1650"/>
                  <a:gd name="T3" fmla="*/ 0 h 1013"/>
                  <a:gd name="T4" fmla="*/ 320 w 1650"/>
                  <a:gd name="T5" fmla="*/ 1013 h 1013"/>
                  <a:gd name="T6" fmla="*/ 1650 w 1650"/>
                  <a:gd name="T7" fmla="*/ 1013 h 1013"/>
                  <a:gd name="T8" fmla="*/ 1333 w 1650"/>
                  <a:gd name="T9" fmla="*/ 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0" h="1013">
                    <a:moveTo>
                      <a:pt x="1333" y="0"/>
                    </a:moveTo>
                    <a:lnTo>
                      <a:pt x="0" y="0"/>
                    </a:lnTo>
                    <a:lnTo>
                      <a:pt x="320" y="1013"/>
                    </a:lnTo>
                    <a:lnTo>
                      <a:pt x="1650" y="1013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91"/>
              <p:cNvSpPr>
                <a:spLocks/>
              </p:cNvSpPr>
              <p:nvPr/>
            </p:nvSpPr>
            <p:spPr bwMode="auto">
              <a:xfrm>
                <a:off x="5906" y="2114"/>
                <a:ext cx="758" cy="456"/>
              </a:xfrm>
              <a:custGeom>
                <a:avLst/>
                <a:gdLst>
                  <a:gd name="T0" fmla="*/ 0 w 1516"/>
                  <a:gd name="T1" fmla="*/ 0 h 913"/>
                  <a:gd name="T2" fmla="*/ 1227 w 1516"/>
                  <a:gd name="T3" fmla="*/ 0 h 913"/>
                  <a:gd name="T4" fmla="*/ 1516 w 1516"/>
                  <a:gd name="T5" fmla="*/ 913 h 913"/>
                  <a:gd name="T6" fmla="*/ 289 w 1516"/>
                  <a:gd name="T7" fmla="*/ 913 h 913"/>
                  <a:gd name="T8" fmla="*/ 0 w 1516"/>
                  <a:gd name="T9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913">
                    <a:moveTo>
                      <a:pt x="0" y="0"/>
                    </a:moveTo>
                    <a:lnTo>
                      <a:pt x="1227" y="0"/>
                    </a:lnTo>
                    <a:lnTo>
                      <a:pt x="1516" y="913"/>
                    </a:lnTo>
                    <a:lnTo>
                      <a:pt x="289" y="9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92"/>
              <p:cNvSpPr>
                <a:spLocks/>
              </p:cNvSpPr>
              <p:nvPr/>
            </p:nvSpPr>
            <p:spPr bwMode="auto">
              <a:xfrm>
                <a:off x="5906" y="2114"/>
                <a:ext cx="758" cy="456"/>
              </a:xfrm>
              <a:custGeom>
                <a:avLst/>
                <a:gdLst>
                  <a:gd name="T0" fmla="*/ 1198 w 1516"/>
                  <a:gd name="T1" fmla="*/ 50 h 913"/>
                  <a:gd name="T2" fmla="*/ 1471 w 1516"/>
                  <a:gd name="T3" fmla="*/ 913 h 913"/>
                  <a:gd name="T4" fmla="*/ 1516 w 1516"/>
                  <a:gd name="T5" fmla="*/ 913 h 913"/>
                  <a:gd name="T6" fmla="*/ 1227 w 1516"/>
                  <a:gd name="T7" fmla="*/ 0 h 913"/>
                  <a:gd name="T8" fmla="*/ 0 w 1516"/>
                  <a:gd name="T9" fmla="*/ 0 h 913"/>
                  <a:gd name="T10" fmla="*/ 16 w 1516"/>
                  <a:gd name="T11" fmla="*/ 50 h 913"/>
                  <a:gd name="T12" fmla="*/ 1198 w 1516"/>
                  <a:gd name="T13" fmla="*/ 5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6" h="913">
                    <a:moveTo>
                      <a:pt x="1198" y="50"/>
                    </a:moveTo>
                    <a:lnTo>
                      <a:pt x="1471" y="913"/>
                    </a:lnTo>
                    <a:lnTo>
                      <a:pt x="1516" y="913"/>
                    </a:lnTo>
                    <a:lnTo>
                      <a:pt x="1227" y="0"/>
                    </a:lnTo>
                    <a:lnTo>
                      <a:pt x="0" y="0"/>
                    </a:lnTo>
                    <a:lnTo>
                      <a:pt x="16" y="50"/>
                    </a:lnTo>
                    <a:lnTo>
                      <a:pt x="1198" y="5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93"/>
              <p:cNvSpPr>
                <a:spLocks/>
              </p:cNvSpPr>
              <p:nvPr/>
            </p:nvSpPr>
            <p:spPr bwMode="auto">
              <a:xfrm>
                <a:off x="6023" y="2167"/>
                <a:ext cx="552" cy="403"/>
              </a:xfrm>
              <a:custGeom>
                <a:avLst/>
                <a:gdLst>
                  <a:gd name="T0" fmla="*/ 1027 w 1105"/>
                  <a:gd name="T1" fmla="*/ 0 h 808"/>
                  <a:gd name="T2" fmla="*/ 0 w 1105"/>
                  <a:gd name="T3" fmla="*/ 634 h 808"/>
                  <a:gd name="T4" fmla="*/ 55 w 1105"/>
                  <a:gd name="T5" fmla="*/ 808 h 808"/>
                  <a:gd name="T6" fmla="*/ 198 w 1105"/>
                  <a:gd name="T7" fmla="*/ 808 h 808"/>
                  <a:gd name="T8" fmla="*/ 1105 w 1105"/>
                  <a:gd name="T9" fmla="*/ 247 h 808"/>
                  <a:gd name="T10" fmla="*/ 1027 w 1105"/>
                  <a:gd name="T1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5" h="808">
                    <a:moveTo>
                      <a:pt x="1027" y="0"/>
                    </a:moveTo>
                    <a:lnTo>
                      <a:pt x="0" y="634"/>
                    </a:lnTo>
                    <a:lnTo>
                      <a:pt x="55" y="808"/>
                    </a:lnTo>
                    <a:lnTo>
                      <a:pt x="198" y="808"/>
                    </a:lnTo>
                    <a:lnTo>
                      <a:pt x="1105" y="247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94"/>
              <p:cNvSpPr>
                <a:spLocks/>
              </p:cNvSpPr>
              <p:nvPr/>
            </p:nvSpPr>
            <p:spPr bwMode="auto">
              <a:xfrm>
                <a:off x="6003" y="2114"/>
                <a:ext cx="529" cy="355"/>
              </a:xfrm>
              <a:custGeom>
                <a:avLst/>
                <a:gdLst>
                  <a:gd name="T0" fmla="*/ 1033 w 1057"/>
                  <a:gd name="T1" fmla="*/ 0 h 711"/>
                  <a:gd name="T2" fmla="*/ 991 w 1057"/>
                  <a:gd name="T3" fmla="*/ 0 h 711"/>
                  <a:gd name="T4" fmla="*/ 0 w 1057"/>
                  <a:gd name="T5" fmla="*/ 612 h 711"/>
                  <a:gd name="T6" fmla="*/ 31 w 1057"/>
                  <a:gd name="T7" fmla="*/ 711 h 711"/>
                  <a:gd name="T8" fmla="*/ 1057 w 1057"/>
                  <a:gd name="T9" fmla="*/ 76 h 711"/>
                  <a:gd name="T10" fmla="*/ 1033 w 1057"/>
                  <a:gd name="T11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7" h="711">
                    <a:moveTo>
                      <a:pt x="1033" y="0"/>
                    </a:moveTo>
                    <a:lnTo>
                      <a:pt x="991" y="0"/>
                    </a:lnTo>
                    <a:lnTo>
                      <a:pt x="0" y="612"/>
                    </a:lnTo>
                    <a:lnTo>
                      <a:pt x="31" y="711"/>
                    </a:lnTo>
                    <a:lnTo>
                      <a:pt x="1057" y="76"/>
                    </a:lnTo>
                    <a:lnTo>
                      <a:pt x="1033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95"/>
              <p:cNvSpPr>
                <a:spLocks/>
              </p:cNvSpPr>
              <p:nvPr/>
            </p:nvSpPr>
            <p:spPr bwMode="auto">
              <a:xfrm>
                <a:off x="6176" y="2318"/>
                <a:ext cx="415" cy="252"/>
              </a:xfrm>
              <a:custGeom>
                <a:avLst/>
                <a:gdLst>
                  <a:gd name="T0" fmla="*/ 817 w 830"/>
                  <a:gd name="T1" fmla="*/ 0 h 505"/>
                  <a:gd name="T2" fmla="*/ 0 w 830"/>
                  <a:gd name="T3" fmla="*/ 505 h 505"/>
                  <a:gd name="T4" fmla="*/ 82 w 830"/>
                  <a:gd name="T5" fmla="*/ 505 h 505"/>
                  <a:gd name="T6" fmla="*/ 830 w 830"/>
                  <a:gd name="T7" fmla="*/ 43 h 505"/>
                  <a:gd name="T8" fmla="*/ 817 w 830"/>
                  <a:gd name="T9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505">
                    <a:moveTo>
                      <a:pt x="817" y="0"/>
                    </a:moveTo>
                    <a:lnTo>
                      <a:pt x="0" y="505"/>
                    </a:lnTo>
                    <a:lnTo>
                      <a:pt x="82" y="505"/>
                    </a:lnTo>
                    <a:lnTo>
                      <a:pt x="830" y="43"/>
                    </a:lnTo>
                    <a:lnTo>
                      <a:pt x="817" y="0"/>
                    </a:lnTo>
                    <a:close/>
                  </a:path>
                </a:pathLst>
              </a:custGeom>
              <a:solidFill>
                <a:srgbClr val="F9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72" name="Picture 17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338" y="6017391"/>
            <a:ext cx="3011685" cy="76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31212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6518"/>
            </a:avLst>
          </a:prstGeom>
          <a:ln w="76200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9/25/2020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Berlin Sans FB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5830" y="38918"/>
            <a:ext cx="8294707" cy="868346"/>
          </a:xfrm>
        </p:spPr>
        <p:txBody>
          <a:bodyPr/>
          <a:lstStyle/>
          <a:p>
            <a:r>
              <a:rPr lang="en-GB" sz="3600" dirty="0" smtClean="0"/>
              <a:t>Accessing Teams from School or Home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www.office.com</a:t>
            </a:r>
            <a:endParaRPr lang="en-GB" dirty="0" smtClean="0"/>
          </a:p>
          <a:p>
            <a:r>
              <a:rPr lang="en-GB" dirty="0" smtClean="0"/>
              <a:t>Enter your school </a:t>
            </a:r>
            <a:r>
              <a:rPr lang="en-GB" dirty="0" smtClean="0">
                <a:solidFill>
                  <a:srgbClr val="FF9900"/>
                </a:solidFill>
              </a:rPr>
              <a:t>username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9900"/>
                </a:solidFill>
              </a:rPr>
              <a:t>password</a:t>
            </a:r>
          </a:p>
          <a:p>
            <a:pPr lvl="1"/>
            <a:r>
              <a:rPr lang="en-GB" sz="2000" dirty="0" smtClean="0">
                <a:solidFill>
                  <a:srgbClr val="FF9900"/>
                </a:solidFill>
              </a:rPr>
              <a:t>Username = </a:t>
            </a:r>
            <a:r>
              <a:rPr lang="en-GB" sz="2000" dirty="0" smtClean="0"/>
              <a:t>20381@sydneyrussellschool.com</a:t>
            </a:r>
            <a:endParaRPr lang="en-GB" sz="2000" dirty="0" smtClean="0">
              <a:solidFill>
                <a:srgbClr val="FF9900"/>
              </a:solidFill>
            </a:endParaRPr>
          </a:p>
          <a:p>
            <a:r>
              <a:rPr lang="en-GB" dirty="0" smtClean="0"/>
              <a:t>You should see this screen:</a:t>
            </a:r>
          </a:p>
          <a:p>
            <a:r>
              <a:rPr lang="en-GB" dirty="0" smtClean="0"/>
              <a:t>Click on </a:t>
            </a:r>
            <a:r>
              <a:rPr lang="en-GB" dirty="0" smtClean="0">
                <a:solidFill>
                  <a:srgbClr val="FF9900"/>
                </a:solidFill>
              </a:rPr>
              <a:t>Teams </a:t>
            </a:r>
            <a:r>
              <a:rPr lang="en-GB" dirty="0" smtClean="0"/>
              <a:t>on the left hand side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" t="2481" r="78348" b="27680"/>
          <a:stretch/>
        </p:blipFill>
        <p:spPr>
          <a:xfrm>
            <a:off x="6444208" y="2420888"/>
            <a:ext cx="2032611" cy="41075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27784" y="3861048"/>
            <a:ext cx="3816424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2602"/>
            <a:ext cx="2088232" cy="20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6946" y="4750"/>
            <a:ext cx="8294707" cy="868346"/>
          </a:xfrm>
        </p:spPr>
        <p:txBody>
          <a:bodyPr/>
          <a:lstStyle/>
          <a:p>
            <a:r>
              <a:rPr lang="en-GB" dirty="0" smtClean="0"/>
              <a:t>Using Teams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Click on </a:t>
            </a:r>
            <a:r>
              <a:rPr lang="en-GB" dirty="0" smtClean="0">
                <a:solidFill>
                  <a:srgbClr val="FF9900"/>
                </a:solidFill>
              </a:rPr>
              <a:t>Teams </a:t>
            </a:r>
            <a:r>
              <a:rPr lang="en-GB" dirty="0" smtClean="0"/>
              <a:t>again on the left hand side</a:t>
            </a:r>
          </a:p>
          <a:p>
            <a:r>
              <a:rPr lang="en-GB" dirty="0" smtClean="0"/>
              <a:t>You will find all of your </a:t>
            </a:r>
            <a:r>
              <a:rPr lang="en-GB" dirty="0" smtClean="0">
                <a:solidFill>
                  <a:srgbClr val="FF9900"/>
                </a:solidFill>
              </a:rPr>
              <a:t>classes/subjects</a:t>
            </a:r>
            <a:r>
              <a:rPr lang="en-GB" dirty="0" smtClean="0"/>
              <a:t> here.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9900"/>
                </a:solidFill>
              </a:rPr>
              <a:t>chat</a:t>
            </a:r>
            <a:r>
              <a:rPr lang="en-GB" dirty="0" smtClean="0"/>
              <a:t> will allow you to communicate with your teachers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796" b="61177"/>
          <a:stretch/>
        </p:blipFill>
        <p:spPr>
          <a:xfrm>
            <a:off x="433567" y="4221088"/>
            <a:ext cx="5472608" cy="245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73" y="3219687"/>
            <a:ext cx="4602222" cy="345928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99592" y="2924944"/>
            <a:ext cx="864096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15816" y="1916832"/>
            <a:ext cx="1190679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2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31762" y="72316"/>
            <a:ext cx="8294707" cy="868346"/>
          </a:xfrm>
        </p:spPr>
        <p:txBody>
          <a:bodyPr/>
          <a:lstStyle/>
          <a:p>
            <a:r>
              <a:rPr lang="en-GB" dirty="0" smtClean="0"/>
              <a:t>Accessing your classwork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 a </a:t>
            </a:r>
            <a:r>
              <a:rPr lang="en-GB" dirty="0" smtClean="0"/>
              <a:t>team/class </a:t>
            </a:r>
            <a:r>
              <a:rPr lang="en-GB" dirty="0"/>
              <a:t>and you will find the chat, work files, quizzes etc.</a:t>
            </a:r>
          </a:p>
          <a:p>
            <a:r>
              <a:rPr lang="en-GB" dirty="0" smtClean="0">
                <a:solidFill>
                  <a:srgbClr val="FF9900"/>
                </a:solidFill>
              </a:rPr>
              <a:t>The </a:t>
            </a:r>
            <a:r>
              <a:rPr lang="en-GB" dirty="0" smtClean="0">
                <a:solidFill>
                  <a:srgbClr val="FF9900"/>
                </a:solidFill>
              </a:rPr>
              <a:t>File </a:t>
            </a:r>
            <a:r>
              <a:rPr lang="en-GB" dirty="0" smtClean="0"/>
              <a:t>tab will show </a:t>
            </a:r>
            <a:r>
              <a:rPr lang="en-GB" dirty="0"/>
              <a:t>the </a:t>
            </a:r>
            <a:r>
              <a:rPr lang="en-GB" dirty="0" smtClean="0"/>
              <a:t>class resources </a:t>
            </a:r>
            <a:r>
              <a:rPr lang="en-GB" dirty="0" smtClean="0"/>
              <a:t>sent by </a:t>
            </a:r>
            <a:r>
              <a:rPr lang="en-GB" dirty="0"/>
              <a:t>your teachers.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496562"/>
            <a:ext cx="5138272" cy="30436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03848" y="2780928"/>
            <a:ext cx="266429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31762" y="72316"/>
            <a:ext cx="8294707" cy="868346"/>
          </a:xfrm>
        </p:spPr>
        <p:txBody>
          <a:bodyPr/>
          <a:lstStyle/>
          <a:p>
            <a:r>
              <a:rPr lang="en-GB" dirty="0" smtClean="0"/>
              <a:t>Accessing assignments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0" y="1340768"/>
            <a:ext cx="8229600" cy="4671892"/>
          </a:xfrm>
        </p:spPr>
        <p:txBody>
          <a:bodyPr/>
          <a:lstStyle/>
          <a:p>
            <a:r>
              <a:rPr lang="en-GB" dirty="0" smtClean="0"/>
              <a:t>The</a:t>
            </a:r>
            <a:r>
              <a:rPr lang="en-GB" dirty="0" smtClean="0">
                <a:solidFill>
                  <a:srgbClr val="FF9900"/>
                </a:solidFill>
              </a:rPr>
              <a:t> Assignments</a:t>
            </a:r>
            <a:r>
              <a:rPr lang="en-GB" dirty="0" smtClean="0"/>
              <a:t> </a:t>
            </a:r>
            <a:r>
              <a:rPr lang="en-GB" dirty="0"/>
              <a:t>tab </a:t>
            </a:r>
            <a:r>
              <a:rPr lang="en-GB" dirty="0" smtClean="0"/>
              <a:t>will show you the tasks your teacher has set for you to complete.</a:t>
            </a:r>
          </a:p>
          <a:p>
            <a:r>
              <a:rPr lang="en-GB" dirty="0" smtClean="0"/>
              <a:t>You are expected to finish and </a:t>
            </a:r>
            <a:r>
              <a:rPr lang="en-GB" dirty="0" smtClean="0">
                <a:solidFill>
                  <a:srgbClr val="FF0000"/>
                </a:solidFill>
              </a:rPr>
              <a:t>hand in </a:t>
            </a:r>
            <a:r>
              <a:rPr lang="en-GB" dirty="0" smtClean="0"/>
              <a:t>the task in Teams by the deadline set.</a:t>
            </a:r>
          </a:p>
          <a:p>
            <a:r>
              <a:rPr lang="en-GB" dirty="0" smtClean="0"/>
              <a:t>Your teacher will mark it and will provide feedback in Teams.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795142"/>
            <a:ext cx="4634216" cy="27451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19872" y="1916832"/>
            <a:ext cx="3312368" cy="23762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31762" y="72316"/>
            <a:ext cx="8294707" cy="868346"/>
          </a:xfrm>
        </p:spPr>
        <p:txBody>
          <a:bodyPr/>
          <a:lstStyle/>
          <a:p>
            <a:r>
              <a:rPr lang="en-GB" dirty="0" smtClean="0"/>
              <a:t>Live 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If your teacher is running a ‘</a:t>
            </a:r>
            <a:r>
              <a:rPr lang="en-GB" dirty="0" smtClean="0">
                <a:solidFill>
                  <a:srgbClr val="FF0000"/>
                </a:solidFill>
              </a:rPr>
              <a:t>live</a:t>
            </a:r>
            <a:r>
              <a:rPr lang="en-GB" dirty="0" smtClean="0"/>
              <a:t>’ lesson they will schedule </a:t>
            </a:r>
            <a:r>
              <a:rPr lang="en-GB" dirty="0" smtClean="0"/>
              <a:t>this for the time of your timetabled lesson. </a:t>
            </a:r>
          </a:p>
          <a:p>
            <a:endParaRPr lang="en-GB" dirty="0" smtClean="0"/>
          </a:p>
          <a:p>
            <a:r>
              <a:rPr lang="en-GB" dirty="0" smtClean="0"/>
              <a:t>You will receive an invitation to join at the time of your normal timetabled lesson. Be ready on Teams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WAIT</a:t>
            </a:r>
            <a:r>
              <a:rPr lang="en-GB" dirty="0" smtClean="0"/>
              <a:t> for the invite.</a:t>
            </a:r>
          </a:p>
          <a:p>
            <a:endParaRPr lang="en-GB" dirty="0" smtClean="0"/>
          </a:p>
          <a:p>
            <a:r>
              <a:rPr lang="en-GB" dirty="0" smtClean="0"/>
              <a:t>Make sure your Mic and your Camera are OFF</a:t>
            </a:r>
          </a:p>
          <a:p>
            <a:endParaRPr lang="en-GB" dirty="0" smtClean="0"/>
          </a:p>
          <a:p>
            <a:r>
              <a:rPr lang="en-GB" dirty="0" smtClean="0"/>
              <a:t>Do not record the lesson</a:t>
            </a:r>
          </a:p>
          <a:p>
            <a:endParaRPr lang="en-GB" dirty="0" smtClean="0"/>
          </a:p>
          <a:p>
            <a:r>
              <a:rPr lang="en-GB" dirty="0" smtClean="0"/>
              <a:t>Your teacher wi</a:t>
            </a:r>
            <a:r>
              <a:rPr lang="en-GB" dirty="0" smtClean="0"/>
              <a:t>ll be available during the lesson in the chat function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36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6946" y="-13285"/>
            <a:ext cx="8294707" cy="868346"/>
          </a:xfrm>
        </p:spPr>
        <p:txBody>
          <a:bodyPr/>
          <a:lstStyle/>
          <a:p>
            <a:r>
              <a:rPr lang="en-GB" dirty="0" smtClean="0"/>
              <a:t>Teams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7189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www.sydneyrussellschool.com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5455" r="12586" b="53998"/>
          <a:stretch/>
        </p:blipFill>
        <p:spPr bwMode="auto">
          <a:xfrm>
            <a:off x="611560" y="2204864"/>
            <a:ext cx="7920880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300192" y="1772816"/>
            <a:ext cx="1224136" cy="2160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9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224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Berlin Sans FB</vt:lpstr>
      <vt:lpstr>Berlin Sans FB Demi</vt:lpstr>
      <vt:lpstr>Calibri</vt:lpstr>
      <vt:lpstr>Wingdings</vt:lpstr>
      <vt:lpstr>Office Theme</vt:lpstr>
      <vt:lpstr>Accessing Teams from School or Home</vt:lpstr>
      <vt:lpstr>Using Teams</vt:lpstr>
      <vt:lpstr>Accessing your classwork</vt:lpstr>
      <vt:lpstr>Accessing assignments</vt:lpstr>
      <vt:lpstr>Live Lessons</vt:lpstr>
      <vt:lpstr>Teams Help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Tsagkadakis N</dc:creator>
  <cp:lastModifiedBy>Tsagkadakis N</cp:lastModifiedBy>
  <cp:revision>35</cp:revision>
  <dcterms:created xsi:type="dcterms:W3CDTF">2008-01-28T15:32:11Z</dcterms:created>
  <dcterms:modified xsi:type="dcterms:W3CDTF">2020-09-25T11:02:26Z</dcterms:modified>
</cp:coreProperties>
</file>