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3"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hearing" userId="c1c97aed-1883-4abb-b66b-0367065a1c5e" providerId="ADAL" clId="{B9A27E9C-BAFD-497B-ADAA-CB4B15BA5959}"/>
    <pc:docChg chg="undo custSel modSld">
      <pc:chgData name="Lisa Shearing" userId="c1c97aed-1883-4abb-b66b-0367065a1c5e" providerId="ADAL" clId="{B9A27E9C-BAFD-497B-ADAA-CB4B15BA5959}" dt="2026-07-24T10:08:55.828" v="38" actId="1076"/>
      <pc:docMkLst>
        <pc:docMk/>
      </pc:docMkLst>
      <pc:sldChg chg="addSp modSp mod">
        <pc:chgData name="Lisa Shearing" userId="c1c97aed-1883-4abb-b66b-0367065a1c5e" providerId="ADAL" clId="{B9A27E9C-BAFD-497B-ADAA-CB4B15BA5959}" dt="2026-07-24T10:08:55.828" v="38" actId="1076"/>
        <pc:sldMkLst>
          <pc:docMk/>
          <pc:sldMk cId="2778804271" sldId="283"/>
        </pc:sldMkLst>
        <pc:spChg chg="add mod">
          <ac:chgData name="Lisa Shearing" userId="c1c97aed-1883-4abb-b66b-0367065a1c5e" providerId="ADAL" clId="{B9A27E9C-BAFD-497B-ADAA-CB4B15BA5959}" dt="2026-07-24T10:08:55.828" v="38" actId="1076"/>
          <ac:spMkLst>
            <pc:docMk/>
            <pc:sldMk cId="2778804271" sldId="283"/>
            <ac:spMk id="58" creationId="{4016B15E-ADFB-D431-9FEA-9126182A59F2}"/>
          </ac:spMkLst>
        </pc:spChg>
        <pc:graphicFrameChg chg="modGraphic">
          <ac:chgData name="Lisa Shearing" userId="c1c97aed-1883-4abb-b66b-0367065a1c5e" providerId="ADAL" clId="{B9A27E9C-BAFD-497B-ADAA-CB4B15BA5959}" dt="2026-07-24T10:08:49.669" v="37" actId="20577"/>
          <ac:graphicFrameMkLst>
            <pc:docMk/>
            <pc:sldMk cId="2778804271" sldId="283"/>
            <ac:graphicFrameMk id="14" creationId="{E005CA79-A5F5-63B1-8228-C2964D85C90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6"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24/07/2026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6"/>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6"/>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D8F38C-0513-424D-9F07-ACE2DBD6F960}" type="slidenum">
              <a:rPr lang="en-GB" smtClean="0"/>
              <a:t>1</a:t>
            </a:fld>
            <a:endParaRPr lang="en-GB"/>
          </a:p>
        </p:txBody>
      </p:sp>
    </p:spTree>
    <p:extLst>
      <p:ext uri="{BB962C8B-B14F-4D97-AF65-F5344CB8AC3E}">
        <p14:creationId xmlns:p14="http://schemas.microsoft.com/office/powerpoint/2010/main" val="4143007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24/07/2026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24/07/2026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24/07/2026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24/07/2026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1"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4C0674FD-46A5-D714-51EB-12093D84963A}"/>
              </a:ext>
            </a:extLst>
          </p:cNvPr>
          <p:cNvSpPr txBox="1"/>
          <p:nvPr/>
        </p:nvSpPr>
        <p:spPr>
          <a:xfrm>
            <a:off x="808663" y="4269246"/>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dirty="0">
                <a:latin typeface="Century Gothic" panose="020B0502020202020204" pitchFamily="34" charset="0"/>
              </a:rPr>
              <a:t>Jacket Potatoes with a choice of fillings, baguettes with a choice of fillings, Salad Bar, Freshly Baked Bread, Fresh Fruit, Yoghurt, </a:t>
            </a:r>
            <a:endParaRPr lang="en-GB" sz="800" b="1" dirty="0">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802212"/>
            <a:ext cx="328419" cy="247672"/>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600654"/>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971999"/>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2151153"/>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3041809"/>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SUMMER/ AUTUMN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4068792640"/>
              </p:ext>
            </p:extLst>
          </p:nvPr>
        </p:nvGraphicFramePr>
        <p:xfrm>
          <a:off x="1419247" y="777390"/>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Macaroni</a:t>
                      </a:r>
                    </a:p>
                    <a:p>
                      <a:pPr algn="ctr"/>
                      <a:r>
                        <a:rPr lang="en-GB" sz="800" b="0">
                          <a:solidFill>
                            <a:schemeClr val="tx1"/>
                          </a:solidFill>
                          <a:latin typeface="Century Gothic" panose="020B0502020202020204" pitchFamily="34" charset="0"/>
                        </a:rPr>
                        <a:t> Cheese</a:t>
                      </a:r>
                      <a:r>
                        <a:rPr kumimoji="0" lang="en-GB" sz="8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a:t>
                      </a: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a:solidFill>
                            <a:schemeClr val="tx1"/>
                          </a:solidFill>
                          <a:latin typeface="Century Gothic" panose="020B0502020202020204" pitchFamily="34" charset="0"/>
                        </a:rPr>
                        <a:t>Phat Pasty Pork </a:t>
                      </a:r>
                    </a:p>
                    <a:p>
                      <a:pPr algn="ctr"/>
                      <a:r>
                        <a:rPr lang="en-GB" sz="800" b="0">
                          <a:solidFill>
                            <a:schemeClr val="tx1"/>
                          </a:solidFill>
                          <a:latin typeface="Century Gothic" panose="020B0502020202020204" pitchFamily="34" charset="0"/>
                        </a:rPr>
                        <a:t>Sausage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Roast </a:t>
                      </a:r>
                      <a:r>
                        <a:rPr lang="en-GB" sz="800" b="0" dirty="0">
                          <a:solidFill>
                            <a:schemeClr val="tx1"/>
                          </a:solidFill>
                          <a:latin typeface="Century Gothic" panose="020B0502020202020204" pitchFamily="34" charset="0"/>
                        </a:rPr>
                        <a:t>Chicken</a:t>
                      </a:r>
                      <a:r>
                        <a:rPr lang="en-GB" sz="800" b="0" dirty="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&amp; Gravy</a:t>
                      </a:r>
                      <a:endPar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Spaghetti with Beef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Bolognaise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Fishfingers with </a:t>
                      </a:r>
                      <a:r>
                        <a:rPr lang="en-GB" sz="800" b="0" dirty="0">
                          <a:solidFill>
                            <a:schemeClr val="tx1"/>
                          </a:solidFill>
                          <a:latin typeface="Century Gothic" panose="020B0502020202020204" pitchFamily="34" charset="0"/>
                        </a:rPr>
                        <a:t>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Chickpea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with Rice</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Mild Mexican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Chilli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Roasted Quorn, </a:t>
                      </a:r>
                    </a:p>
                    <a:p>
                      <a:pPr algn="ctr"/>
                      <a:r>
                        <a:rPr lang="en-GB" sz="800">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Smokey Bean Burger with </a:t>
                      </a:r>
                      <a:r>
                        <a:rPr lang="en-US" sz="800" b="0" i="0" u="none" strike="noStrike" noProof="0">
                          <a:solidFill>
                            <a:schemeClr val="tx1"/>
                          </a:solidFill>
                          <a:latin typeface="Century Gothic" panose="020B0502020202020204" pitchFamily="34" charset="0"/>
                        </a:rPr>
                        <a:t>Wedges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algn="ctr"/>
                      <a:r>
                        <a:rPr lang="en-GB" sz="800" dirty="0">
                          <a:latin typeface="Century Gothic" panose="020B0502020202020204" pitchFamily="34" charset="0"/>
                        </a:rPr>
                        <a:t>Fruit Medley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Orange Drizzle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Fruit </a:t>
                      </a:r>
                    </a:p>
                    <a:p>
                      <a:pPr algn="ctr"/>
                      <a:r>
                        <a:rPr lang="en-GB" sz="800" dirty="0">
                          <a:latin typeface="Century Gothic" panose="020B0502020202020204" pitchFamily="34" charset="0"/>
                        </a:rPr>
                        <a:t>Platter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Apple </a:t>
                      </a:r>
                    </a:p>
                    <a:p>
                      <a:pPr algn="ctr"/>
                      <a:r>
                        <a:rPr lang="en-GB" sz="800">
                          <a:latin typeface="Century Gothic" panose="020B0502020202020204" pitchFamily="34" charset="0"/>
                        </a:rPr>
                        <a:t>Flapjack</a:t>
                      </a:r>
                      <a:endParaRPr lang="en-GB" sz="80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Strawberry Jelly </a:t>
                      </a:r>
                    </a:p>
                    <a:p>
                      <a:pPr algn="ctr"/>
                      <a:r>
                        <a:rPr lang="en-GB" sz="800" dirty="0">
                          <a:latin typeface="Century Gothic" panose="020B0502020202020204" pitchFamily="34" charset="0"/>
                        </a:rPr>
                        <a:t>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751493045"/>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Pizza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Summer Mixed Salad</a:t>
                      </a: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Beef Chilli with Rice &amp; Sweetcorn &amp; Cucumber Salsa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Roasted Pork Sausage,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Greek Chicken Pitta with Herby Rice, Tzatziki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&amp; Salad</a:t>
                      </a:r>
                      <a:endParaRPr lang="en-US"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Battered Fish with Chips &amp; Tomato Sauce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Potato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Spaghetti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Meatballs in a Tomato Sauce</a:t>
                      </a:r>
                      <a:endParaRPr lang="en-GB" sz="800" b="0">
                        <a:solidFill>
                          <a:schemeClr val="tx1"/>
                        </a:solidFill>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Veg Wellington,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a:latin typeface="Century Gothic" panose="020B0502020202020204" pitchFamily="34" charset="0"/>
                        </a:rPr>
                        <a:t>Roast Potatoes </a:t>
                      </a:r>
                      <a:r>
                        <a:rPr lang="en-GB" sz="800">
                          <a:latin typeface="Century Gothic" panose="020B0502020202020204" pitchFamily="34" charset="0"/>
                        </a:rPr>
                        <a:t>&amp; Gravy</a:t>
                      </a:r>
                      <a:endParaRPr lang="en-US" sz="800" b="1" i="0" u="none" strike="noStrike" noProof="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Greek Spinach &amp; Cheese Whirl </a:t>
                      </a:r>
                      <a:r>
                        <a:rPr lang="en-GB" sz="800" b="0">
                          <a:solidFill>
                            <a:schemeClr val="tx1"/>
                          </a:solidFill>
                          <a:latin typeface="Century Gothic" panose="020B0502020202020204" pitchFamily="34" charset="0"/>
                        </a:rPr>
                        <a:t>with Herby Rice, Tzatziki &amp; Salad</a:t>
                      </a:r>
                      <a:endParaRPr lang="en-GB"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latin typeface="Century Gothic" panose="020B0502020202020204" pitchFamily="34" charset="0"/>
                        </a:rPr>
                        <a:t>NEW </a:t>
                      </a:r>
                      <a:r>
                        <a:rPr lang="en-GB" sz="800">
                          <a:latin typeface="Century Gothic" panose="020B0502020202020204" pitchFamily="34" charset="0"/>
                        </a:rPr>
                        <a:t>Cheesy Broccoli Frittata with Chips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Peaches &amp; Ice Cream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Freshly Chopped </a:t>
                      </a:r>
                    </a:p>
                    <a:p>
                      <a:pPr algn="ctr"/>
                      <a:r>
                        <a:rPr lang="en-GB" sz="800">
                          <a:latin typeface="Century Gothic" panose="020B0502020202020204" pitchFamily="34" charset="0"/>
                        </a:rPr>
                        <a:t>Fruit Salad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Jam &amp; Coconut Sponge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Oaty </a:t>
                      </a:r>
                    </a:p>
                    <a:p>
                      <a:pPr algn="ctr"/>
                      <a:r>
                        <a:rPr lang="en-GB" sz="800" dirty="0">
                          <a:latin typeface="Century Gothic" panose="020B0502020202020204" pitchFamily="34" charset="0"/>
                        </a:rPr>
                        <a:t>Cookie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A7E8919-54F1-2CB5-E1F1-6220E0A7FE5A}"/>
              </a:ext>
            </a:extLst>
          </p:cNvPr>
          <p:cNvGraphicFramePr>
            <a:graphicFrameLocks noGrp="1"/>
          </p:cNvGraphicFramePr>
          <p:nvPr>
            <p:extLst>
              <p:ext uri="{D42A27DB-BD31-4B8C-83A1-F6EECF244321}">
                <p14:modId xmlns:p14="http://schemas.microsoft.com/office/powerpoint/2010/main" val="470862381"/>
              </p:ext>
            </p:extLst>
          </p:nvPr>
        </p:nvGraphicFramePr>
        <p:xfrm>
          <a:off x="1468712" y="4218859"/>
          <a:ext cx="7741650" cy="149860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35908">
                  <a:extLst>
                    <a:ext uri="{9D8B030D-6E8A-4147-A177-3AD203B41FA5}">
                      <a16:colId xmlns:a16="http://schemas.microsoft.com/office/drawing/2014/main" val="1888228126"/>
                    </a:ext>
                  </a:extLst>
                </a:gridCol>
                <a:gridCol w="1560752">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Beef Burger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with Potato Wedges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 Turkey,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Chef Shilpa’s Chicken Korma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Fishfingers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a:solidFill>
                            <a:schemeClr val="tx1"/>
                          </a:solidFill>
                          <a:latin typeface="Century Gothic" panose="020B0502020202020204" pitchFamily="34" charset="0"/>
                        </a:rPr>
                        <a:t>NEW </a:t>
                      </a:r>
                      <a:r>
                        <a:rPr lang="en-GB" sz="800" b="0" i="0" u="none" strike="noStrike" noProof="0">
                          <a:solidFill>
                            <a:schemeClr val="tx1"/>
                          </a:solidFill>
                          <a:latin typeface="Century Gothic" panose="020B0502020202020204" pitchFamily="34" charset="0"/>
                        </a:rPr>
                        <a:t>Chinese Vegetable Noodles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Mexican Bean Roll with New Potatoes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Vegetable Loaf with Stuffing,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All Day Vegetarian Breakfast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Cowboy Sausage and Bean Hotpot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70840">
                <a:tc>
                  <a:txBody>
                    <a:bodyPr/>
                    <a:lstStyle/>
                    <a:p>
                      <a:pPr algn="ctr"/>
                      <a:r>
                        <a:rPr lang="en-GB" sz="800">
                          <a:latin typeface="Century Gothic" panose="020B0502020202020204" pitchFamily="34" charset="0"/>
                        </a:rPr>
                        <a:t>Pineapple Upside Down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Cheese &amp; Crackers</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Fruit Medley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Century Gothic" panose="020B0502020202020204" pitchFamily="34" charset="0"/>
                        </a:rPr>
                        <a:t>Strawberry and Apple Crumble with Custard</a:t>
                      </a: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a:t>
                      </a:r>
                    </a:p>
                    <a:p>
                      <a:pPr algn="ctr"/>
                      <a:r>
                        <a:rPr lang="en-GB" sz="800" dirty="0">
                          <a:latin typeface="Century Gothic" panose="020B0502020202020204" pitchFamily="34" charset="0"/>
                        </a:rPr>
                        <a:t>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9" name="Freeform 23">
            <a:extLst>
              <a:ext uri="{FF2B5EF4-FFF2-40B4-BE49-F238E27FC236}">
                <a16:creationId xmlns:a16="http://schemas.microsoft.com/office/drawing/2014/main" id="{30C63CD2-D481-3395-AC0D-A8E93A4A5CD3}"/>
              </a:ext>
            </a:extLst>
          </p:cNvPr>
          <p:cNvSpPr/>
          <p:nvPr/>
        </p:nvSpPr>
        <p:spPr>
          <a:xfrm flipH="1">
            <a:off x="4110210" y="148202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23">
            <a:extLst>
              <a:ext uri="{FF2B5EF4-FFF2-40B4-BE49-F238E27FC236}">
                <a16:creationId xmlns:a16="http://schemas.microsoft.com/office/drawing/2014/main" id="{513D2C2B-9117-5DF1-0691-BE0E72BBA4B8}"/>
              </a:ext>
            </a:extLst>
          </p:cNvPr>
          <p:cNvSpPr/>
          <p:nvPr/>
        </p:nvSpPr>
        <p:spPr>
          <a:xfrm flipH="1">
            <a:off x="2615266" y="1449392"/>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23">
            <a:extLst>
              <a:ext uri="{FF2B5EF4-FFF2-40B4-BE49-F238E27FC236}">
                <a16:creationId xmlns:a16="http://schemas.microsoft.com/office/drawing/2014/main" id="{DD43EE38-1B81-D1C3-613E-F1A7A794BC7E}"/>
              </a:ext>
            </a:extLst>
          </p:cNvPr>
          <p:cNvSpPr/>
          <p:nvPr/>
        </p:nvSpPr>
        <p:spPr>
          <a:xfrm flipH="1">
            <a:off x="7096260" y="218364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615266" y="255936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23">
            <a:extLst>
              <a:ext uri="{FF2B5EF4-FFF2-40B4-BE49-F238E27FC236}">
                <a16:creationId xmlns:a16="http://schemas.microsoft.com/office/drawing/2014/main" id="{EC7C8DC2-8221-602B-5182-3F3D3D60D569}"/>
              </a:ext>
            </a:extLst>
          </p:cNvPr>
          <p:cNvSpPr/>
          <p:nvPr/>
        </p:nvSpPr>
        <p:spPr>
          <a:xfrm flipH="1">
            <a:off x="2533470" y="3241636"/>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23">
            <a:extLst>
              <a:ext uri="{FF2B5EF4-FFF2-40B4-BE49-F238E27FC236}">
                <a16:creationId xmlns:a16="http://schemas.microsoft.com/office/drawing/2014/main" id="{C2AC4760-79E8-8D37-A9F3-7877230E2332}"/>
              </a:ext>
            </a:extLst>
          </p:cNvPr>
          <p:cNvSpPr/>
          <p:nvPr/>
        </p:nvSpPr>
        <p:spPr>
          <a:xfrm flipH="1">
            <a:off x="3958724" y="277208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23">
            <a:extLst>
              <a:ext uri="{FF2B5EF4-FFF2-40B4-BE49-F238E27FC236}">
                <a16:creationId xmlns:a16="http://schemas.microsoft.com/office/drawing/2014/main" id="{EC597BF4-1447-EC29-7590-021C8EB1FD76}"/>
              </a:ext>
            </a:extLst>
          </p:cNvPr>
          <p:cNvSpPr/>
          <p:nvPr/>
        </p:nvSpPr>
        <p:spPr>
          <a:xfrm flipH="1">
            <a:off x="7329555" y="451142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23">
            <a:extLst>
              <a:ext uri="{FF2B5EF4-FFF2-40B4-BE49-F238E27FC236}">
                <a16:creationId xmlns:a16="http://schemas.microsoft.com/office/drawing/2014/main" id="{97FE4419-5112-AE40-CAF3-B27FC3B2D48E}"/>
              </a:ext>
            </a:extLst>
          </p:cNvPr>
          <p:cNvSpPr/>
          <p:nvPr/>
        </p:nvSpPr>
        <p:spPr>
          <a:xfrm flipH="1">
            <a:off x="7446259" y="556341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0" name="Group 7">
            <a:extLst>
              <a:ext uri="{FF2B5EF4-FFF2-40B4-BE49-F238E27FC236}">
                <a16:creationId xmlns:a16="http://schemas.microsoft.com/office/drawing/2014/main" id="{56016D22-E136-827A-E37A-43645BE2C44D}"/>
              </a:ext>
            </a:extLst>
          </p:cNvPr>
          <p:cNvGrpSpPr/>
          <p:nvPr/>
        </p:nvGrpSpPr>
        <p:grpSpPr>
          <a:xfrm>
            <a:off x="6173506" y="861827"/>
            <a:ext cx="146062" cy="149950"/>
            <a:chOff x="0" y="0"/>
            <a:chExt cx="3741232" cy="3821539"/>
          </a:xfrm>
        </p:grpSpPr>
        <p:sp>
          <p:nvSpPr>
            <p:cNvPr id="21" name="Freeform 8">
              <a:extLst>
                <a:ext uri="{FF2B5EF4-FFF2-40B4-BE49-F238E27FC236}">
                  <a16:creationId xmlns:a16="http://schemas.microsoft.com/office/drawing/2014/main" id="{ACF5676B-957F-44E9-85BE-A3F9528A3D6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9">
              <a:extLst>
                <a:ext uri="{FF2B5EF4-FFF2-40B4-BE49-F238E27FC236}">
                  <a16:creationId xmlns:a16="http://schemas.microsoft.com/office/drawing/2014/main" id="{6B6317DA-8D8A-2408-8B58-A642C7515BB5}"/>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3" name="Group 10">
              <a:extLst>
                <a:ext uri="{FF2B5EF4-FFF2-40B4-BE49-F238E27FC236}">
                  <a16:creationId xmlns:a16="http://schemas.microsoft.com/office/drawing/2014/main" id="{A7530AF5-2D6D-2C84-66BE-DC01E8442880}"/>
                </a:ext>
              </a:extLst>
            </p:cNvPr>
            <p:cNvGrpSpPr/>
            <p:nvPr/>
          </p:nvGrpSpPr>
          <p:grpSpPr>
            <a:xfrm>
              <a:off x="0" y="1810741"/>
              <a:ext cx="852996" cy="852996"/>
              <a:chOff x="0" y="0"/>
              <a:chExt cx="812800" cy="812800"/>
            </a:xfrm>
          </p:grpSpPr>
          <p:sp>
            <p:nvSpPr>
              <p:cNvPr id="41" name="Freeform 11">
                <a:extLst>
                  <a:ext uri="{FF2B5EF4-FFF2-40B4-BE49-F238E27FC236}">
                    <a16:creationId xmlns:a16="http://schemas.microsoft.com/office/drawing/2014/main" id="{EE170973-B642-1F2C-93D1-45B022798F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2" name="TextBox 12">
                <a:extLst>
                  <a:ext uri="{FF2B5EF4-FFF2-40B4-BE49-F238E27FC236}">
                    <a16:creationId xmlns:a16="http://schemas.microsoft.com/office/drawing/2014/main" id="{9B5BDA15-57C3-DC37-83C0-8609714E1CF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8" name="Group 13">
              <a:extLst>
                <a:ext uri="{FF2B5EF4-FFF2-40B4-BE49-F238E27FC236}">
                  <a16:creationId xmlns:a16="http://schemas.microsoft.com/office/drawing/2014/main" id="{BC8325A5-6377-7F67-0985-108C80BCD18E}"/>
                </a:ext>
              </a:extLst>
            </p:cNvPr>
            <p:cNvGrpSpPr/>
            <p:nvPr/>
          </p:nvGrpSpPr>
          <p:grpSpPr>
            <a:xfrm>
              <a:off x="2570638" y="270521"/>
              <a:ext cx="583309" cy="583309"/>
              <a:chOff x="0" y="0"/>
              <a:chExt cx="812800" cy="812800"/>
            </a:xfrm>
          </p:grpSpPr>
          <p:sp>
            <p:nvSpPr>
              <p:cNvPr id="39" name="Freeform 14">
                <a:extLst>
                  <a:ext uri="{FF2B5EF4-FFF2-40B4-BE49-F238E27FC236}">
                    <a16:creationId xmlns:a16="http://schemas.microsoft.com/office/drawing/2014/main" id="{586A765F-E494-814D-D9C4-38874AF15F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0" name="TextBox 15">
                <a:extLst>
                  <a:ext uri="{FF2B5EF4-FFF2-40B4-BE49-F238E27FC236}">
                    <a16:creationId xmlns:a16="http://schemas.microsoft.com/office/drawing/2014/main" id="{4FDD08E0-A9AB-FD6B-8DDA-95DC5BA8D2A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43" name="Group 7">
            <a:extLst>
              <a:ext uri="{FF2B5EF4-FFF2-40B4-BE49-F238E27FC236}">
                <a16:creationId xmlns:a16="http://schemas.microsoft.com/office/drawing/2014/main" id="{AA18DD58-D363-1D59-08E6-84FF98201ECE}"/>
              </a:ext>
            </a:extLst>
          </p:cNvPr>
          <p:cNvGrpSpPr/>
          <p:nvPr/>
        </p:nvGrpSpPr>
        <p:grpSpPr>
          <a:xfrm>
            <a:off x="3055475" y="2509148"/>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1622950" y="1454551"/>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3" name="Freeform 44">
            <a:extLst>
              <a:ext uri="{FF2B5EF4-FFF2-40B4-BE49-F238E27FC236}">
                <a16:creationId xmlns:a16="http://schemas.microsoft.com/office/drawing/2014/main" id="{F10412DD-D89D-24A9-55F5-A2798895DAD0}"/>
              </a:ext>
            </a:extLst>
          </p:cNvPr>
          <p:cNvSpPr/>
          <p:nvPr/>
        </p:nvSpPr>
        <p:spPr>
          <a:xfrm>
            <a:off x="3194529" y="1488776"/>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4690829" y="1378242"/>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6293413" y="1543226"/>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6" name="Freeform 44">
            <a:extLst>
              <a:ext uri="{FF2B5EF4-FFF2-40B4-BE49-F238E27FC236}">
                <a16:creationId xmlns:a16="http://schemas.microsoft.com/office/drawing/2014/main" id="{97BD8EB7-9A07-ED05-968E-F26FE71ECDEA}"/>
              </a:ext>
            </a:extLst>
          </p:cNvPr>
          <p:cNvSpPr/>
          <p:nvPr/>
        </p:nvSpPr>
        <p:spPr>
          <a:xfrm>
            <a:off x="1695766" y="3128884"/>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3257574" y="3035450"/>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4751350" y="3091035"/>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39926840-38DF-B062-7D3E-146A7980A242}"/>
              </a:ext>
            </a:extLst>
          </p:cNvPr>
          <p:cNvSpPr/>
          <p:nvPr/>
        </p:nvSpPr>
        <p:spPr>
          <a:xfrm>
            <a:off x="7929775" y="4927362"/>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0" name="Freeform 44">
            <a:extLst>
              <a:ext uri="{FF2B5EF4-FFF2-40B4-BE49-F238E27FC236}">
                <a16:creationId xmlns:a16="http://schemas.microsoft.com/office/drawing/2014/main" id="{F2B64B6D-DEFD-0ABC-5387-1F1F659B4320}"/>
              </a:ext>
            </a:extLst>
          </p:cNvPr>
          <p:cNvSpPr/>
          <p:nvPr/>
        </p:nvSpPr>
        <p:spPr>
          <a:xfrm>
            <a:off x="3052539" y="4741436"/>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04134602-137F-1A01-FB30-5615371C88B3}"/>
              </a:ext>
            </a:extLst>
          </p:cNvPr>
          <p:cNvSpPr/>
          <p:nvPr/>
        </p:nvSpPr>
        <p:spPr>
          <a:xfrm>
            <a:off x="4627411" y="4726098"/>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8671559" y="391705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44">
            <a:extLst>
              <a:ext uri="{FF2B5EF4-FFF2-40B4-BE49-F238E27FC236}">
                <a16:creationId xmlns:a16="http://schemas.microsoft.com/office/drawing/2014/main" id="{FD36822F-86F8-E365-0C98-7A90979047A1}"/>
              </a:ext>
            </a:extLst>
          </p:cNvPr>
          <p:cNvSpPr/>
          <p:nvPr/>
        </p:nvSpPr>
        <p:spPr>
          <a:xfrm>
            <a:off x="1708138" y="4390311"/>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930828" y="2156813"/>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428918" y="2163170"/>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530D3988-32FF-2E3C-73C8-2567AA73F33D}"/>
              </a:ext>
            </a:extLst>
          </p:cNvPr>
          <p:cNvSpPr/>
          <p:nvPr/>
        </p:nvSpPr>
        <p:spPr>
          <a:xfrm>
            <a:off x="7820954" y="2160759"/>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8042374" y="3923543"/>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3" name="Freeform 44">
            <a:extLst>
              <a:ext uri="{FF2B5EF4-FFF2-40B4-BE49-F238E27FC236}">
                <a16:creationId xmlns:a16="http://schemas.microsoft.com/office/drawing/2014/main" id="{21F4E93A-6794-AB82-A8D0-AB67B3A3B844}"/>
              </a:ext>
            </a:extLst>
          </p:cNvPr>
          <p:cNvSpPr/>
          <p:nvPr/>
        </p:nvSpPr>
        <p:spPr>
          <a:xfrm>
            <a:off x="4838833" y="5473536"/>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B389ABA7-DB7E-A14C-51B0-3E4607E8DB2C}"/>
              </a:ext>
            </a:extLst>
          </p:cNvPr>
          <p:cNvSpPr/>
          <p:nvPr/>
        </p:nvSpPr>
        <p:spPr>
          <a:xfrm>
            <a:off x="7969952" y="5512698"/>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5" name="Group 7">
            <a:extLst>
              <a:ext uri="{FF2B5EF4-FFF2-40B4-BE49-F238E27FC236}">
                <a16:creationId xmlns:a16="http://schemas.microsoft.com/office/drawing/2014/main" id="{FCDB1ACD-4D67-382F-DAC6-40690A70839E}"/>
              </a:ext>
            </a:extLst>
          </p:cNvPr>
          <p:cNvGrpSpPr/>
          <p:nvPr/>
        </p:nvGrpSpPr>
        <p:grpSpPr>
          <a:xfrm>
            <a:off x="3066166" y="4297318"/>
            <a:ext cx="146062" cy="149950"/>
            <a:chOff x="0" y="0"/>
            <a:chExt cx="3741232" cy="3821539"/>
          </a:xfrm>
        </p:grpSpPr>
        <p:sp>
          <p:nvSpPr>
            <p:cNvPr id="76" name="Freeform 8">
              <a:extLst>
                <a:ext uri="{FF2B5EF4-FFF2-40B4-BE49-F238E27FC236}">
                  <a16:creationId xmlns:a16="http://schemas.microsoft.com/office/drawing/2014/main" id="{A51D67A0-B1A9-A35E-9A18-09E11ECCBF8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7" name="Freeform 9">
              <a:extLst>
                <a:ext uri="{FF2B5EF4-FFF2-40B4-BE49-F238E27FC236}">
                  <a16:creationId xmlns:a16="http://schemas.microsoft.com/office/drawing/2014/main" id="{352E9B2C-47A9-543B-D0E1-A0E9755845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6" name="Group 10">
              <a:extLst>
                <a:ext uri="{FF2B5EF4-FFF2-40B4-BE49-F238E27FC236}">
                  <a16:creationId xmlns:a16="http://schemas.microsoft.com/office/drawing/2014/main" id="{D21288C6-5901-F5F1-4C6A-5695B2154403}"/>
                </a:ext>
              </a:extLst>
            </p:cNvPr>
            <p:cNvGrpSpPr/>
            <p:nvPr/>
          </p:nvGrpSpPr>
          <p:grpSpPr>
            <a:xfrm>
              <a:off x="0" y="1810741"/>
              <a:ext cx="852996" cy="852996"/>
              <a:chOff x="0" y="0"/>
              <a:chExt cx="812800" cy="812800"/>
            </a:xfrm>
          </p:grpSpPr>
          <p:sp>
            <p:nvSpPr>
              <p:cNvPr id="91" name="Freeform 11">
                <a:extLst>
                  <a:ext uri="{FF2B5EF4-FFF2-40B4-BE49-F238E27FC236}">
                    <a16:creationId xmlns:a16="http://schemas.microsoft.com/office/drawing/2014/main" id="{086EE76C-B2FC-B1AA-BFBB-96493EDB19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92" name="TextBox 12">
                <a:extLst>
                  <a:ext uri="{FF2B5EF4-FFF2-40B4-BE49-F238E27FC236}">
                    <a16:creationId xmlns:a16="http://schemas.microsoft.com/office/drawing/2014/main" id="{812B1409-E2D6-2FD3-3738-56A52B66A7D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7" name="Group 13">
              <a:extLst>
                <a:ext uri="{FF2B5EF4-FFF2-40B4-BE49-F238E27FC236}">
                  <a16:creationId xmlns:a16="http://schemas.microsoft.com/office/drawing/2014/main" id="{0EDA286E-67CD-0535-D8E1-E9CB74A38C78}"/>
                </a:ext>
              </a:extLst>
            </p:cNvPr>
            <p:cNvGrpSpPr/>
            <p:nvPr/>
          </p:nvGrpSpPr>
          <p:grpSpPr>
            <a:xfrm>
              <a:off x="2570638" y="270521"/>
              <a:ext cx="583309" cy="583309"/>
              <a:chOff x="0" y="0"/>
              <a:chExt cx="812800" cy="812800"/>
            </a:xfrm>
          </p:grpSpPr>
          <p:sp>
            <p:nvSpPr>
              <p:cNvPr id="88" name="Freeform 14">
                <a:extLst>
                  <a:ext uri="{FF2B5EF4-FFF2-40B4-BE49-F238E27FC236}">
                    <a16:creationId xmlns:a16="http://schemas.microsoft.com/office/drawing/2014/main" id="{4F4D9F99-750B-335F-DA64-3FAE384990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0" name="TextBox 15">
                <a:extLst>
                  <a:ext uri="{FF2B5EF4-FFF2-40B4-BE49-F238E27FC236}">
                    <a16:creationId xmlns:a16="http://schemas.microsoft.com/office/drawing/2014/main" id="{B7E1A5CE-493F-9CF9-4004-595E5068861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93" name="Group 7">
            <a:extLst>
              <a:ext uri="{FF2B5EF4-FFF2-40B4-BE49-F238E27FC236}">
                <a16:creationId xmlns:a16="http://schemas.microsoft.com/office/drawing/2014/main" id="{00A10CAB-E58D-AC5E-8308-FA083451C3E7}"/>
              </a:ext>
            </a:extLst>
          </p:cNvPr>
          <p:cNvGrpSpPr/>
          <p:nvPr/>
        </p:nvGrpSpPr>
        <p:grpSpPr>
          <a:xfrm>
            <a:off x="3186116" y="80066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79192">
            <a:off x="9298564" y="4672899"/>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5069548"/>
            <a:ext cx="596695" cy="338554"/>
          </a:xfrm>
          <a:prstGeom prst="rect">
            <a:avLst/>
          </a:prstGeom>
          <a:noFill/>
        </p:spPr>
        <p:txBody>
          <a:bodyPr wrap="square" rtlCol="0">
            <a:spAutoFit/>
          </a:bodyPr>
          <a:lstStyle/>
          <a:p>
            <a:pPr algn="ctr"/>
            <a:r>
              <a:rPr lang="en-GB" sz="800">
                <a:latin typeface="Century Gothic" panose="020B0502020202020204" pitchFamily="34" charset="0"/>
              </a:rPr>
              <a:t>Chef’s Special</a:t>
            </a:r>
            <a:endParaRPr lang="en-GB" sz="800" b="1">
              <a:latin typeface="Century Gothic" panose="020B0502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E510DFA-1897-201C-E757-1270B2BBFA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79192">
            <a:off x="6037346" y="4344683"/>
            <a:ext cx="321362" cy="277934"/>
          </a:xfrm>
          <a:prstGeom prst="rect">
            <a:avLst/>
          </a:prstGeom>
        </p:spPr>
      </p:pic>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sp>
        <p:nvSpPr>
          <p:cNvPr id="16" name="TextBox 15">
            <a:extLst>
              <a:ext uri="{FF2B5EF4-FFF2-40B4-BE49-F238E27FC236}">
                <a16:creationId xmlns:a16="http://schemas.microsoft.com/office/drawing/2014/main" id="{8C9DDB73-CDFD-DF12-430B-B020D51F7DB0}"/>
              </a:ext>
            </a:extLst>
          </p:cNvPr>
          <p:cNvSpPr txBox="1"/>
          <p:nvPr/>
        </p:nvSpPr>
        <p:spPr>
          <a:xfrm>
            <a:off x="452284" y="1696004"/>
            <a:ext cx="184731" cy="276999"/>
          </a:xfrm>
          <a:prstGeom prst="rect">
            <a:avLst/>
          </a:prstGeom>
          <a:noFill/>
        </p:spPr>
        <p:txBody>
          <a:bodyPr wrap="none" rtlCol="0">
            <a:spAutoFit/>
          </a:bodyPr>
          <a:lstStyle/>
          <a:p>
            <a:endParaRPr lang="en-GB" sz="1200" dirty="0"/>
          </a:p>
        </p:txBody>
      </p:sp>
      <p:pic>
        <p:nvPicPr>
          <p:cNvPr id="34" name="Picture 33">
            <a:extLst>
              <a:ext uri="{FF2B5EF4-FFF2-40B4-BE49-F238E27FC236}">
                <a16:creationId xmlns:a16="http://schemas.microsoft.com/office/drawing/2014/main" id="{D8C9CBF0-0E31-1F3A-502C-EA88314B450F}"/>
              </a:ext>
            </a:extLst>
          </p:cNvPr>
          <p:cNvPicPr>
            <a:picLocks noChangeAspect="1"/>
          </p:cNvPicPr>
          <p:nvPr/>
        </p:nvPicPr>
        <p:blipFill>
          <a:blip r:embed="rId9"/>
          <a:stretch>
            <a:fillRect/>
          </a:stretch>
        </p:blipFill>
        <p:spPr>
          <a:xfrm>
            <a:off x="194267" y="1369201"/>
            <a:ext cx="756102" cy="1066892"/>
          </a:xfrm>
          <a:prstGeom prst="rect">
            <a:avLst/>
          </a:prstGeom>
        </p:spPr>
      </p:pic>
      <p:sp>
        <p:nvSpPr>
          <p:cNvPr id="57" name="TextBox 56">
            <a:extLst>
              <a:ext uri="{FF2B5EF4-FFF2-40B4-BE49-F238E27FC236}">
                <a16:creationId xmlns:a16="http://schemas.microsoft.com/office/drawing/2014/main" id="{AED0778F-CCB3-6FFE-935C-82A30C5AA8FF}"/>
              </a:ext>
            </a:extLst>
          </p:cNvPr>
          <p:cNvSpPr txBox="1"/>
          <p:nvPr/>
        </p:nvSpPr>
        <p:spPr>
          <a:xfrm>
            <a:off x="148406" y="3070657"/>
            <a:ext cx="1153931" cy="1077218"/>
          </a:xfrm>
          <a:prstGeom prst="rect">
            <a:avLst/>
          </a:prstGeom>
          <a:noFill/>
        </p:spPr>
        <p:txBody>
          <a:bodyPr wrap="square" rtlCol="0">
            <a:spAutoFit/>
          </a:bodyPr>
          <a:lstStyle/>
          <a:p>
            <a:r>
              <a:rPr lang="en-GB" sz="800" dirty="0"/>
              <a:t>20</a:t>
            </a:r>
            <a:r>
              <a:rPr lang="en-GB" sz="800" baseline="30000" dirty="0"/>
              <a:t>th</a:t>
            </a:r>
            <a:r>
              <a:rPr lang="en-GB" sz="800" dirty="0"/>
              <a:t> April 2026</a:t>
            </a:r>
          </a:p>
          <a:p>
            <a:r>
              <a:rPr lang="en-GB" sz="800" dirty="0"/>
              <a:t>11</a:t>
            </a:r>
            <a:r>
              <a:rPr lang="en-GB" sz="800" baseline="30000" dirty="0"/>
              <a:t>th</a:t>
            </a:r>
            <a:r>
              <a:rPr lang="en-GB" sz="800" dirty="0"/>
              <a:t> May 2026</a:t>
            </a:r>
          </a:p>
          <a:p>
            <a:r>
              <a:rPr lang="en-GB" sz="800" dirty="0"/>
              <a:t>8</a:t>
            </a:r>
            <a:r>
              <a:rPr lang="en-GB" sz="800" baseline="30000" dirty="0"/>
              <a:t>th</a:t>
            </a:r>
            <a:r>
              <a:rPr lang="en-GB" sz="800" dirty="0"/>
              <a:t> June 2026</a:t>
            </a:r>
          </a:p>
          <a:p>
            <a:r>
              <a:rPr lang="en-GB" sz="800" dirty="0"/>
              <a:t>29</a:t>
            </a:r>
            <a:r>
              <a:rPr lang="en-GB" sz="800" baseline="30000" dirty="0"/>
              <a:t>th</a:t>
            </a:r>
            <a:r>
              <a:rPr lang="en-GB" sz="800" dirty="0"/>
              <a:t> June 2026</a:t>
            </a:r>
          </a:p>
          <a:p>
            <a:r>
              <a:rPr lang="en-GB" sz="800" dirty="0"/>
              <a:t>20</a:t>
            </a:r>
            <a:r>
              <a:rPr lang="en-GB" sz="800" baseline="30000" dirty="0"/>
              <a:t>th</a:t>
            </a:r>
            <a:r>
              <a:rPr lang="en-GB" sz="800" dirty="0"/>
              <a:t> July 2026</a:t>
            </a:r>
          </a:p>
          <a:p>
            <a:r>
              <a:rPr lang="en-GB" sz="800" dirty="0"/>
              <a:t>7</a:t>
            </a:r>
            <a:r>
              <a:rPr lang="en-GB" sz="800" baseline="30000" dirty="0"/>
              <a:t>th</a:t>
            </a:r>
            <a:r>
              <a:rPr lang="en-GB" sz="800" dirty="0"/>
              <a:t> Sept 2026</a:t>
            </a:r>
          </a:p>
          <a:p>
            <a:r>
              <a:rPr lang="en-GB" sz="800" dirty="0"/>
              <a:t>28</a:t>
            </a:r>
            <a:r>
              <a:rPr lang="en-GB" sz="800" baseline="30000" dirty="0"/>
              <a:t>th</a:t>
            </a:r>
            <a:r>
              <a:rPr lang="en-GB" sz="800" dirty="0"/>
              <a:t> Sept 2026</a:t>
            </a:r>
          </a:p>
          <a:p>
            <a:r>
              <a:rPr lang="en-GB" sz="800" dirty="0"/>
              <a:t>19</a:t>
            </a:r>
            <a:r>
              <a:rPr lang="en-GB" sz="800" baseline="30000" dirty="0"/>
              <a:t>th</a:t>
            </a:r>
            <a:r>
              <a:rPr lang="en-GB" sz="800" dirty="0"/>
              <a:t> Oct 2026</a:t>
            </a:r>
          </a:p>
        </p:txBody>
      </p:sp>
      <p:sp>
        <p:nvSpPr>
          <p:cNvPr id="103" name="TextBox 102">
            <a:extLst>
              <a:ext uri="{FF2B5EF4-FFF2-40B4-BE49-F238E27FC236}">
                <a16:creationId xmlns:a16="http://schemas.microsoft.com/office/drawing/2014/main" id="{02A0D1A1-17F1-4B28-BA04-135769E412B3}"/>
              </a:ext>
            </a:extLst>
          </p:cNvPr>
          <p:cNvSpPr txBox="1"/>
          <p:nvPr/>
        </p:nvSpPr>
        <p:spPr>
          <a:xfrm>
            <a:off x="146362" y="4730779"/>
            <a:ext cx="1053311" cy="830997"/>
          </a:xfrm>
          <a:prstGeom prst="rect">
            <a:avLst/>
          </a:prstGeom>
          <a:noFill/>
        </p:spPr>
        <p:txBody>
          <a:bodyPr wrap="square" rtlCol="0">
            <a:spAutoFit/>
          </a:bodyPr>
          <a:lstStyle/>
          <a:p>
            <a:r>
              <a:rPr lang="en-GB" sz="800" dirty="0"/>
              <a:t>27</a:t>
            </a:r>
            <a:r>
              <a:rPr lang="en-GB" sz="800" baseline="30000" dirty="0"/>
              <a:t>th</a:t>
            </a:r>
            <a:r>
              <a:rPr lang="en-GB" sz="800" dirty="0"/>
              <a:t> April 2026</a:t>
            </a:r>
          </a:p>
          <a:p>
            <a:r>
              <a:rPr lang="en-GB" sz="800" dirty="0"/>
              <a:t>18</a:t>
            </a:r>
            <a:r>
              <a:rPr lang="en-GB" sz="800" baseline="30000" dirty="0"/>
              <a:t>th</a:t>
            </a:r>
            <a:r>
              <a:rPr lang="en-GB" sz="800" dirty="0"/>
              <a:t> May 2026</a:t>
            </a:r>
          </a:p>
          <a:p>
            <a:r>
              <a:rPr lang="en-GB" sz="800" dirty="0"/>
              <a:t>15</a:t>
            </a:r>
            <a:r>
              <a:rPr lang="en-GB" sz="800" baseline="30000" dirty="0"/>
              <a:t>th</a:t>
            </a:r>
            <a:r>
              <a:rPr lang="en-GB" sz="800" dirty="0"/>
              <a:t> June 2026</a:t>
            </a:r>
          </a:p>
          <a:p>
            <a:r>
              <a:rPr lang="en-GB" sz="800" dirty="0"/>
              <a:t>6</a:t>
            </a:r>
            <a:r>
              <a:rPr lang="en-GB" sz="800" baseline="30000" dirty="0"/>
              <a:t>th</a:t>
            </a:r>
            <a:r>
              <a:rPr lang="en-GB" sz="800" dirty="0"/>
              <a:t> July 2026</a:t>
            </a:r>
          </a:p>
          <a:p>
            <a:r>
              <a:rPr lang="en-GB" sz="800" dirty="0"/>
              <a:t>14</a:t>
            </a:r>
            <a:r>
              <a:rPr lang="en-GB" sz="800" baseline="30000" dirty="0"/>
              <a:t>th</a:t>
            </a:r>
            <a:r>
              <a:rPr lang="en-GB" sz="800" dirty="0"/>
              <a:t> Sept 2026</a:t>
            </a:r>
          </a:p>
          <a:p>
            <a:r>
              <a:rPr lang="en-GB" sz="800" dirty="0"/>
              <a:t>5</a:t>
            </a:r>
            <a:r>
              <a:rPr lang="en-GB" sz="800" baseline="30000" dirty="0"/>
              <a:t>th</a:t>
            </a:r>
            <a:r>
              <a:rPr lang="en-GB" sz="800" dirty="0"/>
              <a:t> Oct 2026</a:t>
            </a:r>
          </a:p>
        </p:txBody>
      </p:sp>
      <p:sp>
        <p:nvSpPr>
          <p:cNvPr id="58" name="Freeform 44">
            <a:extLst>
              <a:ext uri="{FF2B5EF4-FFF2-40B4-BE49-F238E27FC236}">
                <a16:creationId xmlns:a16="http://schemas.microsoft.com/office/drawing/2014/main" id="{4016B15E-ADFB-D431-9FEA-9126182A59F2}"/>
              </a:ext>
            </a:extLst>
          </p:cNvPr>
          <p:cNvSpPr/>
          <p:nvPr/>
        </p:nvSpPr>
        <p:spPr>
          <a:xfrm>
            <a:off x="1695766" y="2143985"/>
            <a:ext cx="148998" cy="118328"/>
          </a:xfrm>
          <a:prstGeom prst="rect">
            <a:avLst/>
          </a:pr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77880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7C2F77188BA24C9508937E947CEFAB" ma:contentTypeVersion="18" ma:contentTypeDescription="Create a new document." ma:contentTypeScope="" ma:versionID="03230cd4f2f4cd4d39c4239a2f08dcdd">
  <xsd:schema xmlns:xsd="http://www.w3.org/2001/XMLSchema" xmlns:xs="http://www.w3.org/2001/XMLSchema" xmlns:p="http://schemas.microsoft.com/office/2006/metadata/properties" xmlns:ns2="2b0f1d12-2c9f-4d2c-a36f-03c463bf0cdc" xmlns:ns3="4cae2b65-1028-4a96-bcdc-5de0c0aef361" targetNamespace="http://schemas.microsoft.com/office/2006/metadata/properties" ma:root="true" ma:fieldsID="c04a158f6c5180d4b8e07cbe56c92bc5" ns2:_="" ns3:_="">
    <xsd:import namespace="2b0f1d12-2c9f-4d2c-a36f-03c463bf0cdc"/>
    <xsd:import namespace="4cae2b65-1028-4a96-bcdc-5de0c0aef3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f1d12-2c9f-4d2c-a36f-03c463bf0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e2b65-1028-4a96-bcdc-5de0c0aef36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db42b2d-2e6a-4f66-bbcd-e14a9f071229}" ma:internalName="TaxCatchAll" ma:showField="CatchAllData" ma:web="4cae2b65-1028-4a96-bcdc-5de0c0aef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0f1d12-2c9f-4d2c-a36f-03c463bf0cdc">
      <Terms xmlns="http://schemas.microsoft.com/office/infopath/2007/PartnerControls"/>
    </lcf76f155ced4ddcb4097134ff3c332f>
    <TaxCatchAll xmlns="4cae2b65-1028-4a96-bcdc-5de0c0aef361" xsi:nil="true"/>
  </documentManagement>
</p:properties>
</file>

<file path=customXml/itemProps1.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2.xml><?xml version="1.0" encoding="utf-8"?>
<ds:datastoreItem xmlns:ds="http://schemas.openxmlformats.org/officeDocument/2006/customXml" ds:itemID="{D7513529-302D-4C81-B522-41AD75549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f1d12-2c9f-4d2c-a36f-03c463bf0cdc"/>
    <ds:schemaRef ds:uri="4cae2b65-1028-4a96-bcdc-5de0c0aef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72B72-EFE2-4371-B500-B2B9B1CA3EDB}">
  <ds:schemaRef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4cae2b65-1028-4a96-bcdc-5de0c0aef361"/>
    <ds:schemaRef ds:uri="2b0f1d12-2c9f-4d2c-a36f-03c463bf0cdc"/>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TotalTime>
  <Words>512</Words>
  <Application>Microsoft Office PowerPoint</Application>
  <PresentationFormat>A4 Paper (210x297 mm)</PresentationFormat>
  <Paragraphs>137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Lisa Shearing</cp:lastModifiedBy>
  <cp:revision>5</cp:revision>
  <cp:lastPrinted>2026-03-11T15:05:15Z</cp:lastPrinted>
  <dcterms:created xsi:type="dcterms:W3CDTF">2014-08-19T19:35:20Z</dcterms:created>
  <dcterms:modified xsi:type="dcterms:W3CDTF">2026-07-24T10:09:01Z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0x010100FB7C2F77188BA24C9508937E947CEFAB</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