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sldIdLst>
    <p:sldId id="265" r:id="rId2"/>
    <p:sldId id="256" r:id="rId3"/>
    <p:sldId id="257" r:id="rId4"/>
    <p:sldId id="258" r:id="rId5"/>
    <p:sldId id="259" r:id="rId6"/>
    <p:sldId id="260" r:id="rId7"/>
    <p:sldId id="261" r:id="rId8"/>
    <p:sldId id="262" r:id="rId9"/>
    <p:sldId id="263" r:id="rId10"/>
    <p:sldId id="264" r:id="rId11"/>
    <p:sldId id="268" r:id="rId12"/>
    <p:sldId id="26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06" d="100"/>
          <a:sy n="106" d="100"/>
        </p:scale>
        <p:origin x="180"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CBB6BD6-CC47-43DC-AC5B-2B99FA8FBEBA}" type="datetimeFigureOut">
              <a:rPr lang="en-GB" smtClean="0"/>
              <a:t>17/10/2023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939344-1DE9-4EC2-83A3-3D239CCFB155}" type="slidenum">
              <a:rPr lang="en-GB" smtClean="0"/>
              <a:t>‹#›</a:t>
            </a:fld>
            <a:endParaRPr lang="en-GB"/>
          </a:p>
        </p:txBody>
      </p:sp>
    </p:spTree>
    <p:extLst>
      <p:ext uri="{BB962C8B-B14F-4D97-AF65-F5344CB8AC3E}">
        <p14:creationId xmlns:p14="http://schemas.microsoft.com/office/powerpoint/2010/main" val="3279097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CBB6BD6-CC47-43DC-AC5B-2B99FA8FBEBA}" type="datetimeFigureOut">
              <a:rPr lang="en-GB" smtClean="0"/>
              <a:t>17/10/2023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939344-1DE9-4EC2-83A3-3D239CCFB155}" type="slidenum">
              <a:rPr lang="en-GB" smtClean="0"/>
              <a:t>‹#›</a:t>
            </a:fld>
            <a:endParaRPr lang="en-GB"/>
          </a:p>
        </p:txBody>
      </p:sp>
    </p:spTree>
    <p:extLst>
      <p:ext uri="{BB962C8B-B14F-4D97-AF65-F5344CB8AC3E}">
        <p14:creationId xmlns:p14="http://schemas.microsoft.com/office/powerpoint/2010/main" val="430200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CBB6BD6-CC47-43DC-AC5B-2B99FA8FBEBA}" type="datetimeFigureOut">
              <a:rPr lang="en-GB" smtClean="0"/>
              <a:t>17/10/2023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939344-1DE9-4EC2-83A3-3D239CCFB155}"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657885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CBB6BD6-CC47-43DC-AC5B-2B99FA8FBEBA}" type="datetimeFigureOut">
              <a:rPr lang="en-GB" smtClean="0"/>
              <a:t>17/10/2023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939344-1DE9-4EC2-83A3-3D239CCFB155}" type="slidenum">
              <a:rPr lang="en-GB" smtClean="0"/>
              <a:t>‹#›</a:t>
            </a:fld>
            <a:endParaRPr lang="en-GB"/>
          </a:p>
        </p:txBody>
      </p:sp>
    </p:spTree>
    <p:extLst>
      <p:ext uri="{BB962C8B-B14F-4D97-AF65-F5344CB8AC3E}">
        <p14:creationId xmlns:p14="http://schemas.microsoft.com/office/powerpoint/2010/main" val="1131711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CBB6BD6-CC47-43DC-AC5B-2B99FA8FBEBA}" type="datetimeFigureOut">
              <a:rPr lang="en-GB" smtClean="0"/>
              <a:t>17/10/2023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939344-1DE9-4EC2-83A3-3D239CCFB155}"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897629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CBB6BD6-CC47-43DC-AC5B-2B99FA8FBEBA}" type="datetimeFigureOut">
              <a:rPr lang="en-GB" smtClean="0"/>
              <a:t>17/10/2023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939344-1DE9-4EC2-83A3-3D239CCFB155}" type="slidenum">
              <a:rPr lang="en-GB" smtClean="0"/>
              <a:t>‹#›</a:t>
            </a:fld>
            <a:endParaRPr lang="en-GB"/>
          </a:p>
        </p:txBody>
      </p:sp>
    </p:spTree>
    <p:extLst>
      <p:ext uri="{BB962C8B-B14F-4D97-AF65-F5344CB8AC3E}">
        <p14:creationId xmlns:p14="http://schemas.microsoft.com/office/powerpoint/2010/main" val="26024156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CBB6BD6-CC47-43DC-AC5B-2B99FA8FBEBA}" type="datetimeFigureOut">
              <a:rPr lang="en-GB" smtClean="0"/>
              <a:t>17/10/2023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939344-1DE9-4EC2-83A3-3D239CCFB155}" type="slidenum">
              <a:rPr lang="en-GB" smtClean="0"/>
              <a:t>‹#›</a:t>
            </a:fld>
            <a:endParaRPr lang="en-GB"/>
          </a:p>
        </p:txBody>
      </p:sp>
    </p:spTree>
    <p:extLst>
      <p:ext uri="{BB962C8B-B14F-4D97-AF65-F5344CB8AC3E}">
        <p14:creationId xmlns:p14="http://schemas.microsoft.com/office/powerpoint/2010/main" val="36169016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CBB6BD6-CC47-43DC-AC5B-2B99FA8FBEBA}" type="datetimeFigureOut">
              <a:rPr lang="en-GB" smtClean="0"/>
              <a:t>17/10/2023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939344-1DE9-4EC2-83A3-3D239CCFB155}" type="slidenum">
              <a:rPr lang="en-GB" smtClean="0"/>
              <a:t>‹#›</a:t>
            </a:fld>
            <a:endParaRPr lang="en-GB"/>
          </a:p>
        </p:txBody>
      </p:sp>
    </p:spTree>
    <p:extLst>
      <p:ext uri="{BB962C8B-B14F-4D97-AF65-F5344CB8AC3E}">
        <p14:creationId xmlns:p14="http://schemas.microsoft.com/office/powerpoint/2010/main" val="2173618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CBB6BD6-CC47-43DC-AC5B-2B99FA8FBEBA}" type="datetimeFigureOut">
              <a:rPr lang="en-GB" smtClean="0"/>
              <a:t>17/10/2023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939344-1DE9-4EC2-83A3-3D239CCFB155}" type="slidenum">
              <a:rPr lang="en-GB" smtClean="0"/>
              <a:t>‹#›</a:t>
            </a:fld>
            <a:endParaRPr lang="en-GB"/>
          </a:p>
        </p:txBody>
      </p:sp>
    </p:spTree>
    <p:extLst>
      <p:ext uri="{BB962C8B-B14F-4D97-AF65-F5344CB8AC3E}">
        <p14:creationId xmlns:p14="http://schemas.microsoft.com/office/powerpoint/2010/main" val="173952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CBB6BD6-CC47-43DC-AC5B-2B99FA8FBEBA}" type="datetimeFigureOut">
              <a:rPr lang="en-GB" smtClean="0"/>
              <a:t>17/10/2023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939344-1DE9-4EC2-83A3-3D239CCFB155}" type="slidenum">
              <a:rPr lang="en-GB" smtClean="0"/>
              <a:t>‹#›</a:t>
            </a:fld>
            <a:endParaRPr lang="en-GB"/>
          </a:p>
        </p:txBody>
      </p:sp>
    </p:spTree>
    <p:extLst>
      <p:ext uri="{BB962C8B-B14F-4D97-AF65-F5344CB8AC3E}">
        <p14:creationId xmlns:p14="http://schemas.microsoft.com/office/powerpoint/2010/main" val="3224279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CBB6BD6-CC47-43DC-AC5B-2B99FA8FBEBA}" type="datetimeFigureOut">
              <a:rPr lang="en-GB" smtClean="0"/>
              <a:t>17/10/2023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939344-1DE9-4EC2-83A3-3D239CCFB155}" type="slidenum">
              <a:rPr lang="en-GB" smtClean="0"/>
              <a:t>‹#›</a:t>
            </a:fld>
            <a:endParaRPr lang="en-GB"/>
          </a:p>
        </p:txBody>
      </p:sp>
    </p:spTree>
    <p:extLst>
      <p:ext uri="{BB962C8B-B14F-4D97-AF65-F5344CB8AC3E}">
        <p14:creationId xmlns:p14="http://schemas.microsoft.com/office/powerpoint/2010/main" val="3842200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CBB6BD6-CC47-43DC-AC5B-2B99FA8FBEBA}" type="datetimeFigureOut">
              <a:rPr lang="en-GB" smtClean="0"/>
              <a:t>17/10/2023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8939344-1DE9-4EC2-83A3-3D239CCFB155}" type="slidenum">
              <a:rPr lang="en-GB" smtClean="0"/>
              <a:t>‹#›</a:t>
            </a:fld>
            <a:endParaRPr lang="en-GB"/>
          </a:p>
        </p:txBody>
      </p:sp>
    </p:spTree>
    <p:extLst>
      <p:ext uri="{BB962C8B-B14F-4D97-AF65-F5344CB8AC3E}">
        <p14:creationId xmlns:p14="http://schemas.microsoft.com/office/powerpoint/2010/main" val="2716030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CBB6BD6-CC47-43DC-AC5B-2B99FA8FBEBA}" type="datetimeFigureOut">
              <a:rPr lang="en-GB" smtClean="0"/>
              <a:t>17/10/2023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8939344-1DE9-4EC2-83A3-3D239CCFB155}" type="slidenum">
              <a:rPr lang="en-GB" smtClean="0"/>
              <a:t>‹#›</a:t>
            </a:fld>
            <a:endParaRPr lang="en-GB"/>
          </a:p>
        </p:txBody>
      </p:sp>
    </p:spTree>
    <p:extLst>
      <p:ext uri="{BB962C8B-B14F-4D97-AF65-F5344CB8AC3E}">
        <p14:creationId xmlns:p14="http://schemas.microsoft.com/office/powerpoint/2010/main" val="3177822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BB6BD6-CC47-43DC-AC5B-2B99FA8FBEBA}" type="datetimeFigureOut">
              <a:rPr lang="en-GB" smtClean="0"/>
              <a:t>17/10/2023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8939344-1DE9-4EC2-83A3-3D239CCFB155}" type="slidenum">
              <a:rPr lang="en-GB" smtClean="0"/>
              <a:t>‹#›</a:t>
            </a:fld>
            <a:endParaRPr lang="en-GB"/>
          </a:p>
        </p:txBody>
      </p:sp>
    </p:spTree>
    <p:extLst>
      <p:ext uri="{BB962C8B-B14F-4D97-AF65-F5344CB8AC3E}">
        <p14:creationId xmlns:p14="http://schemas.microsoft.com/office/powerpoint/2010/main" val="1530919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CBB6BD6-CC47-43DC-AC5B-2B99FA8FBEBA}" type="datetimeFigureOut">
              <a:rPr lang="en-GB" smtClean="0"/>
              <a:t>17/10/2023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939344-1DE9-4EC2-83A3-3D239CCFB155}" type="slidenum">
              <a:rPr lang="en-GB" smtClean="0"/>
              <a:t>‹#›</a:t>
            </a:fld>
            <a:endParaRPr lang="en-GB"/>
          </a:p>
        </p:txBody>
      </p:sp>
    </p:spTree>
    <p:extLst>
      <p:ext uri="{BB962C8B-B14F-4D97-AF65-F5344CB8AC3E}">
        <p14:creationId xmlns:p14="http://schemas.microsoft.com/office/powerpoint/2010/main" val="820718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CBB6BD6-CC47-43DC-AC5B-2B99FA8FBEBA}" type="datetimeFigureOut">
              <a:rPr lang="en-GB" smtClean="0"/>
              <a:t>17/10/2023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939344-1DE9-4EC2-83A3-3D239CCFB155}" type="slidenum">
              <a:rPr lang="en-GB" smtClean="0"/>
              <a:t>‹#›</a:t>
            </a:fld>
            <a:endParaRPr lang="en-GB"/>
          </a:p>
        </p:txBody>
      </p:sp>
    </p:spTree>
    <p:extLst>
      <p:ext uri="{BB962C8B-B14F-4D97-AF65-F5344CB8AC3E}">
        <p14:creationId xmlns:p14="http://schemas.microsoft.com/office/powerpoint/2010/main" val="1613419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CBB6BD6-CC47-43DC-AC5B-2B99FA8FBEBA}" type="datetimeFigureOut">
              <a:rPr lang="en-GB" smtClean="0"/>
              <a:t>17/10/2023</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8939344-1DE9-4EC2-83A3-3D239CCFB155}" type="slidenum">
              <a:rPr lang="en-GB" smtClean="0"/>
              <a:t>‹#›</a:t>
            </a:fld>
            <a:endParaRPr lang="en-GB"/>
          </a:p>
        </p:txBody>
      </p:sp>
    </p:spTree>
    <p:extLst>
      <p:ext uri="{BB962C8B-B14F-4D97-AF65-F5344CB8AC3E}">
        <p14:creationId xmlns:p14="http://schemas.microsoft.com/office/powerpoint/2010/main" val="2640710368"/>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10" Type="http://schemas.openxmlformats.org/officeDocument/2006/relationships/image" Target="../media/image9.png"/><Relationship Id="rId4" Type="http://schemas.openxmlformats.org/officeDocument/2006/relationships/image" Target="../media/image3.jpg"/><Relationship Id="rId9" Type="http://schemas.openxmlformats.org/officeDocument/2006/relationships/image" Target="../media/image8.jp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20795718">
            <a:off x="303284" y="209163"/>
            <a:ext cx="2141524" cy="2868113"/>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2755">
            <a:off x="9317516" y="81893"/>
            <a:ext cx="2762707" cy="370005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7513" y="162898"/>
            <a:ext cx="3311809" cy="2474906"/>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5323" y="293527"/>
            <a:ext cx="2278414" cy="3051447"/>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0418" y="3651566"/>
            <a:ext cx="2869928" cy="2869928"/>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07640" y="4241119"/>
            <a:ext cx="3546358" cy="1993628"/>
          </a:xfrm>
          <a:prstGeom prst="rect">
            <a:avLst/>
          </a:prstGeom>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09156" y="2756653"/>
            <a:ext cx="3777841" cy="2123759"/>
          </a:xfrm>
          <a:prstGeom prst="rect">
            <a:avLst/>
          </a:prstGeom>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56143" y="4540020"/>
            <a:ext cx="3546358" cy="1993628"/>
          </a:xfrm>
          <a:prstGeom prst="rect">
            <a:avLst/>
          </a:prstGeom>
        </p:spPr>
      </p:pic>
      <p:pic>
        <p:nvPicPr>
          <p:cNvPr id="12" name="Picture 1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0509771">
            <a:off x="3255277" y="5414014"/>
            <a:ext cx="1115509" cy="1115509"/>
          </a:xfrm>
          <a:prstGeom prst="rect">
            <a:avLst/>
          </a:prstGeom>
        </p:spPr>
      </p:pic>
      <p:pic>
        <p:nvPicPr>
          <p:cNvPr id="13" name="Pictur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425044">
            <a:off x="7233788" y="3432560"/>
            <a:ext cx="1115509" cy="1115509"/>
          </a:xfrm>
          <a:prstGeom prst="rect">
            <a:avLst/>
          </a:prstGeom>
        </p:spPr>
      </p:pic>
      <p:pic>
        <p:nvPicPr>
          <p:cNvPr id="14" name="Picture 1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0509771">
            <a:off x="2225047" y="2182711"/>
            <a:ext cx="1115509" cy="1115509"/>
          </a:xfrm>
          <a:prstGeom prst="rect">
            <a:avLst/>
          </a:prstGeom>
        </p:spPr>
      </p:pic>
    </p:spTree>
    <p:extLst>
      <p:ext uri="{BB962C8B-B14F-4D97-AF65-F5344CB8AC3E}">
        <p14:creationId xmlns:p14="http://schemas.microsoft.com/office/powerpoint/2010/main" val="23352721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will I need?</a:t>
            </a:r>
            <a:endParaRPr lang="en-GB" dirty="0"/>
          </a:p>
        </p:txBody>
      </p:sp>
      <p:sp>
        <p:nvSpPr>
          <p:cNvPr id="3" name="Content Placeholder 2"/>
          <p:cNvSpPr>
            <a:spLocks noGrp="1"/>
          </p:cNvSpPr>
          <p:nvPr>
            <p:ph idx="1"/>
          </p:nvPr>
        </p:nvSpPr>
        <p:spPr>
          <a:xfrm>
            <a:off x="9810204" y="5583059"/>
            <a:ext cx="2730138" cy="1588450"/>
          </a:xfrm>
        </p:spPr>
        <p:txBody>
          <a:bodyPr>
            <a:normAutofit/>
          </a:bodyPr>
          <a:lstStyle/>
          <a:p>
            <a:r>
              <a:rPr lang="en-GB" dirty="0" smtClean="0"/>
              <a:t>We will NOT be swimming, so no need to pack your swimsuits/trunks!</a:t>
            </a:r>
          </a:p>
          <a:p>
            <a:endParaRPr lang="en-GB" dirty="0"/>
          </a:p>
          <a:p>
            <a:endParaRPr lang="en-GB" dirty="0"/>
          </a:p>
        </p:txBody>
      </p:sp>
      <p:pic>
        <p:nvPicPr>
          <p:cNvPr id="4" name="Picture 3"/>
          <p:cNvPicPr>
            <a:picLocks noChangeAspect="1"/>
          </p:cNvPicPr>
          <p:nvPr/>
        </p:nvPicPr>
        <p:blipFill rotWithShape="1">
          <a:blip r:embed="rId2"/>
          <a:srcRect l="27042" t="21339" r="29887" b="6161"/>
          <a:stretch/>
        </p:blipFill>
        <p:spPr>
          <a:xfrm>
            <a:off x="3023857" y="1416946"/>
            <a:ext cx="5551908" cy="5254253"/>
          </a:xfrm>
          <a:prstGeom prst="rect">
            <a:avLst/>
          </a:prstGeom>
        </p:spPr>
      </p:pic>
    </p:spTree>
    <p:extLst>
      <p:ext uri="{BB962C8B-B14F-4D97-AF65-F5344CB8AC3E}">
        <p14:creationId xmlns:p14="http://schemas.microsoft.com/office/powerpoint/2010/main" val="8110255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rotWithShape="1">
          <a:blip r:embed="rId2"/>
          <a:srcRect l="29352" t="52232" r="28280" b="21696"/>
          <a:stretch/>
        </p:blipFill>
        <p:spPr>
          <a:xfrm>
            <a:off x="483325" y="1746068"/>
            <a:ext cx="10358010" cy="3583577"/>
          </a:xfrm>
          <a:prstGeom prst="rect">
            <a:avLst/>
          </a:prstGeom>
        </p:spPr>
      </p:pic>
    </p:spTree>
    <p:extLst>
      <p:ext uri="{BB962C8B-B14F-4D97-AF65-F5344CB8AC3E}">
        <p14:creationId xmlns:p14="http://schemas.microsoft.com/office/powerpoint/2010/main" val="29299058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happens if I am really scared and I really don’t want to do something?</a:t>
            </a:r>
            <a:endParaRPr lang="en-GB" dirty="0"/>
          </a:p>
        </p:txBody>
      </p:sp>
      <p:sp>
        <p:nvSpPr>
          <p:cNvPr id="3" name="Content Placeholder 2"/>
          <p:cNvSpPr>
            <a:spLocks noGrp="1"/>
          </p:cNvSpPr>
          <p:nvPr>
            <p:ph idx="1"/>
          </p:nvPr>
        </p:nvSpPr>
        <p:spPr/>
        <p:txBody>
          <a:bodyPr/>
          <a:lstStyle/>
          <a:p>
            <a:r>
              <a:rPr lang="en-GB" dirty="0" smtClean="0"/>
              <a:t>Hilltop’s Motto is “Challenge by Choice”</a:t>
            </a:r>
          </a:p>
          <a:p>
            <a:r>
              <a:rPr lang="en-GB" dirty="0" smtClean="0"/>
              <a:t>No one is going to make you do something you really do not want to do</a:t>
            </a:r>
            <a:endParaRPr lang="en-GB" dirty="0"/>
          </a:p>
        </p:txBody>
      </p:sp>
    </p:spTree>
    <p:extLst>
      <p:ext uri="{BB962C8B-B14F-4D97-AF65-F5344CB8AC3E}">
        <p14:creationId xmlns:p14="http://schemas.microsoft.com/office/powerpoint/2010/main" val="10214056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5755" y="810546"/>
            <a:ext cx="9144000" cy="1315403"/>
          </a:xfrm>
        </p:spPr>
        <p:txBody>
          <a:bodyPr/>
          <a:lstStyle/>
          <a:p>
            <a:pPr algn="ctr"/>
            <a:r>
              <a:rPr lang="en-GB" dirty="0" smtClean="0"/>
              <a:t>Hilltop 2023</a:t>
            </a:r>
            <a:endParaRPr lang="en-GB" dirty="0"/>
          </a:p>
        </p:txBody>
      </p:sp>
      <p:sp>
        <p:nvSpPr>
          <p:cNvPr id="3" name="Subtitle 2"/>
          <p:cNvSpPr>
            <a:spLocks noGrp="1"/>
          </p:cNvSpPr>
          <p:nvPr>
            <p:ph type="subTitle" idx="1"/>
          </p:nvPr>
        </p:nvSpPr>
        <p:spPr>
          <a:xfrm>
            <a:off x="1538677" y="2641238"/>
            <a:ext cx="9144000" cy="1655762"/>
          </a:xfrm>
        </p:spPr>
        <p:txBody>
          <a:bodyPr>
            <a:noAutofit/>
          </a:bodyPr>
          <a:lstStyle/>
          <a:p>
            <a:pPr algn="ctr"/>
            <a:r>
              <a:rPr lang="en-GB" sz="2800" dirty="0" smtClean="0"/>
              <a:t>Meet the Adults going with you!</a:t>
            </a:r>
          </a:p>
          <a:p>
            <a:pPr algn="ctr"/>
            <a:endParaRPr lang="en-GB" sz="2800" dirty="0" smtClean="0"/>
          </a:p>
          <a:p>
            <a:pPr algn="ctr"/>
            <a:r>
              <a:rPr lang="en-GB" sz="2800" dirty="0" smtClean="0"/>
              <a:t>Miss Jordan </a:t>
            </a:r>
          </a:p>
          <a:p>
            <a:pPr algn="ctr"/>
            <a:r>
              <a:rPr lang="en-GB" sz="2800" dirty="0" smtClean="0"/>
              <a:t>Mrs </a:t>
            </a:r>
            <a:r>
              <a:rPr lang="en-GB" sz="2800" dirty="0" err="1" smtClean="0"/>
              <a:t>Pharro</a:t>
            </a:r>
            <a:endParaRPr lang="en-GB" sz="2800" dirty="0" smtClean="0"/>
          </a:p>
          <a:p>
            <a:pPr algn="ctr"/>
            <a:r>
              <a:rPr lang="en-GB" sz="2800" dirty="0" smtClean="0"/>
              <a:t>Mrs Dickson </a:t>
            </a:r>
            <a:endParaRPr lang="en-GB"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509771">
            <a:off x="603040" y="731119"/>
            <a:ext cx="1841920" cy="1841920"/>
          </a:xfrm>
          <a:prstGeom prst="rect">
            <a:avLst/>
          </a:prstGeom>
        </p:spPr>
      </p:pic>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926241">
            <a:off x="9747040" y="429224"/>
            <a:ext cx="1841920" cy="1841920"/>
          </a:xfrm>
          <a:prstGeom prst="rect">
            <a:avLst/>
          </a:prstGeom>
        </p:spPr>
      </p:pic>
      <p:pic>
        <p:nvPicPr>
          <p:cNvPr id="9" name="Picture 8" descr="img.cdn.schooljotter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4208" y="3206427"/>
            <a:ext cx="1267064" cy="1523685"/>
          </a:xfrm>
          <a:prstGeom prst="rect">
            <a:avLst/>
          </a:prstGeom>
        </p:spPr>
      </p:pic>
      <p:pic>
        <p:nvPicPr>
          <p:cNvPr id="10" name="Picture 9" descr="staff3.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83682" y="3165960"/>
            <a:ext cx="1315858" cy="1579030"/>
          </a:xfrm>
          <a:prstGeom prst="rect">
            <a:avLst/>
          </a:prstGeom>
        </p:spPr>
      </p:pic>
    </p:spTree>
    <p:extLst>
      <p:ext uri="{BB962C8B-B14F-4D97-AF65-F5344CB8AC3E}">
        <p14:creationId xmlns:p14="http://schemas.microsoft.com/office/powerpoint/2010/main" val="27481331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Day We Leave…….</a:t>
            </a:r>
            <a:endParaRPr lang="en-GB" dirty="0"/>
          </a:p>
        </p:txBody>
      </p:sp>
      <p:sp>
        <p:nvSpPr>
          <p:cNvPr id="3" name="Content Placeholder 2"/>
          <p:cNvSpPr>
            <a:spLocks noGrp="1"/>
          </p:cNvSpPr>
          <p:nvPr>
            <p:ph idx="1"/>
          </p:nvPr>
        </p:nvSpPr>
        <p:spPr/>
        <p:txBody>
          <a:bodyPr/>
          <a:lstStyle/>
          <a:p>
            <a:r>
              <a:rPr lang="en-GB" dirty="0" smtClean="0"/>
              <a:t>AC children, take suitcases and belongings to the classroom at normal time.</a:t>
            </a:r>
          </a:p>
          <a:p>
            <a:r>
              <a:rPr lang="en-GB" dirty="0" smtClean="0"/>
              <a:t>TAS children, take suitcases and belongings to the hall at normal time.</a:t>
            </a:r>
          </a:p>
          <a:p>
            <a:r>
              <a:rPr lang="en-GB" dirty="0" smtClean="0"/>
              <a:t>Please come to school dressed in clothes for the afternoon’s activities (NOT school uniform)</a:t>
            </a:r>
          </a:p>
          <a:p>
            <a:r>
              <a:rPr lang="en-GB" dirty="0" smtClean="0"/>
              <a:t>You will need to bring a packed lunch</a:t>
            </a:r>
          </a:p>
          <a:p>
            <a:r>
              <a:rPr lang="en-GB" dirty="0" smtClean="0"/>
              <a:t>We leave AC at around 9.30am and therefore TAS later. Parents are welcome to stay and wave goodbye but it may be a bit of a wait!</a:t>
            </a:r>
            <a:endParaRPr lang="en-GB" dirty="0"/>
          </a:p>
        </p:txBody>
      </p:sp>
    </p:spTree>
    <p:extLst>
      <p:ext uri="{BB962C8B-B14F-4D97-AF65-F5344CB8AC3E}">
        <p14:creationId xmlns:p14="http://schemas.microsoft.com/office/powerpoint/2010/main" val="31800318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When We Arrive…..</a:t>
            </a:r>
            <a:endParaRPr lang="en-GB" dirty="0"/>
          </a:p>
        </p:txBody>
      </p:sp>
      <p:sp>
        <p:nvSpPr>
          <p:cNvPr id="3" name="Content Placeholder 2"/>
          <p:cNvSpPr>
            <a:spLocks noGrp="1"/>
          </p:cNvSpPr>
          <p:nvPr>
            <p:ph idx="1"/>
          </p:nvPr>
        </p:nvSpPr>
        <p:spPr/>
        <p:txBody>
          <a:bodyPr/>
          <a:lstStyle/>
          <a:p>
            <a:r>
              <a:rPr lang="en-GB" dirty="0" smtClean="0"/>
              <a:t>We aim to arrive at Hilltop for 11.30am</a:t>
            </a:r>
          </a:p>
          <a:p>
            <a:r>
              <a:rPr lang="en-GB" dirty="0" smtClean="0"/>
              <a:t>We will be met by our Group Leader who will show us to our rooms</a:t>
            </a:r>
          </a:p>
          <a:p>
            <a:r>
              <a:rPr lang="en-GB" dirty="0" smtClean="0"/>
              <a:t>The rooms will be chosen by Miss Jordan and Mrs </a:t>
            </a:r>
            <a:r>
              <a:rPr lang="en-GB" dirty="0" err="1" smtClean="0"/>
              <a:t>Pharro</a:t>
            </a:r>
            <a:r>
              <a:rPr lang="en-GB" dirty="0" smtClean="0"/>
              <a:t> who will ensure that, where possible, friendship groups are kept together</a:t>
            </a:r>
          </a:p>
          <a:p>
            <a:r>
              <a:rPr lang="en-GB" dirty="0" smtClean="0"/>
              <a:t>The children do not find out which room they are in until we arrive at Hilltop</a:t>
            </a:r>
          </a:p>
          <a:p>
            <a:r>
              <a:rPr lang="en-GB" dirty="0" smtClean="0"/>
              <a:t>This year we are staying at Seaview Lodge</a:t>
            </a:r>
          </a:p>
          <a:p>
            <a:r>
              <a:rPr lang="en-GB" dirty="0" smtClean="0"/>
              <a:t>Once we have had an introductory talk and lunch, activities will begin at 1pm!</a:t>
            </a:r>
            <a:endParaRPr lang="en-GB" dirty="0"/>
          </a:p>
        </p:txBody>
      </p:sp>
    </p:spTree>
    <p:extLst>
      <p:ext uri="{BB962C8B-B14F-4D97-AF65-F5344CB8AC3E}">
        <p14:creationId xmlns:p14="http://schemas.microsoft.com/office/powerpoint/2010/main" val="10012513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Food</a:t>
            </a:r>
            <a:endParaRPr lang="en-GB" dirty="0"/>
          </a:p>
        </p:txBody>
      </p:sp>
      <p:sp>
        <p:nvSpPr>
          <p:cNvPr id="3" name="Content Placeholder 2"/>
          <p:cNvSpPr>
            <a:spLocks noGrp="1"/>
          </p:cNvSpPr>
          <p:nvPr>
            <p:ph idx="1"/>
          </p:nvPr>
        </p:nvSpPr>
        <p:spPr/>
        <p:txBody>
          <a:bodyPr>
            <a:normAutofit/>
          </a:bodyPr>
          <a:lstStyle/>
          <a:p>
            <a:r>
              <a:rPr lang="en-GB" dirty="0" smtClean="0"/>
              <a:t>The food is chosen in advance. We have considered carefully the sort of foods the children are likely to eat.</a:t>
            </a:r>
            <a:r>
              <a:rPr lang="en-GB" dirty="0"/>
              <a:t> </a:t>
            </a:r>
            <a:r>
              <a:rPr lang="en-GB" dirty="0" smtClean="0"/>
              <a:t>Unless a child has a dietary requirement, all children receive the same food.</a:t>
            </a:r>
          </a:p>
          <a:p>
            <a:r>
              <a:rPr lang="en-GB" dirty="0" smtClean="0"/>
              <a:t>You are welcome to pack a few extra snacks if think your child may need this after lots of physical activities. </a:t>
            </a:r>
            <a:endParaRPr lang="en-GB" dirty="0"/>
          </a:p>
          <a:p>
            <a:r>
              <a:rPr lang="en-GB" dirty="0" smtClean="0"/>
              <a:t>We sit and have dinner altogether</a:t>
            </a:r>
            <a:r>
              <a:rPr lang="en-GB" dirty="0"/>
              <a:t>.</a:t>
            </a:r>
            <a:r>
              <a:rPr lang="en-GB" dirty="0" smtClean="0"/>
              <a:t> We say grace before we eat. </a:t>
            </a:r>
          </a:p>
          <a:p>
            <a:endParaRPr lang="en-GB" dirty="0"/>
          </a:p>
          <a:p>
            <a:r>
              <a:rPr lang="en-GB" dirty="0" smtClean="0"/>
              <a:t>The children have various responsibilities throughout the meal sitting such as clearing away the plates and cleaning the tables.</a:t>
            </a:r>
          </a:p>
        </p:txBody>
      </p:sp>
    </p:spTree>
    <p:extLst>
      <p:ext uri="{BB962C8B-B14F-4D97-AF65-F5344CB8AC3E}">
        <p14:creationId xmlns:p14="http://schemas.microsoft.com/office/powerpoint/2010/main" val="5309364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Rooms and Bedtimes</a:t>
            </a:r>
            <a:endParaRPr lang="en-GB" dirty="0"/>
          </a:p>
        </p:txBody>
      </p:sp>
      <p:sp>
        <p:nvSpPr>
          <p:cNvPr id="3" name="Content Placeholder 2"/>
          <p:cNvSpPr>
            <a:spLocks noGrp="1"/>
          </p:cNvSpPr>
          <p:nvPr>
            <p:ph idx="1"/>
          </p:nvPr>
        </p:nvSpPr>
        <p:spPr/>
        <p:txBody>
          <a:bodyPr>
            <a:normAutofit/>
          </a:bodyPr>
          <a:lstStyle/>
          <a:p>
            <a:r>
              <a:rPr lang="en-GB" dirty="0" smtClean="0"/>
              <a:t>Miss Jordan and Mrs </a:t>
            </a:r>
            <a:r>
              <a:rPr lang="en-GB" dirty="0" err="1" smtClean="0"/>
              <a:t>Pharro</a:t>
            </a:r>
            <a:r>
              <a:rPr lang="en-GB" dirty="0" smtClean="0"/>
              <a:t> will set the bedtime. Hilltop rules are in bed by 10pm and children to stay in rooms until 7am to ensure all who are staying get a good night’s sleep. So no noise between 10pm and 7am!</a:t>
            </a:r>
          </a:p>
          <a:p>
            <a:r>
              <a:rPr lang="en-GB" dirty="0" smtClean="0"/>
              <a:t>Staff will be located in rooms nearby to the children and the children will be made aware where to find the staff if they are needed in the night. As you can imagine, we don’t sleep much just in case we get a knock at the door!</a:t>
            </a:r>
          </a:p>
          <a:p>
            <a:r>
              <a:rPr lang="en-GB" dirty="0" smtClean="0"/>
              <a:t>Usually bedtime is the time when children feel homesick, we are very aware of how difficult being away from home can be for some children so we will look after them.</a:t>
            </a:r>
            <a:endParaRPr lang="en-GB" dirty="0"/>
          </a:p>
        </p:txBody>
      </p:sp>
    </p:spTree>
    <p:extLst>
      <p:ext uri="{BB962C8B-B14F-4D97-AF65-F5344CB8AC3E}">
        <p14:creationId xmlns:p14="http://schemas.microsoft.com/office/powerpoint/2010/main" val="1647629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Tuck Shop</a:t>
            </a:r>
            <a:endParaRPr lang="en-GB" dirty="0"/>
          </a:p>
        </p:txBody>
      </p:sp>
      <p:sp>
        <p:nvSpPr>
          <p:cNvPr id="3" name="Content Placeholder 2"/>
          <p:cNvSpPr>
            <a:spLocks noGrp="1"/>
          </p:cNvSpPr>
          <p:nvPr>
            <p:ph idx="1"/>
          </p:nvPr>
        </p:nvSpPr>
        <p:spPr/>
        <p:txBody>
          <a:bodyPr/>
          <a:lstStyle/>
          <a:p>
            <a:r>
              <a:rPr lang="en-GB" dirty="0" smtClean="0"/>
              <a:t>There will be access to the tuck shop which the school staff will run, usually in the evenings after the evening activity.</a:t>
            </a:r>
          </a:p>
          <a:p>
            <a:pPr marL="0" indent="0">
              <a:buNone/>
            </a:pPr>
            <a:endParaRPr lang="en-GB" dirty="0" smtClean="0"/>
          </a:p>
          <a:p>
            <a:r>
              <a:rPr lang="en-GB" dirty="0" smtClean="0"/>
              <a:t>Please do not send your child with any more than £10</a:t>
            </a:r>
          </a:p>
          <a:p>
            <a:pPr marL="0" indent="0">
              <a:buNone/>
            </a:pPr>
            <a:endParaRPr lang="en-GB" dirty="0"/>
          </a:p>
          <a:p>
            <a:r>
              <a:rPr lang="en-GB" dirty="0" smtClean="0"/>
              <a:t>In the tuck shop there are souvenirs, sweets, chocolate, fizzy drinks etc. </a:t>
            </a:r>
            <a:endParaRPr lang="en-GB" dirty="0"/>
          </a:p>
        </p:txBody>
      </p:sp>
    </p:spTree>
    <p:extLst>
      <p:ext uri="{BB962C8B-B14F-4D97-AF65-F5344CB8AC3E}">
        <p14:creationId xmlns:p14="http://schemas.microsoft.com/office/powerpoint/2010/main" val="22229198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Responsibility</a:t>
            </a:r>
            <a:endParaRPr lang="en-GB" dirty="0"/>
          </a:p>
        </p:txBody>
      </p:sp>
      <p:sp>
        <p:nvSpPr>
          <p:cNvPr id="3" name="Content Placeholder 2"/>
          <p:cNvSpPr>
            <a:spLocks noGrp="1"/>
          </p:cNvSpPr>
          <p:nvPr>
            <p:ph idx="1"/>
          </p:nvPr>
        </p:nvSpPr>
        <p:spPr/>
        <p:txBody>
          <a:bodyPr/>
          <a:lstStyle/>
          <a:p>
            <a:r>
              <a:rPr lang="en-GB" dirty="0" smtClean="0"/>
              <a:t>The children are responsible for getting themselves dressed, showered, teeth brushed </a:t>
            </a:r>
            <a:r>
              <a:rPr lang="en-GB" dirty="0" err="1" smtClean="0"/>
              <a:t>etc</a:t>
            </a:r>
            <a:r>
              <a:rPr lang="en-GB" dirty="0" smtClean="0"/>
              <a:t>, so please don’t be surprised if your child comes home having not had a shower for 3 days!</a:t>
            </a:r>
          </a:p>
          <a:p>
            <a:r>
              <a:rPr lang="en-GB" dirty="0" smtClean="0"/>
              <a:t>There are also many other responsibilities they will have throughout their stay such as cleaning up after meal times, belaying and keeping their rooms tidy.</a:t>
            </a:r>
          </a:p>
          <a:p>
            <a:r>
              <a:rPr lang="en-GB" dirty="0" smtClean="0"/>
              <a:t>Miss Jordan and Mrs </a:t>
            </a:r>
            <a:r>
              <a:rPr lang="en-GB" dirty="0" err="1" smtClean="0"/>
              <a:t>Pharro</a:t>
            </a:r>
            <a:r>
              <a:rPr lang="en-GB" dirty="0" smtClean="0"/>
              <a:t> will be carrying out room inspections and the room with the best score at the end of the week will win a prize!</a:t>
            </a:r>
            <a:endParaRPr lang="en-GB" dirty="0"/>
          </a:p>
        </p:txBody>
      </p:sp>
    </p:spTree>
    <p:extLst>
      <p:ext uri="{BB962C8B-B14F-4D97-AF65-F5344CB8AC3E}">
        <p14:creationId xmlns:p14="http://schemas.microsoft.com/office/powerpoint/2010/main" val="11357815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Medicatio</a:t>
            </a:r>
            <a:r>
              <a:rPr lang="en-GB" dirty="0"/>
              <a:t>n</a:t>
            </a:r>
          </a:p>
        </p:txBody>
      </p:sp>
      <p:sp>
        <p:nvSpPr>
          <p:cNvPr id="3" name="Content Placeholder 2"/>
          <p:cNvSpPr>
            <a:spLocks noGrp="1"/>
          </p:cNvSpPr>
          <p:nvPr>
            <p:ph idx="1"/>
          </p:nvPr>
        </p:nvSpPr>
        <p:spPr/>
        <p:txBody>
          <a:bodyPr/>
          <a:lstStyle/>
          <a:p>
            <a:r>
              <a:rPr lang="en-GB" dirty="0" smtClean="0"/>
              <a:t>If your child has any medication, Miss Jordan will be the designated adult to administer the medication.</a:t>
            </a:r>
          </a:p>
          <a:p>
            <a:r>
              <a:rPr lang="en-GB" dirty="0" smtClean="0"/>
              <a:t>Please ensure you have given any instructions clearly.</a:t>
            </a:r>
          </a:p>
          <a:p>
            <a:r>
              <a:rPr lang="en-GB" dirty="0" smtClean="0"/>
              <a:t>Please do not pack any medication in your child’s bag, not even paracetamol! Anything like this needs to be given to Miss Jordan to keep safe. </a:t>
            </a:r>
            <a:endParaRPr lang="en-GB" dirty="0"/>
          </a:p>
        </p:txBody>
      </p:sp>
    </p:spTree>
    <p:extLst>
      <p:ext uri="{BB962C8B-B14F-4D97-AF65-F5344CB8AC3E}">
        <p14:creationId xmlns:p14="http://schemas.microsoft.com/office/powerpoint/2010/main" val="2871155112"/>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129</TotalTime>
  <Words>679</Words>
  <Application>Microsoft Office PowerPoint</Application>
  <PresentationFormat>Widescreen</PresentationFormat>
  <Paragraphs>48</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Trebuchet MS</vt:lpstr>
      <vt:lpstr>Wingdings 3</vt:lpstr>
      <vt:lpstr>Facet</vt:lpstr>
      <vt:lpstr>PowerPoint Presentation</vt:lpstr>
      <vt:lpstr>Hilltop 2023</vt:lpstr>
      <vt:lpstr>The Day We Leave…….</vt:lpstr>
      <vt:lpstr>When We Arrive…..</vt:lpstr>
      <vt:lpstr>Food</vt:lpstr>
      <vt:lpstr>Rooms and Bedtimes</vt:lpstr>
      <vt:lpstr>Tuck Shop</vt:lpstr>
      <vt:lpstr>Responsibility</vt:lpstr>
      <vt:lpstr>Medication</vt:lpstr>
      <vt:lpstr>What will I need?</vt:lpstr>
      <vt:lpstr>PowerPoint Presentation</vt:lpstr>
      <vt:lpstr>What happens if I am really scared and I really don’t want to do something?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Hilltop 2022</dc:title>
  <dc:creator>MissAWilliams</dc:creator>
  <cp:lastModifiedBy>AllStaff</cp:lastModifiedBy>
  <cp:revision>18</cp:revision>
  <dcterms:created xsi:type="dcterms:W3CDTF">2022-10-28T15:39:05Z</dcterms:created>
  <dcterms:modified xsi:type="dcterms:W3CDTF">2023-10-17T12:03:54Z</dcterms:modified>
</cp:coreProperties>
</file>