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82E53-3910-4657-8699-394C8E46510C}" v="16" dt="2024-05-10T10:39:31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Atkinson (Tottington Staff)" userId="99c2f38e-fc7d-42c5-8fe7-6805866afd7d" providerId="ADAL" clId="{C3F82E53-3910-4657-8699-394C8E46510C}"/>
    <pc:docChg chg="undo custSel modSld">
      <pc:chgData name="J Atkinson (Tottington Staff)" userId="99c2f38e-fc7d-42c5-8fe7-6805866afd7d" providerId="ADAL" clId="{C3F82E53-3910-4657-8699-394C8E46510C}" dt="2024-05-10T10:40:04.428" v="220" actId="1076"/>
      <pc:docMkLst>
        <pc:docMk/>
      </pc:docMkLst>
      <pc:sldChg chg="addSp modSp mod">
        <pc:chgData name="J Atkinson (Tottington Staff)" userId="99c2f38e-fc7d-42c5-8fe7-6805866afd7d" providerId="ADAL" clId="{C3F82E53-3910-4657-8699-394C8E46510C}" dt="2024-05-10T10:40:04.428" v="220" actId="1076"/>
        <pc:sldMkLst>
          <pc:docMk/>
          <pc:sldMk cId="443849447" sldId="256"/>
        </pc:sldMkLst>
        <pc:spChg chg="add mod">
          <ac:chgData name="J Atkinson (Tottington Staff)" userId="99c2f38e-fc7d-42c5-8fe7-6805866afd7d" providerId="ADAL" clId="{C3F82E53-3910-4657-8699-394C8E46510C}" dt="2024-05-10T10:38:46.016" v="205" actId="1035"/>
          <ac:spMkLst>
            <pc:docMk/>
            <pc:sldMk cId="443849447" sldId="256"/>
            <ac:spMk id="8" creationId="{BB082E49-6909-16D6-B385-5937ED7B4731}"/>
          </ac:spMkLst>
        </pc:spChg>
        <pc:graphicFrameChg chg="mod modGraphic">
          <ac:chgData name="J Atkinson (Tottington Staff)" userId="99c2f38e-fc7d-42c5-8fe7-6805866afd7d" providerId="ADAL" clId="{C3F82E53-3910-4657-8699-394C8E46510C}" dt="2024-05-10T10:40:04.428" v="220" actId="1076"/>
          <ac:graphicFrameMkLst>
            <pc:docMk/>
            <pc:sldMk cId="443849447" sldId="256"/>
            <ac:graphicFrameMk id="7" creationId="{F8CBB980-46B4-8E13-4351-DDDC2912E0CE}"/>
          </ac:graphicFrameMkLst>
        </pc:graphicFrameChg>
      </pc:sldChg>
      <pc:sldChg chg="addSp modSp mod">
        <pc:chgData name="J Atkinson (Tottington Staff)" userId="99c2f38e-fc7d-42c5-8fe7-6805866afd7d" providerId="ADAL" clId="{C3F82E53-3910-4657-8699-394C8E46510C}" dt="2024-05-10T10:39:31.560" v="218"/>
        <pc:sldMkLst>
          <pc:docMk/>
          <pc:sldMk cId="1823200244" sldId="257"/>
        </pc:sldMkLst>
        <pc:spChg chg="add mod">
          <ac:chgData name="J Atkinson (Tottington Staff)" userId="99c2f38e-fc7d-42c5-8fe7-6805866afd7d" providerId="ADAL" clId="{C3F82E53-3910-4657-8699-394C8E46510C}" dt="2024-05-10T10:38:48.800" v="206"/>
          <ac:spMkLst>
            <pc:docMk/>
            <pc:sldMk cId="1823200244" sldId="257"/>
            <ac:spMk id="2" creationId="{6915C790-1258-DF53-1BC7-0B7548A8F046}"/>
          </ac:spMkLst>
        </pc:spChg>
        <pc:graphicFrameChg chg="mod modGraphic">
          <ac:chgData name="J Atkinson (Tottington Staff)" userId="99c2f38e-fc7d-42c5-8fe7-6805866afd7d" providerId="ADAL" clId="{C3F82E53-3910-4657-8699-394C8E46510C}" dt="2024-05-10T10:39:31.560" v="218"/>
          <ac:graphicFrameMkLst>
            <pc:docMk/>
            <pc:sldMk cId="1823200244" sldId="257"/>
            <ac:graphicFrameMk id="7" creationId="{F8CBB980-46B4-8E13-4351-DDDC2912E0CE}"/>
          </ac:graphicFrameMkLst>
        </pc:graphicFrameChg>
      </pc:sldChg>
      <pc:sldChg chg="addSp modSp mod">
        <pc:chgData name="J Atkinson (Tottington Staff)" userId="99c2f38e-fc7d-42c5-8fe7-6805866afd7d" providerId="ADAL" clId="{C3F82E53-3910-4657-8699-394C8E46510C}" dt="2024-05-10T10:38:59.387" v="211" actId="1076"/>
        <pc:sldMkLst>
          <pc:docMk/>
          <pc:sldMk cId="107953827" sldId="258"/>
        </pc:sldMkLst>
        <pc:spChg chg="add mod">
          <ac:chgData name="J Atkinson (Tottington Staff)" userId="99c2f38e-fc7d-42c5-8fe7-6805866afd7d" providerId="ADAL" clId="{C3F82E53-3910-4657-8699-394C8E46510C}" dt="2024-05-10T10:38:49.929" v="207"/>
          <ac:spMkLst>
            <pc:docMk/>
            <pc:sldMk cId="107953827" sldId="258"/>
            <ac:spMk id="2" creationId="{34956E63-6571-8C33-AC36-7293A12C25F2}"/>
          </ac:spMkLst>
        </pc:spChg>
        <pc:graphicFrameChg chg="mod modGraphic">
          <ac:chgData name="J Atkinson (Tottington Staff)" userId="99c2f38e-fc7d-42c5-8fe7-6805866afd7d" providerId="ADAL" clId="{C3F82E53-3910-4657-8699-394C8E46510C}" dt="2024-05-10T10:38:59.387" v="211" actId="1076"/>
          <ac:graphicFrameMkLst>
            <pc:docMk/>
            <pc:sldMk cId="107953827" sldId="258"/>
            <ac:graphicFrameMk id="7" creationId="{F8CBB980-46B4-8E13-4351-DDDC2912E0CE}"/>
          </ac:graphicFrameMkLst>
        </pc:graphicFrameChg>
      </pc:sldChg>
      <pc:sldChg chg="addSp modSp mod">
        <pc:chgData name="J Atkinson (Tottington Staff)" userId="99c2f38e-fc7d-42c5-8fe7-6805866afd7d" providerId="ADAL" clId="{C3F82E53-3910-4657-8699-394C8E46510C}" dt="2024-05-10T10:39:02.261" v="212" actId="1076"/>
        <pc:sldMkLst>
          <pc:docMk/>
          <pc:sldMk cId="632507416" sldId="259"/>
        </pc:sldMkLst>
        <pc:spChg chg="add mod">
          <ac:chgData name="J Atkinson (Tottington Staff)" userId="99c2f38e-fc7d-42c5-8fe7-6805866afd7d" providerId="ADAL" clId="{C3F82E53-3910-4657-8699-394C8E46510C}" dt="2024-05-10T10:38:50.633" v="208"/>
          <ac:spMkLst>
            <pc:docMk/>
            <pc:sldMk cId="632507416" sldId="259"/>
            <ac:spMk id="2" creationId="{1AA2A4DA-3449-D92F-455D-8BB4D4F5EEEE}"/>
          </ac:spMkLst>
        </pc:spChg>
        <pc:graphicFrameChg chg="mod modGraphic">
          <ac:chgData name="J Atkinson (Tottington Staff)" userId="99c2f38e-fc7d-42c5-8fe7-6805866afd7d" providerId="ADAL" clId="{C3F82E53-3910-4657-8699-394C8E46510C}" dt="2024-05-10T10:39:02.261" v="212" actId="1076"/>
          <ac:graphicFrameMkLst>
            <pc:docMk/>
            <pc:sldMk cId="632507416" sldId="259"/>
            <ac:graphicFrameMk id="7" creationId="{F8CBB980-46B4-8E13-4351-DDDC2912E0CE}"/>
          </ac:graphicFrameMkLst>
        </pc:graphicFrameChg>
      </pc:sldChg>
      <pc:sldChg chg="addSp modSp mod">
        <pc:chgData name="J Atkinson (Tottington Staff)" userId="99c2f38e-fc7d-42c5-8fe7-6805866afd7d" providerId="ADAL" clId="{C3F82E53-3910-4657-8699-394C8E46510C}" dt="2024-05-10T10:39:06.809" v="213" actId="1076"/>
        <pc:sldMkLst>
          <pc:docMk/>
          <pc:sldMk cId="2556095353" sldId="260"/>
        </pc:sldMkLst>
        <pc:spChg chg="add mod">
          <ac:chgData name="J Atkinson (Tottington Staff)" userId="99c2f38e-fc7d-42c5-8fe7-6805866afd7d" providerId="ADAL" clId="{C3F82E53-3910-4657-8699-394C8E46510C}" dt="2024-05-10T10:38:51.152" v="209"/>
          <ac:spMkLst>
            <pc:docMk/>
            <pc:sldMk cId="2556095353" sldId="260"/>
            <ac:spMk id="2" creationId="{D441A4AF-861B-10FA-8FC3-BF18D5C63D2E}"/>
          </ac:spMkLst>
        </pc:spChg>
        <pc:graphicFrameChg chg="mod modGraphic">
          <ac:chgData name="J Atkinson (Tottington Staff)" userId="99c2f38e-fc7d-42c5-8fe7-6805866afd7d" providerId="ADAL" clId="{C3F82E53-3910-4657-8699-394C8E46510C}" dt="2024-05-10T10:39:06.809" v="213" actId="1076"/>
          <ac:graphicFrameMkLst>
            <pc:docMk/>
            <pc:sldMk cId="2556095353" sldId="260"/>
            <ac:graphicFrameMk id="7" creationId="{F8CBB980-46B4-8E13-4351-DDDC2912E0C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A0D1-51E1-4360-186A-FB813C98F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6E6CF-05E6-4B6D-93C8-D8994A5CD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9F698-E05A-B780-120B-03451E24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3681C-9BBA-BCD8-9476-13A567FA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EF596-CA72-53B7-F0EE-F9026084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5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CE5A-F32E-D0F9-CA2B-82704949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E699C-A5B7-0831-D954-249905F31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462B8-42A0-0567-F641-3F69D737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DF3AD-5DD4-8C28-3D35-F2A5AAB4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81E0-1555-C611-C720-3C5AB2B4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3E4E1-BC15-7A46-5AA7-F35CD80CF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05FAF-839E-2B55-85AC-E3F4539E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60A0-EF17-0E75-5C8F-095DFE94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4C53-8E68-005C-7F6E-2966B497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CD8B8-FDBD-8D10-2442-D8FAA2CA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4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AA54-994E-15A6-4D37-54E5C3EA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A6C5D-3851-A617-D8EC-A6FC8EAE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4A525-D654-4ACC-7833-914529F5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CF269-DF14-884B-7965-D8B7CF71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150A2-5A34-D19F-03D8-8D0F8C32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4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4AEE-52BB-9457-EA2E-3FE9B678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5BCA4-1ACC-F1D3-CCB7-75312D11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1373-8498-556A-9F9A-30134293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10D3F-F2A0-CF66-240E-E051292CA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89E12-B6D5-013A-7A7E-03836AE4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0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E03B-7CBE-DFD1-88B5-A83D8CF7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CFF9-1547-58B3-B535-3AC722E1B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521D3-AF6D-1DAD-BD1F-A43A2ED4C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6B177-B268-4151-9C44-713F0584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FF528-EFF3-44DB-8779-1A5FEC0A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86696-0047-A0F6-43C1-E66125CB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8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51FB-B521-B8F4-1E22-E4CDD33D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B205E-D731-863C-E06D-F742D0C0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7591F-1C2B-18DD-AB72-A6A88CC73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A2891-761A-DDC9-0399-E529422E9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63DDE-652C-D453-01B6-4D9D93CBB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4F1AB-D934-A53D-4FF3-6BD64159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A42CB-5D4F-9596-F669-F59CACDE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E9812-DCC0-C53E-9D84-247B85F5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45C8-1FBD-7597-4FAD-9066C946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423A7-673D-452B-042F-B8336F7B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1B190-B84E-10BB-515F-3CA879A1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FFC9F-849C-AA9B-C786-CB9DD27E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8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17691-9167-E6DD-D87E-29441C67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B311B-E7FD-0799-B5BF-5C60CDCF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8FAAA-96FD-037F-27E0-FB59038F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2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8CC4B-202F-5B9A-311B-E8551016C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2659-FC50-AADF-D605-2389307A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5D415-65DE-4364-5C4F-F80D61541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2C7-A059-560D-6FCB-53167014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86841-85EE-D42F-2E97-8BED852E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518F7-93B1-58BC-BCEF-A8B36D39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6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CD4E-355D-E69C-3ACD-C7076AE7C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88221-875C-600A-E615-BA3900564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E6F1E-4C81-469B-1FE8-50C7E99D0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BDF70-3B19-6569-E99F-012A7D37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824C5-B8F4-943F-7764-138E5FCB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053B8-9A4A-7780-57DF-25AE5C0F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9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F7B4F-737F-A79E-F278-E21E2824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E1699-B5E5-71ED-D314-15EE18AAE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81E9D-E440-32E1-0631-F003C1FE4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ED0CC6-63AA-45B3-95DB-5AE6056C5CE9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013E4-F1CB-3342-6B9A-03EEA5CB1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DFAF6-0427-A1B6-2D01-FA0FCB9DC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B22331-76AA-4932-AF20-5333E6A3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0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123B2A49-AA62-4508-8CA5-BAF060CC8AEE}"/>
              </a:ext>
            </a:extLst>
          </p:cNvPr>
          <p:cNvSpPr txBox="1">
            <a:spLocks/>
          </p:cNvSpPr>
          <p:nvPr/>
        </p:nvSpPr>
        <p:spPr>
          <a:xfrm>
            <a:off x="838199" y="85648"/>
            <a:ext cx="10515600" cy="1115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102A4D"/>
                </a:solidFill>
              </a:rPr>
              <a:t>GCSE Booster Timetable</a:t>
            </a:r>
            <a:br>
              <a:rPr lang="en-GB" sz="5400" b="1" dirty="0">
                <a:solidFill>
                  <a:srgbClr val="102A4D"/>
                </a:solidFill>
              </a:rPr>
            </a:br>
            <a:r>
              <a:rPr lang="en-GB" sz="1800" i="1" dirty="0">
                <a:solidFill>
                  <a:srgbClr val="102A4D"/>
                </a:solidFill>
              </a:rPr>
              <a:t>Week Beginning: Monday 13</a:t>
            </a:r>
            <a:r>
              <a:rPr lang="en-GB" sz="1800" i="1" baseline="30000" dirty="0">
                <a:solidFill>
                  <a:srgbClr val="102A4D"/>
                </a:solidFill>
              </a:rPr>
              <a:t>th</a:t>
            </a:r>
            <a:r>
              <a:rPr lang="en-GB" sz="1800" i="1" dirty="0">
                <a:solidFill>
                  <a:srgbClr val="102A4D"/>
                </a:solidFill>
              </a:rPr>
              <a:t> May 2024</a:t>
            </a:r>
            <a:endParaRPr lang="en-GB" sz="5400" b="1" dirty="0">
              <a:solidFill>
                <a:srgbClr val="102A4D"/>
              </a:solidFill>
            </a:endParaRPr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7098898-1934-D572-3107-3AA8DE6E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3" t="4318" r="392" b="2831"/>
          <a:stretch/>
        </p:blipFill>
        <p:spPr>
          <a:xfrm>
            <a:off x="117778" y="16547"/>
            <a:ext cx="1267590" cy="126000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3DC5DC5-B3A8-ED51-A7AF-09DB3C1A7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14" t="18780" r="61491" b="17722"/>
          <a:stretch/>
        </p:blipFill>
        <p:spPr>
          <a:xfrm>
            <a:off x="10909962" y="10454"/>
            <a:ext cx="1164260" cy="126609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CBB980-46B4-8E13-4351-DDDC2912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558155"/>
              </p:ext>
            </p:extLst>
          </p:nvPr>
        </p:nvGraphicFramePr>
        <p:xfrm>
          <a:off x="509846" y="1345648"/>
          <a:ext cx="11172305" cy="487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47">
                  <a:extLst>
                    <a:ext uri="{9D8B030D-6E8A-4147-A177-3AD203B41FA5}">
                      <a16:colId xmlns:a16="http://schemas.microsoft.com/office/drawing/2014/main" val="4031029434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4235785210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3928814752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Morning Session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/>
                        <a:t>Afternoon Session</a:t>
                      </a:r>
                      <a:endParaRPr lang="en-GB" sz="28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7753861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13/5/24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English Literature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Sport Studies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Sport Studies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French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298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14/5/24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French Listening and Reading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GCSE Business BOOSTER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GCSE Business  &amp; Chinese EXAMS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1pm: History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377619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15/5/24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History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Computer Science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Computer Science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Maths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92935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16/5/24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Maths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Chemistry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09430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17/5/24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Chemistry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Geography BOOSTER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Geography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English Literature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519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082E49-6909-16D6-B385-5937ED7B4731}"/>
              </a:ext>
            </a:extLst>
          </p:cNvPr>
          <p:cNvSpPr txBox="1"/>
          <p:nvPr/>
        </p:nvSpPr>
        <p:spPr>
          <a:xfrm>
            <a:off x="3283775" y="6277804"/>
            <a:ext cx="620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Exams will take place in the Sports Hall (unless told otherwise)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Class teachers will inform students of where boosters are being held</a:t>
            </a:r>
          </a:p>
        </p:txBody>
      </p:sp>
    </p:spTree>
    <p:extLst>
      <p:ext uri="{BB962C8B-B14F-4D97-AF65-F5344CB8AC3E}">
        <p14:creationId xmlns:p14="http://schemas.microsoft.com/office/powerpoint/2010/main" val="44384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123B2A49-AA62-4508-8CA5-BAF060CC8AEE}"/>
              </a:ext>
            </a:extLst>
          </p:cNvPr>
          <p:cNvSpPr txBox="1">
            <a:spLocks/>
          </p:cNvSpPr>
          <p:nvPr/>
        </p:nvSpPr>
        <p:spPr>
          <a:xfrm>
            <a:off x="838199" y="85648"/>
            <a:ext cx="10515600" cy="1115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102A4D"/>
                </a:solidFill>
              </a:rPr>
              <a:t>GCSE Booster Timetable</a:t>
            </a:r>
            <a:br>
              <a:rPr lang="en-GB" sz="5400" b="1" dirty="0">
                <a:solidFill>
                  <a:srgbClr val="102A4D"/>
                </a:solidFill>
              </a:rPr>
            </a:br>
            <a:r>
              <a:rPr lang="en-GB" sz="1800" i="1" dirty="0">
                <a:solidFill>
                  <a:srgbClr val="102A4D"/>
                </a:solidFill>
              </a:rPr>
              <a:t>Week Beginning: Monday  20</a:t>
            </a:r>
            <a:r>
              <a:rPr lang="en-GB" sz="1800" i="1" baseline="30000" dirty="0">
                <a:solidFill>
                  <a:srgbClr val="102A4D"/>
                </a:solidFill>
              </a:rPr>
              <a:t>th</a:t>
            </a:r>
            <a:r>
              <a:rPr lang="en-GB" sz="1800" i="1" dirty="0">
                <a:solidFill>
                  <a:srgbClr val="102A4D"/>
                </a:solidFill>
              </a:rPr>
              <a:t> May 2024</a:t>
            </a:r>
            <a:endParaRPr lang="en-GB" sz="5400" b="1" dirty="0">
              <a:solidFill>
                <a:srgbClr val="102A4D"/>
              </a:solidFill>
            </a:endParaRPr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7098898-1934-D572-3107-3AA8DE6E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3" t="4318" r="392" b="2831"/>
          <a:stretch/>
        </p:blipFill>
        <p:spPr>
          <a:xfrm>
            <a:off x="117778" y="16547"/>
            <a:ext cx="1267590" cy="126000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3DC5DC5-B3A8-ED51-A7AF-09DB3C1A7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14" t="18780" r="61491" b="17722"/>
          <a:stretch/>
        </p:blipFill>
        <p:spPr>
          <a:xfrm>
            <a:off x="10909962" y="10454"/>
            <a:ext cx="1164260" cy="126609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CBB980-46B4-8E13-4351-DDDC2912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69460"/>
              </p:ext>
            </p:extLst>
          </p:nvPr>
        </p:nvGraphicFramePr>
        <p:xfrm>
          <a:off x="509846" y="1345648"/>
          <a:ext cx="11172305" cy="485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47">
                  <a:extLst>
                    <a:ext uri="{9D8B030D-6E8A-4147-A177-3AD203B41FA5}">
                      <a16:colId xmlns:a16="http://schemas.microsoft.com/office/drawing/2014/main" val="4031029434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4235785210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3928814752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Morning Session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Afternoon Session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7753861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20/5/24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English Literature EXAM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Italian Writing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Enterprise &amp; Marketing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298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21/5/24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Enterprise &amp; Marketing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Child Development and 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Computer Science BOOSTERS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Child Development, Computer Science, and Urdu EXAMS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Physics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377619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22/5/24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Physics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GCSE PE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PE and Chinese EXAMS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English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9293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23/5/24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English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French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0943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24/5/24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French Writing EXAM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Maths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519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15C790-1258-DF53-1BC7-0B7548A8F046}"/>
              </a:ext>
            </a:extLst>
          </p:cNvPr>
          <p:cNvSpPr txBox="1"/>
          <p:nvPr/>
        </p:nvSpPr>
        <p:spPr>
          <a:xfrm>
            <a:off x="3283775" y="6277804"/>
            <a:ext cx="620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Exams will take place in the Sports Hall (unless told otherwise)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Class teachers will inform students of where boosters are being held</a:t>
            </a:r>
          </a:p>
        </p:txBody>
      </p:sp>
    </p:spTree>
    <p:extLst>
      <p:ext uri="{BB962C8B-B14F-4D97-AF65-F5344CB8AC3E}">
        <p14:creationId xmlns:p14="http://schemas.microsoft.com/office/powerpoint/2010/main" val="182320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123B2A49-AA62-4508-8CA5-BAF060CC8AEE}"/>
              </a:ext>
            </a:extLst>
          </p:cNvPr>
          <p:cNvSpPr txBox="1">
            <a:spLocks/>
          </p:cNvSpPr>
          <p:nvPr/>
        </p:nvSpPr>
        <p:spPr>
          <a:xfrm>
            <a:off x="838199" y="85648"/>
            <a:ext cx="10515600" cy="1115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102A4D"/>
                </a:solidFill>
              </a:rPr>
              <a:t>GCSE Booster Timetable</a:t>
            </a:r>
            <a:br>
              <a:rPr lang="en-GB" sz="5400" b="1" dirty="0">
                <a:solidFill>
                  <a:srgbClr val="102A4D"/>
                </a:solidFill>
              </a:rPr>
            </a:br>
            <a:r>
              <a:rPr lang="en-GB" sz="1800" i="1" dirty="0">
                <a:solidFill>
                  <a:srgbClr val="102A4D"/>
                </a:solidFill>
              </a:rPr>
              <a:t>Week Beginning: Monday 3</a:t>
            </a:r>
            <a:r>
              <a:rPr lang="en-GB" sz="1800" i="1" baseline="30000" dirty="0">
                <a:solidFill>
                  <a:srgbClr val="102A4D"/>
                </a:solidFill>
              </a:rPr>
              <a:t>rd</a:t>
            </a:r>
            <a:r>
              <a:rPr lang="en-GB" sz="1800" i="1" dirty="0">
                <a:solidFill>
                  <a:srgbClr val="102A4D"/>
                </a:solidFill>
              </a:rPr>
              <a:t> June2024</a:t>
            </a:r>
            <a:endParaRPr lang="en-GB" sz="5400" b="1" dirty="0">
              <a:solidFill>
                <a:srgbClr val="102A4D"/>
              </a:solidFill>
            </a:endParaRPr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7098898-1934-D572-3107-3AA8DE6E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3" t="4318" r="392" b="2831"/>
          <a:stretch/>
        </p:blipFill>
        <p:spPr>
          <a:xfrm>
            <a:off x="117778" y="16547"/>
            <a:ext cx="1267590" cy="126000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3DC5DC5-B3A8-ED51-A7AF-09DB3C1A7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14" t="18780" r="61491" b="17722"/>
          <a:stretch/>
        </p:blipFill>
        <p:spPr>
          <a:xfrm>
            <a:off x="10909962" y="10454"/>
            <a:ext cx="1164260" cy="126609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CBB980-46B4-8E13-4351-DDDC2912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138"/>
              </p:ext>
            </p:extLst>
          </p:nvPr>
        </p:nvGraphicFramePr>
        <p:xfrm>
          <a:off x="509846" y="1345648"/>
          <a:ext cx="11172305" cy="487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47">
                  <a:extLst>
                    <a:ext uri="{9D8B030D-6E8A-4147-A177-3AD203B41FA5}">
                      <a16:colId xmlns:a16="http://schemas.microsoft.com/office/drawing/2014/main" val="4031029434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4235785210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3928814752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Morning Session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Afternoon Session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7753861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3/6/24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Maths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GCSE PE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GCSE PE EXAM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298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4/6/24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History BOOSTER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History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Geography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377619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5/6/24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Geography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GCSE Business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GCSE Business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English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92935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6/6/24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English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Biology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09430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7/6/24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9am: Maths BOOSTER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Biology EXAM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519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956E63-6571-8C33-AC36-7293A12C25F2}"/>
              </a:ext>
            </a:extLst>
          </p:cNvPr>
          <p:cNvSpPr txBox="1"/>
          <p:nvPr/>
        </p:nvSpPr>
        <p:spPr>
          <a:xfrm>
            <a:off x="3283775" y="6277804"/>
            <a:ext cx="620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Exams will take place in the Sports Hall (unless told otherwise)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Class teachers will inform students of where boosters are being held</a:t>
            </a:r>
          </a:p>
        </p:txBody>
      </p:sp>
    </p:spTree>
    <p:extLst>
      <p:ext uri="{BB962C8B-B14F-4D97-AF65-F5344CB8AC3E}">
        <p14:creationId xmlns:p14="http://schemas.microsoft.com/office/powerpoint/2010/main" val="10795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123B2A49-AA62-4508-8CA5-BAF060CC8AEE}"/>
              </a:ext>
            </a:extLst>
          </p:cNvPr>
          <p:cNvSpPr txBox="1">
            <a:spLocks/>
          </p:cNvSpPr>
          <p:nvPr/>
        </p:nvSpPr>
        <p:spPr>
          <a:xfrm>
            <a:off x="838199" y="85648"/>
            <a:ext cx="10515600" cy="1115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102A4D"/>
                </a:solidFill>
              </a:rPr>
              <a:t>GCSE Booster Timetable</a:t>
            </a:r>
            <a:br>
              <a:rPr lang="en-GB" sz="5400" b="1" dirty="0">
                <a:solidFill>
                  <a:srgbClr val="102A4D"/>
                </a:solidFill>
              </a:rPr>
            </a:br>
            <a:r>
              <a:rPr lang="en-GB" sz="1800" i="1" dirty="0">
                <a:solidFill>
                  <a:srgbClr val="102A4D"/>
                </a:solidFill>
              </a:rPr>
              <a:t>Week Beginning: Monday 10</a:t>
            </a:r>
            <a:r>
              <a:rPr lang="en-GB" sz="1800" i="1" baseline="30000" dirty="0">
                <a:solidFill>
                  <a:srgbClr val="102A4D"/>
                </a:solidFill>
              </a:rPr>
              <a:t>th</a:t>
            </a:r>
            <a:r>
              <a:rPr lang="en-GB" sz="1800" i="1" dirty="0">
                <a:solidFill>
                  <a:srgbClr val="102A4D"/>
                </a:solidFill>
              </a:rPr>
              <a:t> June 2024</a:t>
            </a:r>
            <a:endParaRPr lang="en-GB" sz="5400" b="1" dirty="0">
              <a:solidFill>
                <a:srgbClr val="102A4D"/>
              </a:solidFill>
            </a:endParaRPr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7098898-1934-D572-3107-3AA8DE6E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3" t="4318" r="392" b="2831"/>
          <a:stretch/>
        </p:blipFill>
        <p:spPr>
          <a:xfrm>
            <a:off x="117778" y="16547"/>
            <a:ext cx="1267590" cy="126000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3DC5DC5-B3A8-ED51-A7AF-09DB3C1A7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14" t="18780" r="61491" b="17722"/>
          <a:stretch/>
        </p:blipFill>
        <p:spPr>
          <a:xfrm>
            <a:off x="10909962" y="10454"/>
            <a:ext cx="1164260" cy="126609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CBB980-46B4-8E13-4351-DDDC2912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87502"/>
              </p:ext>
            </p:extLst>
          </p:nvPr>
        </p:nvGraphicFramePr>
        <p:xfrm>
          <a:off x="509846" y="1345648"/>
          <a:ext cx="11172305" cy="487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47">
                  <a:extLst>
                    <a:ext uri="{9D8B030D-6E8A-4147-A177-3AD203B41FA5}">
                      <a16:colId xmlns:a16="http://schemas.microsoft.com/office/drawing/2014/main" val="4031029434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4235785210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3928814752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Morning Session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Afternoon Session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7753861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10/6/24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Maths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Creative </a:t>
                      </a:r>
                      <a:r>
                        <a:rPr lang="en-GB" sz="2000" b="0" dirty="0" err="1">
                          <a:solidFill>
                            <a:srgbClr val="7030A0"/>
                          </a:solidFill>
                        </a:rPr>
                        <a:t>iMedia</a:t>
                      </a:r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Creative </a:t>
                      </a:r>
                      <a:r>
                        <a:rPr lang="en-GB" sz="2000" b="0" dirty="0" err="1">
                          <a:solidFill>
                            <a:schemeClr val="accent6"/>
                          </a:solidFill>
                        </a:rPr>
                        <a:t>iMedia</a:t>
                      </a:r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Chemistry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298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11/6/24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Chemistry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History BOOSTER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History EXAM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377619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12/6/24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92935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13/6/24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Geography BOOSTER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Physics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09430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14/6/24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Geography EXAM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Physics EXAM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519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AA2A4DA-3449-D92F-455D-8BB4D4F5EEEE}"/>
              </a:ext>
            </a:extLst>
          </p:cNvPr>
          <p:cNvSpPr txBox="1"/>
          <p:nvPr/>
        </p:nvSpPr>
        <p:spPr>
          <a:xfrm>
            <a:off x="3283775" y="6277804"/>
            <a:ext cx="620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Exams will take place in the Sports Hall (unless told otherwise)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Class teachers will inform students of where boosters are being held</a:t>
            </a:r>
          </a:p>
        </p:txBody>
      </p:sp>
    </p:spTree>
    <p:extLst>
      <p:ext uri="{BB962C8B-B14F-4D97-AF65-F5344CB8AC3E}">
        <p14:creationId xmlns:p14="http://schemas.microsoft.com/office/powerpoint/2010/main" val="63250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123B2A49-AA62-4508-8CA5-BAF060CC8AEE}"/>
              </a:ext>
            </a:extLst>
          </p:cNvPr>
          <p:cNvSpPr txBox="1">
            <a:spLocks/>
          </p:cNvSpPr>
          <p:nvPr/>
        </p:nvSpPr>
        <p:spPr>
          <a:xfrm>
            <a:off x="838199" y="85648"/>
            <a:ext cx="10515600" cy="11157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102A4D"/>
                </a:solidFill>
              </a:rPr>
              <a:t>GCSE Booster Timetable</a:t>
            </a:r>
            <a:br>
              <a:rPr lang="en-GB" sz="5400" b="1" dirty="0">
                <a:solidFill>
                  <a:srgbClr val="102A4D"/>
                </a:solidFill>
              </a:rPr>
            </a:br>
            <a:r>
              <a:rPr lang="en-GB" sz="1800" i="1" dirty="0">
                <a:solidFill>
                  <a:srgbClr val="102A4D"/>
                </a:solidFill>
              </a:rPr>
              <a:t>Week Beginning: Monday 17</a:t>
            </a:r>
            <a:r>
              <a:rPr lang="en-GB" sz="1800" i="1" baseline="30000" dirty="0">
                <a:solidFill>
                  <a:srgbClr val="102A4D"/>
                </a:solidFill>
              </a:rPr>
              <a:t>th</a:t>
            </a:r>
            <a:r>
              <a:rPr lang="en-GB" sz="1800" i="1" dirty="0">
                <a:solidFill>
                  <a:srgbClr val="102A4D"/>
                </a:solidFill>
              </a:rPr>
              <a:t> June 2024</a:t>
            </a:r>
            <a:endParaRPr lang="en-GB" sz="5400" b="1" dirty="0">
              <a:solidFill>
                <a:srgbClr val="102A4D"/>
              </a:solidFill>
            </a:endParaRPr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7098898-1934-D572-3107-3AA8DE6E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3" t="4318" r="392" b="2831"/>
          <a:stretch/>
        </p:blipFill>
        <p:spPr>
          <a:xfrm>
            <a:off x="117778" y="16547"/>
            <a:ext cx="1267590" cy="1260000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3DC5DC5-B3A8-ED51-A7AF-09DB3C1A7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14" t="18780" r="61491" b="17722"/>
          <a:stretch/>
        </p:blipFill>
        <p:spPr>
          <a:xfrm>
            <a:off x="10909962" y="10454"/>
            <a:ext cx="1164260" cy="126609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CBB980-46B4-8E13-4351-DDDC2912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31410"/>
              </p:ext>
            </p:extLst>
          </p:nvPr>
        </p:nvGraphicFramePr>
        <p:xfrm>
          <a:off x="509846" y="1345648"/>
          <a:ext cx="11172305" cy="487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47">
                  <a:extLst>
                    <a:ext uri="{9D8B030D-6E8A-4147-A177-3AD203B41FA5}">
                      <a16:colId xmlns:a16="http://schemas.microsoft.com/office/drawing/2014/main" val="4031029434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4235785210"/>
                    </a:ext>
                  </a:extLst>
                </a:gridCol>
                <a:gridCol w="4721629">
                  <a:extLst>
                    <a:ext uri="{9D8B030D-6E8A-4147-A177-3AD203B41FA5}">
                      <a16:colId xmlns:a16="http://schemas.microsoft.com/office/drawing/2014/main" val="3928814752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Morning Session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Afternoon Session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7753861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17/6/24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11am: Music BOOSTER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1pm: Music EXAM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Resistant Materials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298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18/6/24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Resistant Materials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377619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19/6/24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7030A0"/>
                          </a:solidFill>
                        </a:rPr>
                        <a:t>2pm: Hospitality &amp; Catering BOOSTER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92935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20/6/24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6"/>
                          </a:solidFill>
                        </a:rPr>
                        <a:t>9am: Hospitality &amp; Catering 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094303"/>
                  </a:ext>
                </a:extLst>
              </a:tr>
              <a:tr h="87125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FRIDAY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102A4D"/>
                          </a:solidFill>
                        </a:rPr>
                        <a:t>21/6/24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519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41A4AF-861B-10FA-8FC3-BF18D5C63D2E}"/>
              </a:ext>
            </a:extLst>
          </p:cNvPr>
          <p:cNvSpPr txBox="1"/>
          <p:nvPr/>
        </p:nvSpPr>
        <p:spPr>
          <a:xfrm>
            <a:off x="3283775" y="6277804"/>
            <a:ext cx="620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Exams will take place in the Sports Hall (unless told otherwise)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Class teachers will inform students of where boosters are being held</a:t>
            </a:r>
          </a:p>
        </p:txBody>
      </p:sp>
    </p:spTree>
    <p:extLst>
      <p:ext uri="{BB962C8B-B14F-4D97-AF65-F5344CB8AC3E}">
        <p14:creationId xmlns:p14="http://schemas.microsoft.com/office/powerpoint/2010/main" val="255609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551</Words>
  <Application>Microsoft Office PowerPoint</Application>
  <PresentationFormat>Widescreen</PresentationFormat>
  <Paragraphs>145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Atkinson (Tottington Staff)</dc:creator>
  <cp:lastModifiedBy>J Atkinson (Tottington Staff)</cp:lastModifiedBy>
  <cp:revision>1</cp:revision>
  <dcterms:created xsi:type="dcterms:W3CDTF">2024-05-10T09:15:18Z</dcterms:created>
  <dcterms:modified xsi:type="dcterms:W3CDTF">2024-05-10T10:40:05Z</dcterms:modified>
</cp:coreProperties>
</file>