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2" r:id="rId3"/>
    <p:sldId id="2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50E09-849E-234A-A1C1-8798BE177545}" v="3" dt="2025-05-30T08:04:39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664"/>
  </p:normalViewPr>
  <p:slideViewPr>
    <p:cSldViewPr snapToGrid="0">
      <p:cViewPr varScale="1">
        <p:scale>
          <a:sx n="183" d="100"/>
          <a:sy n="183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A289B5-AC62-BC1D-06A1-4D055FEE2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31807-9A4E-6873-892A-3B4DF0FD4A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95FAB3-1C0E-4599-AC8A-1D1DA3AF189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9A227-C15B-5D3A-FBF9-B595025B86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5F2D5-175C-5D4A-B124-E9EEFB14B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32DAC3-36C5-4F15-8BD5-161546EC4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70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AC9D7-4476-456C-A47F-8EF3C2188909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5CAE96-45DA-4348-B2F1-2E31D061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16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A0D1-51E1-4360-186A-FB813C98F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6E6CF-05E6-4B6D-93C8-D8994A5C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9F698-E05A-B780-120B-03451E2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27A5-CF53-4EDF-BC86-E005469FEBA1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681C-9BBA-BCD8-9476-13A567FA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EF596-CA72-53B7-F0EE-F9026084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CE5A-F32E-D0F9-CA2B-82704949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E699C-A5B7-0831-D954-249905F31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62B8-42A0-0567-F641-3F69D73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4B6-BA5D-4591-B3F9-7A1248655CAD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F3AD-5DD4-8C28-3D35-F2A5AAB4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81E0-1555-C611-C720-3C5AB2B4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3E4E1-BC15-7A46-5AA7-F35CD80CF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05FAF-839E-2B55-85AC-E3F4539E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60A0-EF17-0E75-5C8F-095DFE94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6C11-27F0-4586-822E-D0BD329B9E37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4C53-8E68-005C-7F6E-2966B497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D8B8-FDBD-8D10-2442-D8FAA2CA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4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AA54-994E-15A6-4D37-54E5C3E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6C5D-3851-A617-D8EC-A6FC8EAE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4A525-D654-4ACC-7833-914529F5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80FF-5DFE-4794-8DD8-DC956B54CEBC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F269-DF14-884B-7965-D8B7CF71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50A2-5A34-D19F-03D8-8D0F8C32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4AEE-52BB-9457-EA2E-3FE9B678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BCA4-1ACC-F1D3-CCB7-75312D11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C1373-8498-556A-9F9A-30134293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DFF-9904-4FDC-ADCD-A7A2922CF6B1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0D3F-F2A0-CF66-240E-E051292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9E12-B6D5-013A-7A7E-03836AE4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E03B-7CBE-DFD1-88B5-A83D8CF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CFF9-1547-58B3-B535-3AC722E1B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521D3-AF6D-1DAD-BD1F-A43A2ED4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6B177-B268-4151-9C44-713F0584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3633-CB4B-45B9-AF30-71EF619A1FEA}" type="datetime1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FF528-EFF3-44DB-8779-1A5FEC0A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6696-0047-A0F6-43C1-E66125CB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8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51FB-B521-B8F4-1E22-E4CDD33D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B205E-D731-863C-E06D-F742D0C0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591F-1C2B-18DD-AB72-A6A88CC73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A2891-761A-DDC9-0399-E529422E9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63DDE-652C-D453-01B6-4D9D93CBB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4F1AB-D934-A53D-4FF3-6BD64159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F0A5-9A07-4B12-9710-A3E37E6BC424}" type="datetime1">
              <a:rPr lang="en-GB" smtClean="0"/>
              <a:t>30/05/2025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A42CB-5D4F-9596-F669-F59CACDE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9812-DCC0-C53E-9D84-247B85F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45C8-1FBD-7597-4FAD-9066C94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423A7-673D-452B-042F-B8336F7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F652-1360-4F38-AEC0-E0E9349279AF}" type="datetime1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1B190-B84E-10BB-515F-3CA879A1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FFC9F-849C-AA9B-C786-CB9DD27E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17691-9167-E6DD-D87E-29441C67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8E53-01D8-4EFB-BAD3-BC295CE30CA1}" type="datetime1">
              <a:rPr lang="en-GB" smtClean="0"/>
              <a:t>30/05/2025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B311B-E7FD-0799-B5BF-5C60CDCF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8FAAA-96FD-037F-27E0-FB59038F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CC4B-202F-5B9A-311B-E8551016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02659-FC50-AADF-D605-2389307A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5D415-65DE-4364-5C4F-F80D61541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2C7-A059-560D-6FCB-53167014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74D-E284-4E67-9158-03E4F9AE8CAC}" type="datetime1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6841-85EE-D42F-2E97-8BED852E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518F7-93B1-58BC-BCEF-A8B36D39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CD4E-355D-E69C-3ACD-C7076AE7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88221-875C-600A-E615-BA3900564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E6F1E-4C81-469B-1FE8-50C7E99D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BDF70-3B19-6569-E99F-012A7D37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BCB-1883-4A03-9C12-ED163FC68DB5}" type="datetime1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824C5-B8F4-943F-7764-138E5FC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053B8-9A4A-7780-57DF-25AE5C0F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F7B4F-737F-A79E-F278-E21E2824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1699-B5E5-71ED-D314-15EE18AA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1E9D-E440-32E1-0631-F003C1FE4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27D2D-3A55-4835-BF30-A3D5D95457FF}" type="datetime1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13E4-F1CB-3342-6B9A-03EEA5CB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FAF6-0427-A1B6-2D01-FA0FCB9D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0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C4061-4ED1-B2AC-D276-02D2D7E5F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CACF0076-3A09-9B3B-735D-BB950C32424B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2</a:t>
            </a:r>
            <a:r>
              <a:rPr lang="en-GB" sz="1800" i="1" baseline="30000" dirty="0">
                <a:solidFill>
                  <a:srgbClr val="102A4D"/>
                </a:solidFill>
              </a:rPr>
              <a:t>nd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07C3BB81-D329-67EB-ECAD-67995D7C7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51DE504A-A246-3A75-C149-BD1D8FF7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D676F-8B34-8A8F-B067-A58CED66AD99}"/>
              </a:ext>
            </a:extLst>
          </p:cNvPr>
          <p:cNvSpPr txBox="1"/>
          <p:nvPr/>
        </p:nvSpPr>
        <p:spPr>
          <a:xfrm>
            <a:off x="-7558" y="6474027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BD335-F099-22D5-C429-5218374C8CB5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307232-6FA6-35BD-0E1B-BD73AF39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08833"/>
              </p:ext>
            </p:extLst>
          </p:nvPr>
        </p:nvGraphicFramePr>
        <p:xfrm>
          <a:off x="505020" y="1317114"/>
          <a:ext cx="11174400" cy="515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3190800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3635867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2745733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2/6/25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INSET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Statistics EXAM &amp; Urdu EXAM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102A4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3/6/25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9am to 11am: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Maths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P1 Maths, P2 English (Maths = Y7)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4/6/25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Maths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History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P3 English (hi = Y8); P4 Option C (hi = Y11)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5/6/25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History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(American West &amp; Elizabethan Era)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P1-2: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English Language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English; P4 Maths (En = PPA)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  <a:p>
                      <a:pPr algn="ctr"/>
                      <a:endParaRPr lang="en-GB" sz="12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6/6/25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English Language EXAM (paper 2)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Geography* &amp; Biology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(Gy = Y7); P4 Maths (Gy = Y7; sci = Y9)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Geography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(paper 2)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Rm18</a:t>
                      </a:r>
                      <a:endParaRPr lang="en-GB" sz="12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08A572-79C5-A16F-A3DC-885A1828E209}"/>
              </a:ext>
            </a:extLst>
          </p:cNvPr>
          <p:cNvSpPr txBox="1"/>
          <p:nvPr/>
        </p:nvSpPr>
        <p:spPr>
          <a:xfrm>
            <a:off x="8868711" y="5123762"/>
            <a:ext cx="293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</a:rPr>
              <a:t>* = BOOSTER will have to finish at 12.20 to allow for early lunch</a:t>
            </a:r>
          </a:p>
        </p:txBody>
      </p:sp>
    </p:spTree>
    <p:extLst>
      <p:ext uri="{BB962C8B-B14F-4D97-AF65-F5344CB8AC3E}">
        <p14:creationId xmlns:p14="http://schemas.microsoft.com/office/powerpoint/2010/main" val="24195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4C72-2C39-DDC2-0141-CC09FC00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FABF2C6-C0E6-86DA-73A4-CC7A5F772FCF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9</a:t>
            </a:r>
            <a:r>
              <a:rPr lang="en-GB" sz="1800" i="1" baseline="30000" dirty="0">
                <a:solidFill>
                  <a:srgbClr val="102A4D"/>
                </a:solidFill>
              </a:rPr>
              <a:t>th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C5C66B74-12DF-6A81-AD05-F2375889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07E28BF6-305B-16EC-2D4A-5E6973670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CAA5B-922A-5CCD-5F87-E61AA99033F0}"/>
              </a:ext>
            </a:extLst>
          </p:cNvPr>
          <p:cNvSpPr txBox="1"/>
          <p:nvPr/>
        </p:nvSpPr>
        <p:spPr>
          <a:xfrm>
            <a:off x="-7558" y="6483171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5781A-4E73-E389-AEAD-6C910B8724CB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286BA8-34CD-ED05-3C87-0BFBE1620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98160"/>
              </p:ext>
            </p:extLst>
          </p:nvPr>
        </p:nvGraphicFramePr>
        <p:xfrm>
          <a:off x="505020" y="1312421"/>
          <a:ext cx="11174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2026067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4507992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3038341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9/6/25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Biology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12.20: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rgbClr val="7030A0"/>
                          </a:solidFill>
                        </a:rPr>
                        <a:t>iMedia</a:t>
                      </a: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 &amp; PE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(co/PE = Y10); P4 Option A (co = Y11; PE = Y9)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P3: Rm13, P4: 19a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Creative iMedia EXAM &amp;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 PE EXAM (paper 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P5: C3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10/6/25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9am to 11am: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Maths BOOSTER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rgbClr val="7030A0"/>
                          </a:solidFill>
                        </a:rPr>
                        <a:t>P1 Maths, P2 English (Maths = Y7)</a:t>
                      </a:r>
                      <a:endParaRPr lang="en-GB" sz="16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History*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(history = Y8); P4 Option B (history = Y10/11)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History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(Weimar &amp; Nazi Germany)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11/6/25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Maths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Geography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P3 English (</a:t>
                      </a:r>
                      <a:r>
                        <a:rPr lang="en-GB" sz="1100" b="0" i="1" dirty="0" err="1">
                          <a:solidFill>
                            <a:srgbClr val="7030A0"/>
                          </a:solidFill>
                        </a:rPr>
                        <a:t>gy</a:t>
                      </a:r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 = Y8); P4 Option C (</a:t>
                      </a:r>
                      <a:r>
                        <a:rPr lang="en-GB" sz="1100" b="0" i="1" dirty="0" err="1">
                          <a:solidFill>
                            <a:srgbClr val="7030A0"/>
                          </a:solidFill>
                        </a:rPr>
                        <a:t>gy</a:t>
                      </a:r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 = Y11)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02A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rgbClr val="102A4D"/>
                        </a:solidFill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12/6/25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Geography EXAM (paper 3)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P1-2: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Hospitality &amp; Catering* &amp; Chemistry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English (</a:t>
                      </a:r>
                      <a:r>
                        <a:rPr kumimoji="0" lang="en-GB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PPA; sci = Y9); P4 Maths (</a:t>
                      </a:r>
                      <a:r>
                        <a:rPr kumimoji="0" lang="en-GB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Y7; sci = PPA)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Hospitality &amp; Catering EXAM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13/6/25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Chemistry EXAM (paper 2)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Physics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(Gy = Y7); P4 Maths (Gy = Y7; sci = Y9)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Statistics EXAM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P5: Rm18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BAC956-8BAD-C1CE-0A74-A89D1EB9D739}"/>
              </a:ext>
            </a:extLst>
          </p:cNvPr>
          <p:cNvSpPr txBox="1"/>
          <p:nvPr/>
        </p:nvSpPr>
        <p:spPr>
          <a:xfrm>
            <a:off x="8816603" y="3960769"/>
            <a:ext cx="293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</a:rPr>
              <a:t>* = BOOSTER will have to finish at 12.20 to allow for early lunch</a:t>
            </a:r>
          </a:p>
        </p:txBody>
      </p:sp>
    </p:spTree>
    <p:extLst>
      <p:ext uri="{BB962C8B-B14F-4D97-AF65-F5344CB8AC3E}">
        <p14:creationId xmlns:p14="http://schemas.microsoft.com/office/powerpoint/2010/main" val="121374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3E20-4A4B-0958-A478-5884A9170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94D0E92-D219-8E67-E9B2-84F502089861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16</a:t>
            </a:r>
            <a:r>
              <a:rPr lang="en-GB" sz="1800" i="1" baseline="30000" dirty="0">
                <a:solidFill>
                  <a:srgbClr val="102A4D"/>
                </a:solidFill>
              </a:rPr>
              <a:t>th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C798F77D-DB44-7EED-59A6-74484D50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965A1DF7-EDA5-158A-A83A-556EF096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03770-CCFA-2895-B709-A5C9E53923E9}"/>
              </a:ext>
            </a:extLst>
          </p:cNvPr>
          <p:cNvSpPr txBox="1"/>
          <p:nvPr/>
        </p:nvSpPr>
        <p:spPr>
          <a:xfrm>
            <a:off x="-7558" y="6419163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B2990-6546-5F18-FC18-FEBFD0CA70C8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3BAF97-5528-3E90-80A4-BD7F5B57C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73369"/>
              </p:ext>
            </p:extLst>
          </p:nvPr>
        </p:nvGraphicFramePr>
        <p:xfrm>
          <a:off x="505021" y="1351741"/>
          <a:ext cx="11174400" cy="46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3031907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2745733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16/6/25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9am: Physics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11.20 to 12.20: Music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(mu = PPA); P4 Option A (mu = PPA)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1pm: Music EXAM</a:t>
                      </a:r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17/6/25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11.20 to 12.20: Additional Maths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(ma = Y10); P4 Option B (ma = Y9)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1pm: Additional Maths EXAM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18/6/25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19/6/25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20/6/25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637</Words>
  <Application>Microsoft Macintosh PowerPoint</Application>
  <PresentationFormat>Widescreen</PresentationFormat>
  <Paragraphs>133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Atkinson (Tottington Staff)</dc:creator>
  <cp:lastModifiedBy>J Atkinson (Tottington Staff)</cp:lastModifiedBy>
  <cp:revision>9</cp:revision>
  <cp:lastPrinted>2025-04-28T12:20:54Z</cp:lastPrinted>
  <dcterms:created xsi:type="dcterms:W3CDTF">2024-05-10T09:15:18Z</dcterms:created>
  <dcterms:modified xsi:type="dcterms:W3CDTF">2025-05-30T08:07:14Z</dcterms:modified>
</cp:coreProperties>
</file>