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769600" cy="15195550"/>
  <p:notesSz cx="10769600" cy="15195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9DB98-8346-47E1-BE30-71C2C073A35C}" v="38" dt="2023-11-09T14:21:31.7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7" y="2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Nicholls (SET Head Office)" userId="1df232b1-008c-4cd4-a05b-5acedc305b23" providerId="ADAL" clId="{E379DB98-8346-47E1-BE30-71C2C073A35C}"/>
    <pc:docChg chg="undo custSel modSld">
      <pc:chgData name="Jenny Nicholls (SET Head Office)" userId="1df232b1-008c-4cd4-a05b-5acedc305b23" providerId="ADAL" clId="{E379DB98-8346-47E1-BE30-71C2C073A35C}" dt="2023-11-09T14:22:02.378" v="2414" actId="20577"/>
      <pc:docMkLst>
        <pc:docMk/>
      </pc:docMkLst>
      <pc:sldChg chg="addSp delSp modSp mod">
        <pc:chgData name="Jenny Nicholls (SET Head Office)" userId="1df232b1-008c-4cd4-a05b-5acedc305b23" providerId="ADAL" clId="{E379DB98-8346-47E1-BE30-71C2C073A35C}" dt="2023-11-09T14:22:02.378" v="2414" actId="20577"/>
        <pc:sldMkLst>
          <pc:docMk/>
          <pc:sldMk cId="0" sldId="256"/>
        </pc:sldMkLst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40" creationId="{00000000-0000-0000-0000-000000000000}"/>
          </ac:spMkLst>
        </pc:spChg>
        <pc:spChg chg="del mod">
          <ac:chgData name="Jenny Nicholls (SET Head Office)" userId="1df232b1-008c-4cd4-a05b-5acedc305b23" providerId="ADAL" clId="{E379DB98-8346-47E1-BE30-71C2C073A35C}" dt="2023-11-09T13:46:18.409" v="918" actId="478"/>
          <ac:spMkLst>
            <pc:docMk/>
            <pc:sldMk cId="0" sldId="256"/>
            <ac:spMk id="43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40:46.044" v="890" actId="107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4:22:02.378" v="2414" actId="20577"/>
          <ac:spMkLst>
            <pc:docMk/>
            <pc:sldMk cId="0" sldId="256"/>
            <ac:spMk id="45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4:19:22.022" v="2367" actId="14100"/>
          <ac:spMkLst>
            <pc:docMk/>
            <pc:sldMk cId="0" sldId="256"/>
            <ac:spMk id="55" creationId="{00000000-0000-0000-0000-000000000000}"/>
          </ac:spMkLst>
        </pc:spChg>
        <pc:spChg chg="add del mod">
          <ac:chgData name="Jenny Nicholls (SET Head Office)" userId="1df232b1-008c-4cd4-a05b-5acedc305b23" providerId="ADAL" clId="{E379DB98-8346-47E1-BE30-71C2C073A35C}" dt="2023-11-09T14:10:10.692" v="2139" actId="255"/>
          <ac:spMkLst>
            <pc:docMk/>
            <pc:sldMk cId="0" sldId="256"/>
            <ac:spMk id="56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4:01:56.146" v="1823" actId="115"/>
          <ac:spMkLst>
            <pc:docMk/>
            <pc:sldMk cId="0" sldId="256"/>
            <ac:spMk id="57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53:59.184" v="1391" actId="115"/>
          <ac:spMkLst>
            <pc:docMk/>
            <pc:sldMk cId="0" sldId="256"/>
            <ac:spMk id="58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53:54.158" v="1389" actId="115"/>
          <ac:spMkLst>
            <pc:docMk/>
            <pc:sldMk cId="0" sldId="256"/>
            <ac:spMk id="59" creationId="{00000000-0000-0000-0000-000000000000}"/>
          </ac:spMkLst>
        </pc:spChg>
        <pc:spChg chg="mod">
          <ac:chgData name="Jenny Nicholls (SET Head Office)" userId="1df232b1-008c-4cd4-a05b-5acedc305b23" providerId="ADAL" clId="{E379DB98-8346-47E1-BE30-71C2C073A35C}" dt="2023-11-09T13:54:08.962" v="1393" actId="115"/>
          <ac:spMkLst>
            <pc:docMk/>
            <pc:sldMk cId="0" sldId="256"/>
            <ac:spMk id="63" creationId="{00000000-0000-0000-0000-000000000000}"/>
          </ac:spMkLst>
        </pc:spChg>
        <pc:grpChg chg="add del mod">
          <ac:chgData name="Jenny Nicholls (SET Head Office)" userId="1df232b1-008c-4cd4-a05b-5acedc305b23" providerId="ADAL" clId="{E379DB98-8346-47E1-BE30-71C2C073A35C}" dt="2023-11-09T13:40:46.044" v="890" actId="1076"/>
          <ac:grpSpMkLst>
            <pc:docMk/>
            <pc:sldMk cId="0" sldId="256"/>
            <ac:grpSpMk id="3" creationId="{00000000-0000-0000-0000-000000000000}"/>
          </ac:grpSpMkLst>
        </pc:grpChg>
        <pc:grpChg chg="del mod">
          <ac:chgData name="Jenny Nicholls (SET Head Office)" userId="1df232b1-008c-4cd4-a05b-5acedc305b23" providerId="ADAL" clId="{E379DB98-8346-47E1-BE30-71C2C073A35C}" dt="2023-11-09T13:24:15.736" v="477" actId="478"/>
          <ac:grpSpMkLst>
            <pc:docMk/>
            <pc:sldMk cId="0" sldId="256"/>
            <ac:grpSpMk id="60" creationId="{00000000-0000-0000-0000-000000000000}"/>
          </ac:grpSpMkLst>
        </pc:grp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4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5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8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29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32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33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36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37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41" creationId="{00000000-0000-0000-0000-000000000000}"/>
          </ac:picMkLst>
        </pc:picChg>
        <pc:picChg chg="mod">
          <ac:chgData name="Jenny Nicholls (SET Head Office)" userId="1df232b1-008c-4cd4-a05b-5acedc305b23" providerId="ADAL" clId="{E379DB98-8346-47E1-BE30-71C2C073A35C}" dt="2023-11-09T13:40:46.044" v="890" actId="1076"/>
          <ac:picMkLst>
            <pc:docMk/>
            <pc:sldMk cId="0" sldId="256"/>
            <ac:picMk id="42" creationId="{00000000-0000-0000-0000-000000000000}"/>
          </ac:picMkLst>
        </pc:picChg>
        <pc:picChg chg="add del mod">
          <ac:chgData name="Jenny Nicholls (SET Head Office)" userId="1df232b1-008c-4cd4-a05b-5acedc305b23" providerId="ADAL" clId="{E379DB98-8346-47E1-BE30-71C2C073A35C}" dt="2023-11-09T13:31:36.881" v="871" actId="478"/>
          <ac:picMkLst>
            <pc:docMk/>
            <pc:sldMk cId="0" sldId="256"/>
            <ac:picMk id="65" creationId="{898098C8-5057-56BD-1414-F24928346F58}"/>
          </ac:picMkLst>
        </pc:picChg>
        <pc:picChg chg="add del mod modCrop">
          <ac:chgData name="Jenny Nicholls (SET Head Office)" userId="1df232b1-008c-4cd4-a05b-5acedc305b23" providerId="ADAL" clId="{E379DB98-8346-47E1-BE30-71C2C073A35C}" dt="2023-11-09T13:33:27.431" v="878" actId="478"/>
          <ac:picMkLst>
            <pc:docMk/>
            <pc:sldMk cId="0" sldId="256"/>
            <ac:picMk id="66" creationId="{0303C5C9-8DD1-4125-05E8-860D5AB85164}"/>
          </ac:picMkLst>
        </pc:picChg>
        <pc:picChg chg="add del mod">
          <ac:chgData name="Jenny Nicholls (SET Head Office)" userId="1df232b1-008c-4cd4-a05b-5acedc305b23" providerId="ADAL" clId="{E379DB98-8346-47E1-BE30-71C2C073A35C}" dt="2023-11-09T13:37:11.476" v="885" actId="478"/>
          <ac:picMkLst>
            <pc:docMk/>
            <pc:sldMk cId="0" sldId="256"/>
            <ac:picMk id="68" creationId="{B598DE10-77DB-F199-BE73-EC425FC5DB7E}"/>
          </ac:picMkLst>
        </pc:picChg>
        <pc:picChg chg="add mod">
          <ac:chgData name="Jenny Nicholls (SET Head Office)" userId="1df232b1-008c-4cd4-a05b-5acedc305b23" providerId="ADAL" clId="{E379DB98-8346-47E1-BE30-71C2C073A35C}" dt="2023-11-09T13:46:01.317" v="916" actId="1076"/>
          <ac:picMkLst>
            <pc:docMk/>
            <pc:sldMk cId="0" sldId="256"/>
            <ac:picMk id="69" creationId="{84CB1B72-896F-DBD4-927A-B607ABAAE5D4}"/>
          </ac:picMkLst>
        </pc:picChg>
        <pc:picChg chg="add mod">
          <ac:chgData name="Jenny Nicholls (SET Head Office)" userId="1df232b1-008c-4cd4-a05b-5acedc305b23" providerId="ADAL" clId="{E379DB98-8346-47E1-BE30-71C2C073A35C}" dt="2023-11-09T13:55:42.436" v="1399" actId="1076"/>
          <ac:picMkLst>
            <pc:docMk/>
            <pc:sldMk cId="0" sldId="256"/>
            <ac:picMk id="70" creationId="{5C36F249-5425-6B92-FA7D-B115FF9DFDCD}"/>
          </ac:picMkLst>
        </pc:picChg>
        <pc:picChg chg="add mod">
          <ac:chgData name="Jenny Nicholls (SET Head Office)" userId="1df232b1-008c-4cd4-a05b-5acedc305b23" providerId="ADAL" clId="{E379DB98-8346-47E1-BE30-71C2C073A35C}" dt="2023-11-09T14:14:19.885" v="2147" actId="1076"/>
          <ac:picMkLst>
            <pc:docMk/>
            <pc:sldMk cId="0" sldId="256"/>
            <ac:picMk id="71" creationId="{10BD9033-3502-73F1-17A7-45DD9945322F}"/>
          </ac:picMkLst>
        </pc:picChg>
        <pc:picChg chg="add mod">
          <ac:chgData name="Jenny Nicholls (SET Head Office)" userId="1df232b1-008c-4cd4-a05b-5acedc305b23" providerId="ADAL" clId="{E379DB98-8346-47E1-BE30-71C2C073A35C}" dt="2023-11-09T14:21:31.725" v="2380" actId="11530"/>
          <ac:picMkLst>
            <pc:docMk/>
            <pc:sldMk cId="0" sldId="256"/>
            <ac:picMk id="72" creationId="{835E3936-19D3-89BA-31CC-43D5C149BD6A}"/>
          </ac:picMkLst>
        </pc:picChg>
        <pc:picChg chg="add mod modCrop">
          <ac:chgData name="Jenny Nicholls (SET Head Office)" userId="1df232b1-008c-4cd4-a05b-5acedc305b23" providerId="ADAL" clId="{E379DB98-8346-47E1-BE30-71C2C073A35C}" dt="2023-11-09T14:21:13.313" v="2379" actId="11530"/>
          <ac:picMkLst>
            <pc:docMk/>
            <pc:sldMk cId="0" sldId="256"/>
            <ac:picMk id="73" creationId="{6C558BF5-92B6-2326-1DE7-9BA99AF524D8}"/>
          </ac:picMkLst>
        </pc:picChg>
        <pc:picChg chg="add del mod">
          <ac:chgData name="Jenny Nicholls (SET Head Office)" userId="1df232b1-008c-4cd4-a05b-5acedc305b23" providerId="ADAL" clId="{E379DB98-8346-47E1-BE30-71C2C073A35C}" dt="2023-11-09T13:40:46.847" v="891"/>
          <ac:picMkLst>
            <pc:docMk/>
            <pc:sldMk cId="0" sldId="256"/>
            <ac:picMk id="1026" creationId="{68CEDA45-E64B-488B-C164-6A8945C9CD61}"/>
          </ac:picMkLst>
        </pc:picChg>
        <pc:picChg chg="add mod">
          <ac:chgData name="Jenny Nicholls (SET Head Office)" userId="1df232b1-008c-4cd4-a05b-5acedc305b23" providerId="ADAL" clId="{E379DB98-8346-47E1-BE30-71C2C073A35C}" dt="2023-11-09T13:44:07.253" v="908" actId="1076"/>
          <ac:picMkLst>
            <pc:docMk/>
            <pc:sldMk cId="0" sldId="256"/>
            <ac:picMk id="1028" creationId="{A5E733A2-6E67-D0A3-A380-C4F2C77AAA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720" y="4710620"/>
            <a:ext cx="9154160" cy="319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15440" y="8509508"/>
            <a:ext cx="7538720" cy="3798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8480" y="3494976"/>
            <a:ext cx="4684776" cy="10029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46344" y="3494976"/>
            <a:ext cx="4684776" cy="10029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77534" y="1594154"/>
            <a:ext cx="4519930" cy="2784475"/>
          </a:xfrm>
          <a:custGeom>
            <a:avLst/>
            <a:gdLst/>
            <a:ahLst/>
            <a:cxnLst/>
            <a:rect l="l" t="t" r="r" b="b"/>
            <a:pathLst>
              <a:path w="4519930" h="2784475">
                <a:moveTo>
                  <a:pt x="4159504" y="2784347"/>
                </a:moveTo>
                <a:lnTo>
                  <a:pt x="360044" y="2784347"/>
                </a:lnTo>
                <a:lnTo>
                  <a:pt x="311181" y="2781061"/>
                </a:lnTo>
                <a:lnTo>
                  <a:pt x="264318" y="2771489"/>
                </a:lnTo>
                <a:lnTo>
                  <a:pt x="219884" y="2756058"/>
                </a:lnTo>
                <a:lnTo>
                  <a:pt x="178308" y="2735198"/>
                </a:lnTo>
                <a:lnTo>
                  <a:pt x="140017" y="2709338"/>
                </a:lnTo>
                <a:lnTo>
                  <a:pt x="105441" y="2678906"/>
                </a:lnTo>
                <a:lnTo>
                  <a:pt x="75009" y="2644330"/>
                </a:lnTo>
                <a:lnTo>
                  <a:pt x="49149" y="2606039"/>
                </a:lnTo>
                <a:lnTo>
                  <a:pt x="28289" y="2564463"/>
                </a:lnTo>
                <a:lnTo>
                  <a:pt x="12858" y="2520029"/>
                </a:lnTo>
                <a:lnTo>
                  <a:pt x="3286" y="2473166"/>
                </a:lnTo>
                <a:lnTo>
                  <a:pt x="0" y="2424302"/>
                </a:lnTo>
                <a:lnTo>
                  <a:pt x="0" y="360044"/>
                </a:lnTo>
                <a:lnTo>
                  <a:pt x="3286" y="311208"/>
                </a:lnTo>
                <a:lnTo>
                  <a:pt x="12858" y="264362"/>
                </a:lnTo>
                <a:lnTo>
                  <a:pt x="28289" y="219938"/>
                </a:lnTo>
                <a:lnTo>
                  <a:pt x="49149" y="178364"/>
                </a:lnTo>
                <a:lnTo>
                  <a:pt x="75009" y="140071"/>
                </a:lnTo>
                <a:lnTo>
                  <a:pt x="105441" y="105489"/>
                </a:lnTo>
                <a:lnTo>
                  <a:pt x="140017" y="75047"/>
                </a:lnTo>
                <a:lnTo>
                  <a:pt x="178307" y="49177"/>
                </a:lnTo>
                <a:lnTo>
                  <a:pt x="219884" y="28307"/>
                </a:lnTo>
                <a:lnTo>
                  <a:pt x="264318" y="12867"/>
                </a:lnTo>
                <a:lnTo>
                  <a:pt x="311181" y="3288"/>
                </a:lnTo>
                <a:lnTo>
                  <a:pt x="360044" y="0"/>
                </a:lnTo>
                <a:lnTo>
                  <a:pt x="4159504" y="0"/>
                </a:lnTo>
                <a:lnTo>
                  <a:pt x="4208340" y="3288"/>
                </a:lnTo>
                <a:lnTo>
                  <a:pt x="4255186" y="12867"/>
                </a:lnTo>
                <a:lnTo>
                  <a:pt x="4299610" y="28307"/>
                </a:lnTo>
                <a:lnTo>
                  <a:pt x="4341184" y="49177"/>
                </a:lnTo>
                <a:lnTo>
                  <a:pt x="4379477" y="75047"/>
                </a:lnTo>
                <a:lnTo>
                  <a:pt x="4414059" y="105489"/>
                </a:lnTo>
                <a:lnTo>
                  <a:pt x="4444501" y="140071"/>
                </a:lnTo>
                <a:lnTo>
                  <a:pt x="4470371" y="178364"/>
                </a:lnTo>
                <a:lnTo>
                  <a:pt x="4491241" y="219938"/>
                </a:lnTo>
                <a:lnTo>
                  <a:pt x="4506681" y="264362"/>
                </a:lnTo>
                <a:lnTo>
                  <a:pt x="4516260" y="311208"/>
                </a:lnTo>
                <a:lnTo>
                  <a:pt x="4519549" y="360044"/>
                </a:lnTo>
                <a:lnTo>
                  <a:pt x="4519549" y="2424302"/>
                </a:lnTo>
                <a:lnTo>
                  <a:pt x="4516260" y="2473166"/>
                </a:lnTo>
                <a:lnTo>
                  <a:pt x="4506681" y="2520029"/>
                </a:lnTo>
                <a:lnTo>
                  <a:pt x="4491241" y="2564463"/>
                </a:lnTo>
                <a:lnTo>
                  <a:pt x="4470371" y="2606039"/>
                </a:lnTo>
                <a:lnTo>
                  <a:pt x="4444501" y="2644330"/>
                </a:lnTo>
                <a:lnTo>
                  <a:pt x="4414059" y="2678906"/>
                </a:lnTo>
                <a:lnTo>
                  <a:pt x="4379477" y="2709338"/>
                </a:lnTo>
                <a:lnTo>
                  <a:pt x="4341184" y="2735198"/>
                </a:lnTo>
                <a:lnTo>
                  <a:pt x="4299610" y="2756058"/>
                </a:lnTo>
                <a:lnTo>
                  <a:pt x="4255186" y="2771489"/>
                </a:lnTo>
                <a:lnTo>
                  <a:pt x="4208340" y="2781061"/>
                </a:lnTo>
                <a:lnTo>
                  <a:pt x="4159504" y="2784347"/>
                </a:lnTo>
                <a:close/>
              </a:path>
            </a:pathLst>
          </a:custGeom>
          <a:ln w="38100">
            <a:solidFill>
              <a:srgbClr val="FFB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74726" y="4821229"/>
            <a:ext cx="4199255" cy="3265804"/>
          </a:xfrm>
          <a:custGeom>
            <a:avLst/>
            <a:gdLst/>
            <a:ahLst/>
            <a:cxnLst/>
            <a:rect l="l" t="t" r="r" b="b"/>
            <a:pathLst>
              <a:path w="4199255" h="3265804">
                <a:moveTo>
                  <a:pt x="3839083" y="3265627"/>
                </a:moveTo>
                <a:lnTo>
                  <a:pt x="360045" y="3265627"/>
                </a:lnTo>
                <a:lnTo>
                  <a:pt x="314874" y="3262370"/>
                </a:lnTo>
                <a:lnTo>
                  <a:pt x="271381" y="3252862"/>
                </a:lnTo>
                <a:lnTo>
                  <a:pt x="229900" y="3237493"/>
                </a:lnTo>
                <a:lnTo>
                  <a:pt x="190770" y="3216655"/>
                </a:lnTo>
                <a:lnTo>
                  <a:pt x="154328" y="3190739"/>
                </a:lnTo>
                <a:lnTo>
                  <a:pt x="120910" y="3160138"/>
                </a:lnTo>
                <a:lnTo>
                  <a:pt x="90855" y="3125241"/>
                </a:lnTo>
                <a:lnTo>
                  <a:pt x="64498" y="3086441"/>
                </a:lnTo>
                <a:lnTo>
                  <a:pt x="42178" y="3044130"/>
                </a:lnTo>
                <a:lnTo>
                  <a:pt x="24230" y="2998698"/>
                </a:lnTo>
                <a:lnTo>
                  <a:pt x="10994" y="2950537"/>
                </a:lnTo>
                <a:lnTo>
                  <a:pt x="2804" y="2900038"/>
                </a:lnTo>
                <a:lnTo>
                  <a:pt x="0" y="2847594"/>
                </a:lnTo>
                <a:lnTo>
                  <a:pt x="0" y="418033"/>
                </a:lnTo>
                <a:lnTo>
                  <a:pt x="2804" y="365588"/>
                </a:lnTo>
                <a:lnTo>
                  <a:pt x="10994" y="315089"/>
                </a:lnTo>
                <a:lnTo>
                  <a:pt x="24230" y="266928"/>
                </a:lnTo>
                <a:lnTo>
                  <a:pt x="42178" y="221496"/>
                </a:lnTo>
                <a:lnTo>
                  <a:pt x="64498" y="179185"/>
                </a:lnTo>
                <a:lnTo>
                  <a:pt x="90855" y="140385"/>
                </a:lnTo>
                <a:lnTo>
                  <a:pt x="120910" y="105488"/>
                </a:lnTo>
                <a:lnTo>
                  <a:pt x="154328" y="74887"/>
                </a:lnTo>
                <a:lnTo>
                  <a:pt x="190770" y="48971"/>
                </a:lnTo>
                <a:lnTo>
                  <a:pt x="229900" y="28133"/>
                </a:lnTo>
                <a:lnTo>
                  <a:pt x="271381" y="12764"/>
                </a:lnTo>
                <a:lnTo>
                  <a:pt x="314874" y="3256"/>
                </a:lnTo>
                <a:lnTo>
                  <a:pt x="360045" y="0"/>
                </a:lnTo>
                <a:lnTo>
                  <a:pt x="3839083" y="0"/>
                </a:lnTo>
                <a:lnTo>
                  <a:pt x="3884228" y="3256"/>
                </a:lnTo>
                <a:lnTo>
                  <a:pt x="3927704" y="12764"/>
                </a:lnTo>
                <a:lnTo>
                  <a:pt x="3969175" y="28133"/>
                </a:lnTo>
                <a:lnTo>
                  <a:pt x="4008301" y="48971"/>
                </a:lnTo>
                <a:lnTo>
                  <a:pt x="4044744" y="74887"/>
                </a:lnTo>
                <a:lnTo>
                  <a:pt x="4078166" y="105488"/>
                </a:lnTo>
                <a:lnTo>
                  <a:pt x="4108229" y="140385"/>
                </a:lnTo>
                <a:lnTo>
                  <a:pt x="4134594" y="179185"/>
                </a:lnTo>
                <a:lnTo>
                  <a:pt x="4156924" y="221496"/>
                </a:lnTo>
                <a:lnTo>
                  <a:pt x="4174881" y="266928"/>
                </a:lnTo>
                <a:lnTo>
                  <a:pt x="4188126" y="315089"/>
                </a:lnTo>
                <a:lnTo>
                  <a:pt x="4196321" y="365588"/>
                </a:lnTo>
                <a:lnTo>
                  <a:pt x="4199128" y="418033"/>
                </a:lnTo>
                <a:lnTo>
                  <a:pt x="4199128" y="2847594"/>
                </a:lnTo>
                <a:lnTo>
                  <a:pt x="4196321" y="2900038"/>
                </a:lnTo>
                <a:lnTo>
                  <a:pt x="4188126" y="2950537"/>
                </a:lnTo>
                <a:lnTo>
                  <a:pt x="4174881" y="2998698"/>
                </a:lnTo>
                <a:lnTo>
                  <a:pt x="4156924" y="3044130"/>
                </a:lnTo>
                <a:lnTo>
                  <a:pt x="4134594" y="3086441"/>
                </a:lnTo>
                <a:lnTo>
                  <a:pt x="4108229" y="3125241"/>
                </a:lnTo>
                <a:lnTo>
                  <a:pt x="4078166" y="3160138"/>
                </a:lnTo>
                <a:lnTo>
                  <a:pt x="4044744" y="3190739"/>
                </a:lnTo>
                <a:lnTo>
                  <a:pt x="4008301" y="3216655"/>
                </a:lnTo>
                <a:lnTo>
                  <a:pt x="3969175" y="3237493"/>
                </a:lnTo>
                <a:lnTo>
                  <a:pt x="3927704" y="3252862"/>
                </a:lnTo>
                <a:lnTo>
                  <a:pt x="3884228" y="3262370"/>
                </a:lnTo>
                <a:lnTo>
                  <a:pt x="3839083" y="3265627"/>
                </a:lnTo>
                <a:close/>
              </a:path>
            </a:pathLst>
          </a:custGeom>
          <a:ln w="38099">
            <a:solidFill>
              <a:srgbClr val="AF6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82916" y="8125472"/>
            <a:ext cx="3361690" cy="4520565"/>
          </a:xfrm>
          <a:custGeom>
            <a:avLst/>
            <a:gdLst/>
            <a:ahLst/>
            <a:cxnLst/>
            <a:rect l="l" t="t" r="r" b="b"/>
            <a:pathLst>
              <a:path w="3361690" h="4520565">
                <a:moveTo>
                  <a:pt x="3081731" y="4519980"/>
                </a:moveTo>
                <a:lnTo>
                  <a:pt x="279806" y="4519980"/>
                </a:lnTo>
                <a:lnTo>
                  <a:pt x="247179" y="4516327"/>
                </a:lnTo>
                <a:lnTo>
                  <a:pt x="185449" y="4488321"/>
                </a:lnTo>
                <a:lnTo>
                  <a:pt x="129816" y="4435430"/>
                </a:lnTo>
                <a:lnTo>
                  <a:pt x="104812" y="4400671"/>
                </a:lnTo>
                <a:lnTo>
                  <a:pt x="81962" y="4360913"/>
                </a:lnTo>
                <a:lnTo>
                  <a:pt x="61478" y="4316562"/>
                </a:lnTo>
                <a:lnTo>
                  <a:pt x="43568" y="4268027"/>
                </a:lnTo>
                <a:lnTo>
                  <a:pt x="28444" y="4215713"/>
                </a:lnTo>
                <a:lnTo>
                  <a:pt x="16314" y="4160030"/>
                </a:lnTo>
                <a:lnTo>
                  <a:pt x="7391" y="4101382"/>
                </a:lnTo>
                <a:lnTo>
                  <a:pt x="1882" y="4040179"/>
                </a:lnTo>
                <a:lnTo>
                  <a:pt x="0" y="3976827"/>
                </a:lnTo>
                <a:lnTo>
                  <a:pt x="0" y="543166"/>
                </a:lnTo>
                <a:lnTo>
                  <a:pt x="1882" y="479811"/>
                </a:lnTo>
                <a:lnTo>
                  <a:pt x="7391" y="418605"/>
                </a:lnTo>
                <a:lnTo>
                  <a:pt x="16314" y="359956"/>
                </a:lnTo>
                <a:lnTo>
                  <a:pt x="28444" y="304271"/>
                </a:lnTo>
                <a:lnTo>
                  <a:pt x="43568" y="251956"/>
                </a:lnTo>
                <a:lnTo>
                  <a:pt x="61478" y="203420"/>
                </a:lnTo>
                <a:lnTo>
                  <a:pt x="81962" y="159069"/>
                </a:lnTo>
                <a:lnTo>
                  <a:pt x="104812" y="119310"/>
                </a:lnTo>
                <a:lnTo>
                  <a:pt x="129816" y="84550"/>
                </a:lnTo>
                <a:lnTo>
                  <a:pt x="156765" y="55198"/>
                </a:lnTo>
                <a:lnTo>
                  <a:pt x="215657" y="14342"/>
                </a:lnTo>
                <a:lnTo>
                  <a:pt x="279806" y="0"/>
                </a:lnTo>
                <a:lnTo>
                  <a:pt x="3081731" y="0"/>
                </a:lnTo>
                <a:lnTo>
                  <a:pt x="3145890" y="14342"/>
                </a:lnTo>
                <a:lnTo>
                  <a:pt x="3204797" y="55198"/>
                </a:lnTo>
                <a:lnTo>
                  <a:pt x="3231756" y="84550"/>
                </a:lnTo>
                <a:lnTo>
                  <a:pt x="3256770" y="119310"/>
                </a:lnTo>
                <a:lnTo>
                  <a:pt x="3279630" y="159069"/>
                </a:lnTo>
                <a:lnTo>
                  <a:pt x="3300125" y="203420"/>
                </a:lnTo>
                <a:lnTo>
                  <a:pt x="3318044" y="251956"/>
                </a:lnTo>
                <a:lnTo>
                  <a:pt x="3333177" y="304271"/>
                </a:lnTo>
                <a:lnTo>
                  <a:pt x="3345313" y="359956"/>
                </a:lnTo>
                <a:lnTo>
                  <a:pt x="3354243" y="418605"/>
                </a:lnTo>
                <a:lnTo>
                  <a:pt x="3359755" y="479811"/>
                </a:lnTo>
                <a:lnTo>
                  <a:pt x="3361639" y="543166"/>
                </a:lnTo>
                <a:lnTo>
                  <a:pt x="3361639" y="3976827"/>
                </a:lnTo>
                <a:lnTo>
                  <a:pt x="3359755" y="4040179"/>
                </a:lnTo>
                <a:lnTo>
                  <a:pt x="3354243" y="4101382"/>
                </a:lnTo>
                <a:lnTo>
                  <a:pt x="3345313" y="4160030"/>
                </a:lnTo>
                <a:lnTo>
                  <a:pt x="3333177" y="4215713"/>
                </a:lnTo>
                <a:lnTo>
                  <a:pt x="3318044" y="4268027"/>
                </a:lnTo>
                <a:lnTo>
                  <a:pt x="3300125" y="4316562"/>
                </a:lnTo>
                <a:lnTo>
                  <a:pt x="3279630" y="4360913"/>
                </a:lnTo>
                <a:lnTo>
                  <a:pt x="3256770" y="4400671"/>
                </a:lnTo>
                <a:lnTo>
                  <a:pt x="3231756" y="4435430"/>
                </a:lnTo>
                <a:lnTo>
                  <a:pt x="3204797" y="4464782"/>
                </a:lnTo>
                <a:lnTo>
                  <a:pt x="3145890" y="4505638"/>
                </a:lnTo>
                <a:lnTo>
                  <a:pt x="3081731" y="4519980"/>
                </a:lnTo>
                <a:close/>
              </a:path>
            </a:pathLst>
          </a:custGeom>
          <a:ln w="38100">
            <a:solidFill>
              <a:srgbClr val="0EA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8013" y="2389174"/>
            <a:ext cx="4642485" cy="3674745"/>
          </a:xfrm>
          <a:custGeom>
            <a:avLst/>
            <a:gdLst/>
            <a:ahLst/>
            <a:cxnLst/>
            <a:rect l="l" t="t" r="r" b="b"/>
            <a:pathLst>
              <a:path w="4642485" h="3674745">
                <a:moveTo>
                  <a:pt x="4282186" y="0"/>
                </a:moveTo>
                <a:lnTo>
                  <a:pt x="359918" y="0"/>
                </a:lnTo>
                <a:lnTo>
                  <a:pt x="311083" y="3288"/>
                </a:lnTo>
                <a:lnTo>
                  <a:pt x="264245" y="12867"/>
                </a:lnTo>
                <a:lnTo>
                  <a:pt x="219831" y="28307"/>
                </a:lnTo>
                <a:lnTo>
                  <a:pt x="178270" y="49177"/>
                </a:lnTo>
                <a:lnTo>
                  <a:pt x="139992" y="75047"/>
                </a:lnTo>
                <a:lnTo>
                  <a:pt x="105425" y="105489"/>
                </a:lnTo>
                <a:lnTo>
                  <a:pt x="75000" y="140071"/>
                </a:lnTo>
                <a:lnTo>
                  <a:pt x="49144" y="178364"/>
                </a:lnTo>
                <a:lnTo>
                  <a:pt x="28287" y="219938"/>
                </a:lnTo>
                <a:lnTo>
                  <a:pt x="12858" y="264362"/>
                </a:lnTo>
                <a:lnTo>
                  <a:pt x="3286" y="311208"/>
                </a:lnTo>
                <a:lnTo>
                  <a:pt x="0" y="360045"/>
                </a:lnTo>
                <a:lnTo>
                  <a:pt x="0" y="3314573"/>
                </a:lnTo>
                <a:lnTo>
                  <a:pt x="3286" y="3363436"/>
                </a:lnTo>
                <a:lnTo>
                  <a:pt x="12858" y="3410299"/>
                </a:lnTo>
                <a:lnTo>
                  <a:pt x="28287" y="3454733"/>
                </a:lnTo>
                <a:lnTo>
                  <a:pt x="49144" y="3496310"/>
                </a:lnTo>
                <a:lnTo>
                  <a:pt x="75000" y="3534600"/>
                </a:lnTo>
                <a:lnTo>
                  <a:pt x="105425" y="3569176"/>
                </a:lnTo>
                <a:lnTo>
                  <a:pt x="139992" y="3599608"/>
                </a:lnTo>
                <a:lnTo>
                  <a:pt x="178270" y="3625469"/>
                </a:lnTo>
                <a:lnTo>
                  <a:pt x="219831" y="3646328"/>
                </a:lnTo>
                <a:lnTo>
                  <a:pt x="264245" y="3661759"/>
                </a:lnTo>
                <a:lnTo>
                  <a:pt x="311083" y="3671331"/>
                </a:lnTo>
                <a:lnTo>
                  <a:pt x="359918" y="3674618"/>
                </a:lnTo>
                <a:lnTo>
                  <a:pt x="4282186" y="3674618"/>
                </a:lnTo>
                <a:lnTo>
                  <a:pt x="4331022" y="3671331"/>
                </a:lnTo>
                <a:lnTo>
                  <a:pt x="4377868" y="3661759"/>
                </a:lnTo>
                <a:lnTo>
                  <a:pt x="4422292" y="3646328"/>
                </a:lnTo>
                <a:lnTo>
                  <a:pt x="4463866" y="3625469"/>
                </a:lnTo>
                <a:lnTo>
                  <a:pt x="4502159" y="3599608"/>
                </a:lnTo>
                <a:lnTo>
                  <a:pt x="4536741" y="3569176"/>
                </a:lnTo>
                <a:lnTo>
                  <a:pt x="4567183" y="3534600"/>
                </a:lnTo>
                <a:lnTo>
                  <a:pt x="4593053" y="3496310"/>
                </a:lnTo>
                <a:lnTo>
                  <a:pt x="4613923" y="3454733"/>
                </a:lnTo>
                <a:lnTo>
                  <a:pt x="4629363" y="3410299"/>
                </a:lnTo>
                <a:lnTo>
                  <a:pt x="4638942" y="3363436"/>
                </a:lnTo>
                <a:lnTo>
                  <a:pt x="4642231" y="3314573"/>
                </a:lnTo>
                <a:lnTo>
                  <a:pt x="4642231" y="360045"/>
                </a:lnTo>
                <a:lnTo>
                  <a:pt x="4638942" y="311208"/>
                </a:lnTo>
                <a:lnTo>
                  <a:pt x="4629363" y="264362"/>
                </a:lnTo>
                <a:lnTo>
                  <a:pt x="4613923" y="219938"/>
                </a:lnTo>
                <a:lnTo>
                  <a:pt x="4593053" y="178364"/>
                </a:lnTo>
                <a:lnTo>
                  <a:pt x="4567183" y="140071"/>
                </a:lnTo>
                <a:lnTo>
                  <a:pt x="4536741" y="105489"/>
                </a:lnTo>
                <a:lnTo>
                  <a:pt x="4502159" y="75047"/>
                </a:lnTo>
                <a:lnTo>
                  <a:pt x="4463866" y="49177"/>
                </a:lnTo>
                <a:lnTo>
                  <a:pt x="4422292" y="28307"/>
                </a:lnTo>
                <a:lnTo>
                  <a:pt x="4377868" y="12867"/>
                </a:lnTo>
                <a:lnTo>
                  <a:pt x="4331022" y="3288"/>
                </a:lnTo>
                <a:lnTo>
                  <a:pt x="4282186" y="0"/>
                </a:lnTo>
                <a:close/>
              </a:path>
            </a:pathLst>
          </a:custGeom>
          <a:solidFill>
            <a:srgbClr val="F9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8013" y="2389174"/>
            <a:ext cx="4642485" cy="3674745"/>
          </a:xfrm>
          <a:custGeom>
            <a:avLst/>
            <a:gdLst/>
            <a:ahLst/>
            <a:cxnLst/>
            <a:rect l="l" t="t" r="r" b="b"/>
            <a:pathLst>
              <a:path w="4642485" h="3674745">
                <a:moveTo>
                  <a:pt x="4282186" y="3674618"/>
                </a:moveTo>
                <a:lnTo>
                  <a:pt x="359918" y="3674618"/>
                </a:lnTo>
                <a:lnTo>
                  <a:pt x="311083" y="3671331"/>
                </a:lnTo>
                <a:lnTo>
                  <a:pt x="264245" y="3661759"/>
                </a:lnTo>
                <a:lnTo>
                  <a:pt x="219831" y="3646328"/>
                </a:lnTo>
                <a:lnTo>
                  <a:pt x="178270" y="3625469"/>
                </a:lnTo>
                <a:lnTo>
                  <a:pt x="139992" y="3599608"/>
                </a:lnTo>
                <a:lnTo>
                  <a:pt x="105425" y="3569176"/>
                </a:lnTo>
                <a:lnTo>
                  <a:pt x="75000" y="3534600"/>
                </a:lnTo>
                <a:lnTo>
                  <a:pt x="49144" y="3496310"/>
                </a:lnTo>
                <a:lnTo>
                  <a:pt x="28287" y="3454733"/>
                </a:lnTo>
                <a:lnTo>
                  <a:pt x="12858" y="3410299"/>
                </a:lnTo>
                <a:lnTo>
                  <a:pt x="3286" y="3363436"/>
                </a:lnTo>
                <a:lnTo>
                  <a:pt x="0" y="3314573"/>
                </a:lnTo>
                <a:lnTo>
                  <a:pt x="0" y="360045"/>
                </a:lnTo>
                <a:lnTo>
                  <a:pt x="3286" y="311208"/>
                </a:lnTo>
                <a:lnTo>
                  <a:pt x="12858" y="264362"/>
                </a:lnTo>
                <a:lnTo>
                  <a:pt x="28287" y="219938"/>
                </a:lnTo>
                <a:lnTo>
                  <a:pt x="49144" y="178364"/>
                </a:lnTo>
                <a:lnTo>
                  <a:pt x="75000" y="140071"/>
                </a:lnTo>
                <a:lnTo>
                  <a:pt x="105425" y="105489"/>
                </a:lnTo>
                <a:lnTo>
                  <a:pt x="139992" y="75047"/>
                </a:lnTo>
                <a:lnTo>
                  <a:pt x="178270" y="49177"/>
                </a:lnTo>
                <a:lnTo>
                  <a:pt x="219831" y="28307"/>
                </a:lnTo>
                <a:lnTo>
                  <a:pt x="264245" y="12867"/>
                </a:lnTo>
                <a:lnTo>
                  <a:pt x="311083" y="3288"/>
                </a:lnTo>
                <a:lnTo>
                  <a:pt x="359918" y="0"/>
                </a:lnTo>
                <a:lnTo>
                  <a:pt x="4282186" y="0"/>
                </a:lnTo>
                <a:lnTo>
                  <a:pt x="4331022" y="3288"/>
                </a:lnTo>
                <a:lnTo>
                  <a:pt x="4377868" y="12867"/>
                </a:lnTo>
                <a:lnTo>
                  <a:pt x="4422292" y="28307"/>
                </a:lnTo>
                <a:lnTo>
                  <a:pt x="4463866" y="49177"/>
                </a:lnTo>
                <a:lnTo>
                  <a:pt x="4502159" y="75047"/>
                </a:lnTo>
                <a:lnTo>
                  <a:pt x="4536741" y="105489"/>
                </a:lnTo>
                <a:lnTo>
                  <a:pt x="4567183" y="140071"/>
                </a:lnTo>
                <a:lnTo>
                  <a:pt x="4593053" y="178364"/>
                </a:lnTo>
                <a:lnTo>
                  <a:pt x="4613923" y="219938"/>
                </a:lnTo>
                <a:lnTo>
                  <a:pt x="4629363" y="264362"/>
                </a:lnTo>
                <a:lnTo>
                  <a:pt x="4638942" y="311208"/>
                </a:lnTo>
                <a:lnTo>
                  <a:pt x="4642231" y="360045"/>
                </a:lnTo>
                <a:lnTo>
                  <a:pt x="4642231" y="3314573"/>
                </a:lnTo>
                <a:lnTo>
                  <a:pt x="4638942" y="3363436"/>
                </a:lnTo>
                <a:lnTo>
                  <a:pt x="4629363" y="3410299"/>
                </a:lnTo>
                <a:lnTo>
                  <a:pt x="4613923" y="3454733"/>
                </a:lnTo>
                <a:lnTo>
                  <a:pt x="4593053" y="3496310"/>
                </a:lnTo>
                <a:lnTo>
                  <a:pt x="4567183" y="3534600"/>
                </a:lnTo>
                <a:lnTo>
                  <a:pt x="4536741" y="3569176"/>
                </a:lnTo>
                <a:lnTo>
                  <a:pt x="4502159" y="3599608"/>
                </a:lnTo>
                <a:lnTo>
                  <a:pt x="4463866" y="3625469"/>
                </a:lnTo>
                <a:lnTo>
                  <a:pt x="4422292" y="3646328"/>
                </a:lnTo>
                <a:lnTo>
                  <a:pt x="4377868" y="3661759"/>
                </a:lnTo>
                <a:lnTo>
                  <a:pt x="4331022" y="3671331"/>
                </a:lnTo>
                <a:lnTo>
                  <a:pt x="4282186" y="3674618"/>
                </a:lnTo>
                <a:close/>
              </a:path>
            </a:pathLst>
          </a:custGeom>
          <a:ln w="38100">
            <a:solidFill>
              <a:srgbClr val="F57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1234" y="6555126"/>
            <a:ext cx="4218940" cy="3550285"/>
          </a:xfrm>
          <a:custGeom>
            <a:avLst/>
            <a:gdLst/>
            <a:ahLst/>
            <a:cxnLst/>
            <a:rect l="l" t="t" r="r" b="b"/>
            <a:pathLst>
              <a:path w="4218940" h="3550284">
                <a:moveTo>
                  <a:pt x="3858387" y="3550069"/>
                </a:moveTo>
                <a:lnTo>
                  <a:pt x="360045" y="3550069"/>
                </a:lnTo>
                <a:lnTo>
                  <a:pt x="314874" y="3546738"/>
                </a:lnTo>
                <a:lnTo>
                  <a:pt x="271381" y="3537013"/>
                </a:lnTo>
                <a:lnTo>
                  <a:pt x="229900" y="3521293"/>
                </a:lnTo>
                <a:lnTo>
                  <a:pt x="190770" y="3499980"/>
                </a:lnTo>
                <a:lnTo>
                  <a:pt x="154328" y="3473473"/>
                </a:lnTo>
                <a:lnTo>
                  <a:pt x="120910" y="3442172"/>
                </a:lnTo>
                <a:lnTo>
                  <a:pt x="90855" y="3406479"/>
                </a:lnTo>
                <a:lnTo>
                  <a:pt x="64498" y="3366793"/>
                </a:lnTo>
                <a:lnTo>
                  <a:pt x="42178" y="3323515"/>
                </a:lnTo>
                <a:lnTo>
                  <a:pt x="24230" y="3277045"/>
                </a:lnTo>
                <a:lnTo>
                  <a:pt x="10994" y="3227783"/>
                </a:lnTo>
                <a:lnTo>
                  <a:pt x="2804" y="3176129"/>
                </a:lnTo>
                <a:lnTo>
                  <a:pt x="0" y="3122485"/>
                </a:lnTo>
                <a:lnTo>
                  <a:pt x="0" y="427583"/>
                </a:lnTo>
                <a:lnTo>
                  <a:pt x="2804" y="373939"/>
                </a:lnTo>
                <a:lnTo>
                  <a:pt x="10994" y="322285"/>
                </a:lnTo>
                <a:lnTo>
                  <a:pt x="24230" y="273023"/>
                </a:lnTo>
                <a:lnTo>
                  <a:pt x="42178" y="226553"/>
                </a:lnTo>
                <a:lnTo>
                  <a:pt x="64498" y="183275"/>
                </a:lnTo>
                <a:lnTo>
                  <a:pt x="90855" y="143589"/>
                </a:lnTo>
                <a:lnTo>
                  <a:pt x="120910" y="107896"/>
                </a:lnTo>
                <a:lnTo>
                  <a:pt x="154328" y="76595"/>
                </a:lnTo>
                <a:lnTo>
                  <a:pt x="190770" y="50088"/>
                </a:lnTo>
                <a:lnTo>
                  <a:pt x="229900" y="28775"/>
                </a:lnTo>
                <a:lnTo>
                  <a:pt x="271381" y="13055"/>
                </a:lnTo>
                <a:lnTo>
                  <a:pt x="314874" y="3330"/>
                </a:lnTo>
                <a:lnTo>
                  <a:pt x="360045" y="0"/>
                </a:lnTo>
                <a:lnTo>
                  <a:pt x="3858387" y="0"/>
                </a:lnTo>
                <a:lnTo>
                  <a:pt x="3903532" y="3330"/>
                </a:lnTo>
                <a:lnTo>
                  <a:pt x="3947008" y="13055"/>
                </a:lnTo>
                <a:lnTo>
                  <a:pt x="3988479" y="28775"/>
                </a:lnTo>
                <a:lnTo>
                  <a:pt x="4027605" y="50088"/>
                </a:lnTo>
                <a:lnTo>
                  <a:pt x="4064048" y="76595"/>
                </a:lnTo>
                <a:lnTo>
                  <a:pt x="4097470" y="107896"/>
                </a:lnTo>
                <a:lnTo>
                  <a:pt x="4127533" y="143589"/>
                </a:lnTo>
                <a:lnTo>
                  <a:pt x="4153898" y="183275"/>
                </a:lnTo>
                <a:lnTo>
                  <a:pt x="4176228" y="226553"/>
                </a:lnTo>
                <a:lnTo>
                  <a:pt x="4194185" y="273023"/>
                </a:lnTo>
                <a:lnTo>
                  <a:pt x="4207430" y="322285"/>
                </a:lnTo>
                <a:lnTo>
                  <a:pt x="4215625" y="373939"/>
                </a:lnTo>
                <a:lnTo>
                  <a:pt x="4218432" y="427583"/>
                </a:lnTo>
                <a:lnTo>
                  <a:pt x="4218432" y="3122485"/>
                </a:lnTo>
                <a:lnTo>
                  <a:pt x="4215625" y="3176129"/>
                </a:lnTo>
                <a:lnTo>
                  <a:pt x="4207430" y="3227783"/>
                </a:lnTo>
                <a:lnTo>
                  <a:pt x="4194185" y="3277045"/>
                </a:lnTo>
                <a:lnTo>
                  <a:pt x="4176228" y="3323515"/>
                </a:lnTo>
                <a:lnTo>
                  <a:pt x="4153898" y="3366793"/>
                </a:lnTo>
                <a:lnTo>
                  <a:pt x="4127533" y="3406479"/>
                </a:lnTo>
                <a:lnTo>
                  <a:pt x="4097470" y="3442172"/>
                </a:lnTo>
                <a:lnTo>
                  <a:pt x="4064048" y="3473473"/>
                </a:lnTo>
                <a:lnTo>
                  <a:pt x="4027605" y="3499980"/>
                </a:lnTo>
                <a:lnTo>
                  <a:pt x="3988479" y="3521293"/>
                </a:lnTo>
                <a:lnTo>
                  <a:pt x="3947008" y="3537013"/>
                </a:lnTo>
                <a:lnTo>
                  <a:pt x="3903532" y="3546738"/>
                </a:lnTo>
                <a:lnTo>
                  <a:pt x="3858387" y="3550069"/>
                </a:lnTo>
                <a:close/>
              </a:path>
            </a:pathLst>
          </a:custGeom>
          <a:ln w="38100">
            <a:solidFill>
              <a:srgbClr val="515E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1234" y="10458756"/>
            <a:ext cx="4290695" cy="3478529"/>
          </a:xfrm>
          <a:custGeom>
            <a:avLst/>
            <a:gdLst/>
            <a:ahLst/>
            <a:cxnLst/>
            <a:rect l="l" t="t" r="r" b="b"/>
            <a:pathLst>
              <a:path w="4290695" h="3478530">
                <a:moveTo>
                  <a:pt x="3930650" y="3478123"/>
                </a:moveTo>
                <a:lnTo>
                  <a:pt x="360045" y="3478123"/>
                </a:lnTo>
                <a:lnTo>
                  <a:pt x="314874" y="3474910"/>
                </a:lnTo>
                <a:lnTo>
                  <a:pt x="271381" y="3465530"/>
                </a:lnTo>
                <a:lnTo>
                  <a:pt x="229900" y="3450367"/>
                </a:lnTo>
                <a:lnTo>
                  <a:pt x="190770" y="3429809"/>
                </a:lnTo>
                <a:lnTo>
                  <a:pt x="154328" y="3404242"/>
                </a:lnTo>
                <a:lnTo>
                  <a:pt x="120910" y="3374051"/>
                </a:lnTo>
                <a:lnTo>
                  <a:pt x="90855" y="3339624"/>
                </a:lnTo>
                <a:lnTo>
                  <a:pt x="64498" y="3301345"/>
                </a:lnTo>
                <a:lnTo>
                  <a:pt x="42178" y="3259601"/>
                </a:lnTo>
                <a:lnTo>
                  <a:pt x="24230" y="3214779"/>
                </a:lnTo>
                <a:lnTo>
                  <a:pt x="10994" y="3167265"/>
                </a:lnTo>
                <a:lnTo>
                  <a:pt x="2804" y="3117444"/>
                </a:lnTo>
                <a:lnTo>
                  <a:pt x="0" y="3065703"/>
                </a:lnTo>
                <a:lnTo>
                  <a:pt x="0" y="412419"/>
                </a:lnTo>
                <a:lnTo>
                  <a:pt x="2804" y="360706"/>
                </a:lnTo>
                <a:lnTo>
                  <a:pt x="10994" y="310904"/>
                </a:lnTo>
                <a:lnTo>
                  <a:pt x="24230" y="263401"/>
                </a:lnTo>
                <a:lnTo>
                  <a:pt x="42178" y="218583"/>
                </a:lnTo>
                <a:lnTo>
                  <a:pt x="64498" y="176839"/>
                </a:lnTo>
                <a:lnTo>
                  <a:pt x="90855" y="138555"/>
                </a:lnTo>
                <a:lnTo>
                  <a:pt x="120910" y="104119"/>
                </a:lnTo>
                <a:lnTo>
                  <a:pt x="154328" y="73919"/>
                </a:lnTo>
                <a:lnTo>
                  <a:pt x="190770" y="48341"/>
                </a:lnTo>
                <a:lnTo>
                  <a:pt x="229900" y="27772"/>
                </a:lnTo>
                <a:lnTo>
                  <a:pt x="271381" y="12601"/>
                </a:lnTo>
                <a:lnTo>
                  <a:pt x="314874" y="3214"/>
                </a:lnTo>
                <a:lnTo>
                  <a:pt x="360045" y="0"/>
                </a:lnTo>
                <a:lnTo>
                  <a:pt x="3930650" y="0"/>
                </a:lnTo>
                <a:lnTo>
                  <a:pt x="3975795" y="3214"/>
                </a:lnTo>
                <a:lnTo>
                  <a:pt x="4019271" y="12601"/>
                </a:lnTo>
                <a:lnTo>
                  <a:pt x="4060742" y="27772"/>
                </a:lnTo>
                <a:lnTo>
                  <a:pt x="4099868" y="48341"/>
                </a:lnTo>
                <a:lnTo>
                  <a:pt x="4136311" y="73919"/>
                </a:lnTo>
                <a:lnTo>
                  <a:pt x="4169733" y="104119"/>
                </a:lnTo>
                <a:lnTo>
                  <a:pt x="4199796" y="138555"/>
                </a:lnTo>
                <a:lnTo>
                  <a:pt x="4226161" y="176839"/>
                </a:lnTo>
                <a:lnTo>
                  <a:pt x="4248491" y="218583"/>
                </a:lnTo>
                <a:lnTo>
                  <a:pt x="4266448" y="263401"/>
                </a:lnTo>
                <a:lnTo>
                  <a:pt x="4279693" y="310904"/>
                </a:lnTo>
                <a:lnTo>
                  <a:pt x="4287888" y="360706"/>
                </a:lnTo>
                <a:lnTo>
                  <a:pt x="4290695" y="412419"/>
                </a:lnTo>
                <a:lnTo>
                  <a:pt x="4290695" y="3065703"/>
                </a:lnTo>
                <a:lnTo>
                  <a:pt x="4287888" y="3117444"/>
                </a:lnTo>
                <a:lnTo>
                  <a:pt x="4279693" y="3167265"/>
                </a:lnTo>
                <a:lnTo>
                  <a:pt x="4266448" y="3214779"/>
                </a:lnTo>
                <a:lnTo>
                  <a:pt x="4248491" y="3259601"/>
                </a:lnTo>
                <a:lnTo>
                  <a:pt x="4226161" y="3301345"/>
                </a:lnTo>
                <a:lnTo>
                  <a:pt x="4199796" y="3339624"/>
                </a:lnTo>
                <a:lnTo>
                  <a:pt x="4169733" y="3374051"/>
                </a:lnTo>
                <a:lnTo>
                  <a:pt x="4136311" y="3404242"/>
                </a:lnTo>
                <a:lnTo>
                  <a:pt x="4099868" y="3429809"/>
                </a:lnTo>
                <a:lnTo>
                  <a:pt x="4060742" y="3450367"/>
                </a:lnTo>
                <a:lnTo>
                  <a:pt x="4019271" y="3465530"/>
                </a:lnTo>
                <a:lnTo>
                  <a:pt x="3975795" y="3474910"/>
                </a:lnTo>
                <a:lnTo>
                  <a:pt x="3930650" y="3478123"/>
                </a:lnTo>
                <a:close/>
              </a:path>
            </a:pathLst>
          </a:custGeom>
          <a:ln w="38100">
            <a:solidFill>
              <a:srgbClr val="2D9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072819"/>
            <a:ext cx="10763999" cy="111917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8826969" y="13296798"/>
            <a:ext cx="1558925" cy="1558925"/>
          </a:xfrm>
          <a:custGeom>
            <a:avLst/>
            <a:gdLst/>
            <a:ahLst/>
            <a:cxnLst/>
            <a:rect l="l" t="t" r="r" b="b"/>
            <a:pathLst>
              <a:path w="1558925" h="1558925">
                <a:moveTo>
                  <a:pt x="792099" y="0"/>
                </a:moveTo>
                <a:lnTo>
                  <a:pt x="744602" y="637"/>
                </a:lnTo>
                <a:lnTo>
                  <a:pt x="697812" y="4076"/>
                </a:lnTo>
                <a:lnTo>
                  <a:pt x="651812" y="10237"/>
                </a:lnTo>
                <a:lnTo>
                  <a:pt x="606684" y="19039"/>
                </a:lnTo>
                <a:lnTo>
                  <a:pt x="562511" y="30402"/>
                </a:lnTo>
                <a:lnTo>
                  <a:pt x="519377" y="44247"/>
                </a:lnTo>
                <a:lnTo>
                  <a:pt x="477363" y="60493"/>
                </a:lnTo>
                <a:lnTo>
                  <a:pt x="436553" y="79060"/>
                </a:lnTo>
                <a:lnTo>
                  <a:pt x="397030" y="99869"/>
                </a:lnTo>
                <a:lnTo>
                  <a:pt x="358876" y="122838"/>
                </a:lnTo>
                <a:lnTo>
                  <a:pt x="322174" y="147888"/>
                </a:lnTo>
                <a:lnTo>
                  <a:pt x="287006" y="174938"/>
                </a:lnTo>
                <a:lnTo>
                  <a:pt x="253457" y="203910"/>
                </a:lnTo>
                <a:lnTo>
                  <a:pt x="221608" y="234721"/>
                </a:lnTo>
                <a:lnTo>
                  <a:pt x="191543" y="267294"/>
                </a:lnTo>
                <a:lnTo>
                  <a:pt x="163343" y="301546"/>
                </a:lnTo>
                <a:lnTo>
                  <a:pt x="137093" y="337399"/>
                </a:lnTo>
                <a:lnTo>
                  <a:pt x="112874" y="374772"/>
                </a:lnTo>
                <a:lnTo>
                  <a:pt x="90770" y="413585"/>
                </a:lnTo>
                <a:lnTo>
                  <a:pt x="70864" y="453758"/>
                </a:lnTo>
                <a:lnTo>
                  <a:pt x="53237" y="495210"/>
                </a:lnTo>
                <a:lnTo>
                  <a:pt x="37974" y="537863"/>
                </a:lnTo>
                <a:lnTo>
                  <a:pt x="25156" y="581635"/>
                </a:lnTo>
                <a:lnTo>
                  <a:pt x="14867" y="626446"/>
                </a:lnTo>
                <a:lnTo>
                  <a:pt x="7189" y="672217"/>
                </a:lnTo>
                <a:lnTo>
                  <a:pt x="2206" y="718868"/>
                </a:lnTo>
                <a:lnTo>
                  <a:pt x="0" y="766318"/>
                </a:lnTo>
                <a:lnTo>
                  <a:pt x="637" y="813801"/>
                </a:lnTo>
                <a:lnTo>
                  <a:pt x="4076" y="860580"/>
                </a:lnTo>
                <a:lnTo>
                  <a:pt x="10237" y="906571"/>
                </a:lnTo>
                <a:lnTo>
                  <a:pt x="19039" y="951691"/>
                </a:lnTo>
                <a:lnTo>
                  <a:pt x="30402" y="995858"/>
                </a:lnTo>
                <a:lnTo>
                  <a:pt x="44247" y="1038988"/>
                </a:lnTo>
                <a:lnTo>
                  <a:pt x="60493" y="1080999"/>
                </a:lnTo>
                <a:lnTo>
                  <a:pt x="79060" y="1121807"/>
                </a:lnTo>
                <a:lnTo>
                  <a:pt x="99869" y="1161330"/>
                </a:lnTo>
                <a:lnTo>
                  <a:pt x="122838" y="1199484"/>
                </a:lnTo>
                <a:lnTo>
                  <a:pt x="147888" y="1236188"/>
                </a:lnTo>
                <a:lnTo>
                  <a:pt x="174938" y="1271357"/>
                </a:lnTo>
                <a:lnTo>
                  <a:pt x="203910" y="1304910"/>
                </a:lnTo>
                <a:lnTo>
                  <a:pt x="234721" y="1336762"/>
                </a:lnTo>
                <a:lnTo>
                  <a:pt x="267294" y="1366832"/>
                </a:lnTo>
                <a:lnTo>
                  <a:pt x="301546" y="1395035"/>
                </a:lnTo>
                <a:lnTo>
                  <a:pt x="337399" y="1421290"/>
                </a:lnTo>
                <a:lnTo>
                  <a:pt x="374772" y="1445514"/>
                </a:lnTo>
                <a:lnTo>
                  <a:pt x="413585" y="1467622"/>
                </a:lnTo>
                <a:lnTo>
                  <a:pt x="453758" y="1487533"/>
                </a:lnTo>
                <a:lnTo>
                  <a:pt x="495210" y="1505164"/>
                </a:lnTo>
                <a:lnTo>
                  <a:pt x="537863" y="1520432"/>
                </a:lnTo>
                <a:lnTo>
                  <a:pt x="581635" y="1533253"/>
                </a:lnTo>
                <a:lnTo>
                  <a:pt x="626446" y="1543545"/>
                </a:lnTo>
                <a:lnTo>
                  <a:pt x="672217" y="1551225"/>
                </a:lnTo>
                <a:lnTo>
                  <a:pt x="718868" y="1556210"/>
                </a:lnTo>
                <a:lnTo>
                  <a:pt x="766318" y="1558417"/>
                </a:lnTo>
                <a:lnTo>
                  <a:pt x="813801" y="1557779"/>
                </a:lnTo>
                <a:lnTo>
                  <a:pt x="860580" y="1554338"/>
                </a:lnTo>
                <a:lnTo>
                  <a:pt x="906571" y="1548175"/>
                </a:lnTo>
                <a:lnTo>
                  <a:pt x="951691" y="1539370"/>
                </a:lnTo>
                <a:lnTo>
                  <a:pt x="995858" y="1528003"/>
                </a:lnTo>
                <a:lnTo>
                  <a:pt x="1038988" y="1514154"/>
                </a:lnTo>
                <a:lnTo>
                  <a:pt x="1080999" y="1497904"/>
                </a:lnTo>
                <a:lnTo>
                  <a:pt x="1121807" y="1479332"/>
                </a:lnTo>
                <a:lnTo>
                  <a:pt x="1161330" y="1458519"/>
                </a:lnTo>
                <a:lnTo>
                  <a:pt x="1199484" y="1435545"/>
                </a:lnTo>
                <a:lnTo>
                  <a:pt x="1236188" y="1410491"/>
                </a:lnTo>
                <a:lnTo>
                  <a:pt x="1271357" y="1383436"/>
                </a:lnTo>
                <a:lnTo>
                  <a:pt x="1304910" y="1354461"/>
                </a:lnTo>
                <a:lnTo>
                  <a:pt x="1336762" y="1323645"/>
                </a:lnTo>
                <a:lnTo>
                  <a:pt x="1366832" y="1291070"/>
                </a:lnTo>
                <a:lnTo>
                  <a:pt x="1395035" y="1256815"/>
                </a:lnTo>
                <a:lnTo>
                  <a:pt x="1421290" y="1220961"/>
                </a:lnTo>
                <a:lnTo>
                  <a:pt x="1445514" y="1183588"/>
                </a:lnTo>
                <a:lnTo>
                  <a:pt x="1467622" y="1144775"/>
                </a:lnTo>
                <a:lnTo>
                  <a:pt x="1487533" y="1104604"/>
                </a:lnTo>
                <a:lnTo>
                  <a:pt x="1505164" y="1063154"/>
                </a:lnTo>
                <a:lnTo>
                  <a:pt x="1520432" y="1020506"/>
                </a:lnTo>
                <a:lnTo>
                  <a:pt x="1533253" y="976740"/>
                </a:lnTo>
                <a:lnTo>
                  <a:pt x="1543545" y="931936"/>
                </a:lnTo>
                <a:lnTo>
                  <a:pt x="1551225" y="886174"/>
                </a:lnTo>
                <a:lnTo>
                  <a:pt x="1556210" y="839535"/>
                </a:lnTo>
                <a:lnTo>
                  <a:pt x="1558417" y="792099"/>
                </a:lnTo>
                <a:lnTo>
                  <a:pt x="1557779" y="744602"/>
                </a:lnTo>
                <a:lnTo>
                  <a:pt x="1554340" y="697812"/>
                </a:lnTo>
                <a:lnTo>
                  <a:pt x="1548179" y="651812"/>
                </a:lnTo>
                <a:lnTo>
                  <a:pt x="1539377" y="606684"/>
                </a:lnTo>
                <a:lnTo>
                  <a:pt x="1528014" y="562511"/>
                </a:lnTo>
                <a:lnTo>
                  <a:pt x="1514169" y="519377"/>
                </a:lnTo>
                <a:lnTo>
                  <a:pt x="1497923" y="477363"/>
                </a:lnTo>
                <a:lnTo>
                  <a:pt x="1479356" y="436553"/>
                </a:lnTo>
                <a:lnTo>
                  <a:pt x="1458547" y="397030"/>
                </a:lnTo>
                <a:lnTo>
                  <a:pt x="1435578" y="358876"/>
                </a:lnTo>
                <a:lnTo>
                  <a:pt x="1410528" y="322174"/>
                </a:lnTo>
                <a:lnTo>
                  <a:pt x="1383478" y="287006"/>
                </a:lnTo>
                <a:lnTo>
                  <a:pt x="1354506" y="253457"/>
                </a:lnTo>
                <a:lnTo>
                  <a:pt x="1323695" y="221608"/>
                </a:lnTo>
                <a:lnTo>
                  <a:pt x="1291122" y="191543"/>
                </a:lnTo>
                <a:lnTo>
                  <a:pt x="1256870" y="163343"/>
                </a:lnTo>
                <a:lnTo>
                  <a:pt x="1221017" y="137093"/>
                </a:lnTo>
                <a:lnTo>
                  <a:pt x="1183644" y="112874"/>
                </a:lnTo>
                <a:lnTo>
                  <a:pt x="1144831" y="90770"/>
                </a:lnTo>
                <a:lnTo>
                  <a:pt x="1104658" y="70864"/>
                </a:lnTo>
                <a:lnTo>
                  <a:pt x="1063206" y="53237"/>
                </a:lnTo>
                <a:lnTo>
                  <a:pt x="1020553" y="37974"/>
                </a:lnTo>
                <a:lnTo>
                  <a:pt x="976781" y="25156"/>
                </a:lnTo>
                <a:lnTo>
                  <a:pt x="931970" y="14867"/>
                </a:lnTo>
                <a:lnTo>
                  <a:pt x="886199" y="7189"/>
                </a:lnTo>
                <a:lnTo>
                  <a:pt x="839548" y="2206"/>
                </a:lnTo>
                <a:lnTo>
                  <a:pt x="792099" y="0"/>
                </a:lnTo>
                <a:close/>
              </a:path>
            </a:pathLst>
          </a:custGeom>
          <a:solidFill>
            <a:srgbClr val="102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90762" y="13466038"/>
            <a:ext cx="1230845" cy="122538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025432" y="13495235"/>
            <a:ext cx="1162050" cy="1162050"/>
          </a:xfrm>
          <a:custGeom>
            <a:avLst/>
            <a:gdLst/>
            <a:ahLst/>
            <a:cxnLst/>
            <a:rect l="l" t="t" r="r" b="b"/>
            <a:pathLst>
              <a:path w="1162050" h="1162050">
                <a:moveTo>
                  <a:pt x="580771" y="0"/>
                </a:moveTo>
                <a:lnTo>
                  <a:pt x="533131" y="1924"/>
                </a:lnTo>
                <a:lnTo>
                  <a:pt x="486554" y="7599"/>
                </a:lnTo>
                <a:lnTo>
                  <a:pt x="441188" y="16875"/>
                </a:lnTo>
                <a:lnTo>
                  <a:pt x="397182" y="29603"/>
                </a:lnTo>
                <a:lnTo>
                  <a:pt x="354687" y="45632"/>
                </a:lnTo>
                <a:lnTo>
                  <a:pt x="313850" y="64814"/>
                </a:lnTo>
                <a:lnTo>
                  <a:pt x="274822" y="87000"/>
                </a:lnTo>
                <a:lnTo>
                  <a:pt x="237753" y="112040"/>
                </a:lnTo>
                <a:lnTo>
                  <a:pt x="202790" y="139784"/>
                </a:lnTo>
                <a:lnTo>
                  <a:pt x="170084" y="170084"/>
                </a:lnTo>
                <a:lnTo>
                  <a:pt x="139784" y="202790"/>
                </a:lnTo>
                <a:lnTo>
                  <a:pt x="112040" y="237753"/>
                </a:lnTo>
                <a:lnTo>
                  <a:pt x="87000" y="274822"/>
                </a:lnTo>
                <a:lnTo>
                  <a:pt x="64814" y="313850"/>
                </a:lnTo>
                <a:lnTo>
                  <a:pt x="45632" y="354687"/>
                </a:lnTo>
                <a:lnTo>
                  <a:pt x="29603" y="397182"/>
                </a:lnTo>
                <a:lnTo>
                  <a:pt x="16875" y="441188"/>
                </a:lnTo>
                <a:lnTo>
                  <a:pt x="7599" y="486554"/>
                </a:lnTo>
                <a:lnTo>
                  <a:pt x="1924" y="533131"/>
                </a:lnTo>
                <a:lnTo>
                  <a:pt x="0" y="580771"/>
                </a:lnTo>
                <a:lnTo>
                  <a:pt x="1924" y="628410"/>
                </a:lnTo>
                <a:lnTo>
                  <a:pt x="7599" y="674987"/>
                </a:lnTo>
                <a:lnTo>
                  <a:pt x="16875" y="720353"/>
                </a:lnTo>
                <a:lnTo>
                  <a:pt x="29603" y="764359"/>
                </a:lnTo>
                <a:lnTo>
                  <a:pt x="45632" y="806854"/>
                </a:lnTo>
                <a:lnTo>
                  <a:pt x="64814" y="847691"/>
                </a:lnTo>
                <a:lnTo>
                  <a:pt x="87000" y="886719"/>
                </a:lnTo>
                <a:lnTo>
                  <a:pt x="112040" y="923788"/>
                </a:lnTo>
                <a:lnTo>
                  <a:pt x="139784" y="958751"/>
                </a:lnTo>
                <a:lnTo>
                  <a:pt x="170084" y="991457"/>
                </a:lnTo>
                <a:lnTo>
                  <a:pt x="202790" y="1021757"/>
                </a:lnTo>
                <a:lnTo>
                  <a:pt x="237753" y="1049501"/>
                </a:lnTo>
                <a:lnTo>
                  <a:pt x="274822" y="1074541"/>
                </a:lnTo>
                <a:lnTo>
                  <a:pt x="313850" y="1096727"/>
                </a:lnTo>
                <a:lnTo>
                  <a:pt x="354687" y="1115909"/>
                </a:lnTo>
                <a:lnTo>
                  <a:pt x="397182" y="1131938"/>
                </a:lnTo>
                <a:lnTo>
                  <a:pt x="441188" y="1144666"/>
                </a:lnTo>
                <a:lnTo>
                  <a:pt x="486554" y="1153942"/>
                </a:lnTo>
                <a:lnTo>
                  <a:pt x="533131" y="1159617"/>
                </a:lnTo>
                <a:lnTo>
                  <a:pt x="580771" y="1161542"/>
                </a:lnTo>
                <a:lnTo>
                  <a:pt x="628392" y="1159617"/>
                </a:lnTo>
                <a:lnTo>
                  <a:pt x="674956" y="1153942"/>
                </a:lnTo>
                <a:lnTo>
                  <a:pt x="720312" y="1144666"/>
                </a:lnTo>
                <a:lnTo>
                  <a:pt x="764310" y="1131938"/>
                </a:lnTo>
                <a:lnTo>
                  <a:pt x="806801" y="1115909"/>
                </a:lnTo>
                <a:lnTo>
                  <a:pt x="847635" y="1096727"/>
                </a:lnTo>
                <a:lnTo>
                  <a:pt x="886662" y="1074541"/>
                </a:lnTo>
                <a:lnTo>
                  <a:pt x="923733" y="1049501"/>
                </a:lnTo>
                <a:lnTo>
                  <a:pt x="958699" y="1021757"/>
                </a:lnTo>
                <a:lnTo>
                  <a:pt x="991409" y="991457"/>
                </a:lnTo>
                <a:lnTo>
                  <a:pt x="1021714" y="958751"/>
                </a:lnTo>
                <a:lnTo>
                  <a:pt x="1049465" y="923788"/>
                </a:lnTo>
                <a:lnTo>
                  <a:pt x="1074511" y="886719"/>
                </a:lnTo>
                <a:lnTo>
                  <a:pt x="1096703" y="847691"/>
                </a:lnTo>
                <a:lnTo>
                  <a:pt x="1115891" y="806854"/>
                </a:lnTo>
                <a:lnTo>
                  <a:pt x="1131926" y="764359"/>
                </a:lnTo>
                <a:lnTo>
                  <a:pt x="1144658" y="720353"/>
                </a:lnTo>
                <a:lnTo>
                  <a:pt x="1153938" y="674987"/>
                </a:lnTo>
                <a:lnTo>
                  <a:pt x="1159616" y="628410"/>
                </a:lnTo>
                <a:lnTo>
                  <a:pt x="1161542" y="580771"/>
                </a:lnTo>
                <a:lnTo>
                  <a:pt x="1159616" y="533131"/>
                </a:lnTo>
                <a:lnTo>
                  <a:pt x="1153938" y="486554"/>
                </a:lnTo>
                <a:lnTo>
                  <a:pt x="1144658" y="441188"/>
                </a:lnTo>
                <a:lnTo>
                  <a:pt x="1131926" y="397182"/>
                </a:lnTo>
                <a:lnTo>
                  <a:pt x="1115891" y="354687"/>
                </a:lnTo>
                <a:lnTo>
                  <a:pt x="1096703" y="313850"/>
                </a:lnTo>
                <a:lnTo>
                  <a:pt x="1074511" y="274822"/>
                </a:lnTo>
                <a:lnTo>
                  <a:pt x="1049465" y="237753"/>
                </a:lnTo>
                <a:lnTo>
                  <a:pt x="1021714" y="202790"/>
                </a:lnTo>
                <a:lnTo>
                  <a:pt x="991409" y="170084"/>
                </a:lnTo>
                <a:lnTo>
                  <a:pt x="958699" y="139784"/>
                </a:lnTo>
                <a:lnTo>
                  <a:pt x="923733" y="112040"/>
                </a:lnTo>
                <a:lnTo>
                  <a:pt x="886662" y="87000"/>
                </a:lnTo>
                <a:lnTo>
                  <a:pt x="847635" y="64814"/>
                </a:lnTo>
                <a:lnTo>
                  <a:pt x="806801" y="45632"/>
                </a:lnTo>
                <a:lnTo>
                  <a:pt x="764310" y="29603"/>
                </a:lnTo>
                <a:lnTo>
                  <a:pt x="720312" y="16875"/>
                </a:lnTo>
                <a:lnTo>
                  <a:pt x="674956" y="7599"/>
                </a:lnTo>
                <a:lnTo>
                  <a:pt x="628392" y="1924"/>
                </a:lnTo>
                <a:lnTo>
                  <a:pt x="58077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5143" y="147649"/>
            <a:ext cx="773938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480" y="3494976"/>
            <a:ext cx="9692640" cy="10029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61664" y="14131862"/>
            <a:ext cx="3446272" cy="759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8480" y="14131862"/>
            <a:ext cx="2477008" cy="759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54112" y="14131862"/>
            <a:ext cx="2477008" cy="759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1910" y="13692885"/>
            <a:ext cx="759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102B4F"/>
                </a:solidFill>
                <a:latin typeface="Arial Black"/>
                <a:cs typeface="Arial Black"/>
              </a:rPr>
              <a:t>YEAR </a:t>
            </a:r>
            <a:r>
              <a:rPr sz="2000" spc="-400" dirty="0">
                <a:solidFill>
                  <a:srgbClr val="102B4F"/>
                </a:solidFill>
                <a:latin typeface="Arial Black"/>
                <a:cs typeface="Arial Black"/>
              </a:rPr>
              <a:t>10&amp;11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80" y="34658"/>
            <a:ext cx="10764520" cy="14076399"/>
            <a:chOff x="0" y="0"/>
            <a:chExt cx="10764520" cy="140763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6620" y="4320717"/>
              <a:ext cx="3710745" cy="97552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7044" y="105981"/>
              <a:ext cx="3401060" cy="13970000"/>
            </a:xfrm>
            <a:custGeom>
              <a:avLst/>
              <a:gdLst/>
              <a:ahLst/>
              <a:cxnLst/>
              <a:rect l="l" t="t" r="r" b="b"/>
              <a:pathLst>
                <a:path w="3401060" h="13970000">
                  <a:moveTo>
                    <a:pt x="1715674" y="12700000"/>
                  </a:moveTo>
                  <a:lnTo>
                    <a:pt x="1685575" y="12700000"/>
                  </a:lnTo>
                  <a:lnTo>
                    <a:pt x="1685575" y="13970000"/>
                  </a:lnTo>
                  <a:lnTo>
                    <a:pt x="1715674" y="13970000"/>
                  </a:lnTo>
                  <a:lnTo>
                    <a:pt x="1715674" y="12700000"/>
                  </a:lnTo>
                  <a:close/>
                </a:path>
                <a:path w="3401060" h="13970000">
                  <a:moveTo>
                    <a:pt x="1709876" y="12573000"/>
                  </a:moveTo>
                  <a:lnTo>
                    <a:pt x="1679097" y="12573000"/>
                  </a:lnTo>
                  <a:lnTo>
                    <a:pt x="1683945" y="12700000"/>
                  </a:lnTo>
                  <a:lnTo>
                    <a:pt x="1714216" y="12700000"/>
                  </a:lnTo>
                  <a:lnTo>
                    <a:pt x="1709876" y="12573000"/>
                  </a:lnTo>
                  <a:close/>
                </a:path>
                <a:path w="3401060" h="13970000">
                  <a:moveTo>
                    <a:pt x="1680106" y="12446000"/>
                  </a:moveTo>
                  <a:lnTo>
                    <a:pt x="1645903" y="12446000"/>
                  </a:lnTo>
                  <a:lnTo>
                    <a:pt x="1660011" y="12573000"/>
                  </a:lnTo>
                  <a:lnTo>
                    <a:pt x="1692767" y="12573000"/>
                  </a:lnTo>
                  <a:lnTo>
                    <a:pt x="1680106" y="12446000"/>
                  </a:lnTo>
                  <a:close/>
                </a:path>
                <a:path w="3401060" h="13970000">
                  <a:moveTo>
                    <a:pt x="1646840" y="12319000"/>
                  </a:moveTo>
                  <a:lnTo>
                    <a:pt x="1608883" y="12319000"/>
                  </a:lnTo>
                  <a:lnTo>
                    <a:pt x="1628838" y="12446000"/>
                  </a:lnTo>
                  <a:lnTo>
                    <a:pt x="1664779" y="12446000"/>
                  </a:lnTo>
                  <a:lnTo>
                    <a:pt x="1646840" y="12319000"/>
                  </a:lnTo>
                  <a:close/>
                </a:path>
                <a:path w="3401060" h="13970000">
                  <a:moveTo>
                    <a:pt x="1577890" y="12192000"/>
                  </a:moveTo>
                  <a:lnTo>
                    <a:pt x="1532320" y="12192000"/>
                  </a:lnTo>
                  <a:lnTo>
                    <a:pt x="1560558" y="12319000"/>
                  </a:lnTo>
                  <a:lnTo>
                    <a:pt x="1603342" y="12319000"/>
                  </a:lnTo>
                  <a:lnTo>
                    <a:pt x="1577890" y="12192000"/>
                  </a:lnTo>
                  <a:close/>
                </a:path>
                <a:path w="3401060" h="13970000">
                  <a:moveTo>
                    <a:pt x="1452657" y="12065000"/>
                  </a:moveTo>
                  <a:lnTo>
                    <a:pt x="1432083" y="12065000"/>
                  </a:lnTo>
                  <a:lnTo>
                    <a:pt x="1468017" y="12192000"/>
                  </a:lnTo>
                  <a:lnTo>
                    <a:pt x="1487372" y="12192000"/>
                  </a:lnTo>
                  <a:lnTo>
                    <a:pt x="1452657" y="12065000"/>
                  </a:lnTo>
                  <a:close/>
                </a:path>
                <a:path w="3401060" h="13970000">
                  <a:moveTo>
                    <a:pt x="1285982" y="11938000"/>
                  </a:moveTo>
                  <a:lnTo>
                    <a:pt x="1227883" y="11938000"/>
                  </a:lnTo>
                  <a:lnTo>
                    <a:pt x="1271503" y="12065000"/>
                  </a:lnTo>
                  <a:lnTo>
                    <a:pt x="1329923" y="12065000"/>
                  </a:lnTo>
                  <a:lnTo>
                    <a:pt x="1285982" y="11938000"/>
                  </a:lnTo>
                  <a:close/>
                </a:path>
                <a:path w="3401060" h="13970000">
                  <a:moveTo>
                    <a:pt x="649133" y="11811000"/>
                  </a:moveTo>
                  <a:lnTo>
                    <a:pt x="546443" y="11811000"/>
                  </a:lnTo>
                  <a:lnTo>
                    <a:pt x="594401" y="11938000"/>
                  </a:lnTo>
                  <a:lnTo>
                    <a:pt x="696907" y="11938000"/>
                  </a:lnTo>
                  <a:lnTo>
                    <a:pt x="649133" y="11811000"/>
                  </a:lnTo>
                  <a:close/>
                </a:path>
                <a:path w="3401060" h="13970000">
                  <a:moveTo>
                    <a:pt x="342594" y="11684000"/>
                  </a:moveTo>
                  <a:lnTo>
                    <a:pt x="285000" y="11684000"/>
                  </a:lnTo>
                  <a:lnTo>
                    <a:pt x="324795" y="11811000"/>
                  </a:lnTo>
                  <a:lnTo>
                    <a:pt x="382517" y="11811000"/>
                  </a:lnTo>
                  <a:lnTo>
                    <a:pt x="342594" y="11684000"/>
                  </a:lnTo>
                  <a:close/>
                </a:path>
                <a:path w="3401060" h="13970000">
                  <a:moveTo>
                    <a:pt x="201899" y="11557000"/>
                  </a:moveTo>
                  <a:lnTo>
                    <a:pt x="151055" y="11557000"/>
                  </a:lnTo>
                  <a:lnTo>
                    <a:pt x="179768" y="11684000"/>
                  </a:lnTo>
                  <a:lnTo>
                    <a:pt x="233076" y="11684000"/>
                  </a:lnTo>
                  <a:lnTo>
                    <a:pt x="201899" y="11557000"/>
                  </a:lnTo>
                  <a:close/>
                </a:path>
                <a:path w="3401060" h="13970000">
                  <a:moveTo>
                    <a:pt x="123955" y="11430000"/>
                  </a:moveTo>
                  <a:lnTo>
                    <a:pt x="79897" y="11430000"/>
                  </a:lnTo>
                  <a:lnTo>
                    <a:pt x="101119" y="11557000"/>
                  </a:lnTo>
                  <a:lnTo>
                    <a:pt x="147338" y="11557000"/>
                  </a:lnTo>
                  <a:lnTo>
                    <a:pt x="123955" y="11430000"/>
                  </a:lnTo>
                  <a:close/>
                </a:path>
                <a:path w="3401060" h="13970000">
                  <a:moveTo>
                    <a:pt x="69395" y="11303000"/>
                  </a:moveTo>
                  <a:lnTo>
                    <a:pt x="31209" y="11303000"/>
                  </a:lnTo>
                  <a:lnTo>
                    <a:pt x="44942" y="11430000"/>
                  </a:lnTo>
                  <a:lnTo>
                    <a:pt x="84984" y="11430000"/>
                  </a:lnTo>
                  <a:lnTo>
                    <a:pt x="69395" y="11303000"/>
                  </a:lnTo>
                  <a:close/>
                </a:path>
                <a:path w="3401060" h="13970000">
                  <a:moveTo>
                    <a:pt x="38218" y="11176000"/>
                  </a:moveTo>
                  <a:lnTo>
                    <a:pt x="4993" y="11176000"/>
                  </a:lnTo>
                  <a:lnTo>
                    <a:pt x="11235" y="11303000"/>
                  </a:lnTo>
                  <a:lnTo>
                    <a:pt x="46012" y="11303000"/>
                  </a:lnTo>
                  <a:lnTo>
                    <a:pt x="38218" y="11176000"/>
                  </a:lnTo>
                  <a:close/>
                </a:path>
                <a:path w="3401060" h="13970000">
                  <a:moveTo>
                    <a:pt x="30423" y="11049000"/>
                  </a:moveTo>
                  <a:lnTo>
                    <a:pt x="1248" y="11049000"/>
                  </a:lnTo>
                  <a:lnTo>
                    <a:pt x="0" y="11176000"/>
                  </a:lnTo>
                  <a:lnTo>
                    <a:pt x="30423" y="11176000"/>
                  </a:lnTo>
                  <a:lnTo>
                    <a:pt x="30423" y="11049000"/>
                  </a:lnTo>
                  <a:close/>
                </a:path>
                <a:path w="3401060" h="13970000">
                  <a:moveTo>
                    <a:pt x="46012" y="10922000"/>
                  </a:moveTo>
                  <a:lnTo>
                    <a:pt x="11235" y="10922000"/>
                  </a:lnTo>
                  <a:lnTo>
                    <a:pt x="4993" y="11049000"/>
                  </a:lnTo>
                  <a:lnTo>
                    <a:pt x="38218" y="11049000"/>
                  </a:lnTo>
                  <a:lnTo>
                    <a:pt x="46012" y="10922000"/>
                  </a:lnTo>
                  <a:close/>
                </a:path>
                <a:path w="3401060" h="13970000">
                  <a:moveTo>
                    <a:pt x="84984" y="10795000"/>
                  </a:moveTo>
                  <a:lnTo>
                    <a:pt x="44942" y="10795000"/>
                  </a:lnTo>
                  <a:lnTo>
                    <a:pt x="31209" y="10922000"/>
                  </a:lnTo>
                  <a:lnTo>
                    <a:pt x="69395" y="10922000"/>
                  </a:lnTo>
                  <a:lnTo>
                    <a:pt x="84984" y="10795000"/>
                  </a:lnTo>
                  <a:close/>
                </a:path>
                <a:path w="3401060" h="13970000">
                  <a:moveTo>
                    <a:pt x="1858737" y="10795000"/>
                  </a:moveTo>
                  <a:lnTo>
                    <a:pt x="1749710" y="10795000"/>
                  </a:lnTo>
                  <a:lnTo>
                    <a:pt x="1799666" y="10922000"/>
                  </a:lnTo>
                  <a:lnTo>
                    <a:pt x="1908512" y="10922000"/>
                  </a:lnTo>
                  <a:lnTo>
                    <a:pt x="1858737" y="10795000"/>
                  </a:lnTo>
                  <a:close/>
                </a:path>
                <a:path w="3401060" h="13970000">
                  <a:moveTo>
                    <a:pt x="2630165" y="10795000"/>
                  </a:moveTo>
                  <a:lnTo>
                    <a:pt x="2521565" y="10795000"/>
                  </a:lnTo>
                  <a:lnTo>
                    <a:pt x="2471821" y="10922000"/>
                  </a:lnTo>
                  <a:lnTo>
                    <a:pt x="2580338" y="10922000"/>
                  </a:lnTo>
                  <a:lnTo>
                    <a:pt x="2630165" y="10795000"/>
                  </a:lnTo>
                  <a:close/>
                </a:path>
                <a:path w="3401060" h="13970000">
                  <a:moveTo>
                    <a:pt x="147338" y="10668000"/>
                  </a:moveTo>
                  <a:lnTo>
                    <a:pt x="101119" y="10668000"/>
                  </a:lnTo>
                  <a:lnTo>
                    <a:pt x="79897" y="10795000"/>
                  </a:lnTo>
                  <a:lnTo>
                    <a:pt x="123955" y="10795000"/>
                  </a:lnTo>
                  <a:lnTo>
                    <a:pt x="147338" y="10668000"/>
                  </a:lnTo>
                  <a:close/>
                </a:path>
                <a:path w="3401060" h="13970000">
                  <a:moveTo>
                    <a:pt x="1587860" y="10668000"/>
                  </a:moveTo>
                  <a:lnTo>
                    <a:pt x="1530667" y="10668000"/>
                  </a:lnTo>
                  <a:lnTo>
                    <a:pt x="1572394" y="10795000"/>
                  </a:lnTo>
                  <a:lnTo>
                    <a:pt x="1629582" y="10795000"/>
                  </a:lnTo>
                  <a:lnTo>
                    <a:pt x="1587860" y="10668000"/>
                  </a:lnTo>
                  <a:close/>
                </a:path>
                <a:path w="3401060" h="13970000">
                  <a:moveTo>
                    <a:pt x="2853460" y="10668000"/>
                  </a:moveTo>
                  <a:lnTo>
                    <a:pt x="2796193" y="10668000"/>
                  </a:lnTo>
                  <a:lnTo>
                    <a:pt x="2754260" y="10795000"/>
                  </a:lnTo>
                  <a:lnTo>
                    <a:pt x="2811553" y="10795000"/>
                  </a:lnTo>
                  <a:lnTo>
                    <a:pt x="2853460" y="10668000"/>
                  </a:lnTo>
                  <a:close/>
                </a:path>
                <a:path w="3401060" h="13970000">
                  <a:moveTo>
                    <a:pt x="233076" y="10541000"/>
                  </a:moveTo>
                  <a:lnTo>
                    <a:pt x="210978" y="10541000"/>
                  </a:lnTo>
                  <a:lnTo>
                    <a:pt x="179768" y="10668000"/>
                  </a:lnTo>
                  <a:lnTo>
                    <a:pt x="201899" y="10668000"/>
                  </a:lnTo>
                  <a:lnTo>
                    <a:pt x="233076" y="10541000"/>
                  </a:lnTo>
                  <a:close/>
                </a:path>
                <a:path w="3401060" h="13970000">
                  <a:moveTo>
                    <a:pt x="1395248" y="10541000"/>
                  </a:moveTo>
                  <a:lnTo>
                    <a:pt x="1338865" y="10541000"/>
                  </a:lnTo>
                  <a:lnTo>
                    <a:pt x="1374900" y="10668000"/>
                  </a:lnTo>
                  <a:lnTo>
                    <a:pt x="1431567" y="10668000"/>
                  </a:lnTo>
                  <a:lnTo>
                    <a:pt x="1395248" y="10541000"/>
                  </a:lnTo>
                  <a:close/>
                </a:path>
                <a:path w="3401060" h="13970000">
                  <a:moveTo>
                    <a:pt x="3045797" y="10541000"/>
                  </a:moveTo>
                  <a:lnTo>
                    <a:pt x="2989398" y="10541000"/>
                  </a:lnTo>
                  <a:lnTo>
                    <a:pt x="2953028" y="10668000"/>
                  </a:lnTo>
                  <a:lnTo>
                    <a:pt x="3009697" y="10668000"/>
                  </a:lnTo>
                  <a:lnTo>
                    <a:pt x="3045797" y="10541000"/>
                  </a:lnTo>
                  <a:close/>
                </a:path>
                <a:path w="3401060" h="13970000">
                  <a:moveTo>
                    <a:pt x="392306" y="10414000"/>
                  </a:moveTo>
                  <a:lnTo>
                    <a:pt x="322264" y="10414000"/>
                  </a:lnTo>
                  <a:lnTo>
                    <a:pt x="283445" y="10541000"/>
                  </a:lnTo>
                  <a:lnTo>
                    <a:pt x="349716" y="10541000"/>
                  </a:lnTo>
                  <a:lnTo>
                    <a:pt x="392306" y="10414000"/>
                  </a:lnTo>
                  <a:close/>
                </a:path>
                <a:path w="3401060" h="13970000">
                  <a:moveTo>
                    <a:pt x="1245380" y="10414000"/>
                  </a:moveTo>
                  <a:lnTo>
                    <a:pt x="1218610" y="10414000"/>
                  </a:lnTo>
                  <a:lnTo>
                    <a:pt x="1260527" y="10541000"/>
                  </a:lnTo>
                  <a:lnTo>
                    <a:pt x="1285252" y="10541000"/>
                  </a:lnTo>
                  <a:lnTo>
                    <a:pt x="1245380" y="10414000"/>
                  </a:lnTo>
                  <a:close/>
                </a:path>
                <a:path w="3401060" h="13970000">
                  <a:moveTo>
                    <a:pt x="3142934" y="10414000"/>
                  </a:moveTo>
                  <a:lnTo>
                    <a:pt x="3120788" y="10414000"/>
                  </a:lnTo>
                  <a:lnTo>
                    <a:pt x="3090544" y="10541000"/>
                  </a:lnTo>
                  <a:lnTo>
                    <a:pt x="3112644" y="10541000"/>
                  </a:lnTo>
                  <a:lnTo>
                    <a:pt x="3142934" y="10414000"/>
                  </a:lnTo>
                  <a:close/>
                </a:path>
                <a:path w="3401060" h="13970000">
                  <a:moveTo>
                    <a:pt x="781716" y="10287000"/>
                  </a:moveTo>
                  <a:lnTo>
                    <a:pt x="584992" y="10287000"/>
                  </a:lnTo>
                  <a:lnTo>
                    <a:pt x="538164" y="10414000"/>
                  </a:lnTo>
                  <a:lnTo>
                    <a:pt x="729479" y="10414000"/>
                  </a:lnTo>
                  <a:lnTo>
                    <a:pt x="781716" y="10287000"/>
                  </a:lnTo>
                  <a:close/>
                </a:path>
                <a:path w="3401060" h="13970000">
                  <a:moveTo>
                    <a:pt x="978216" y="10287000"/>
                  </a:moveTo>
                  <a:lnTo>
                    <a:pt x="834043" y="10287000"/>
                  </a:lnTo>
                  <a:lnTo>
                    <a:pt x="885719" y="10414000"/>
                  </a:lnTo>
                  <a:lnTo>
                    <a:pt x="1025552" y="10414000"/>
                  </a:lnTo>
                  <a:lnTo>
                    <a:pt x="978216" y="10287000"/>
                  </a:lnTo>
                  <a:close/>
                </a:path>
                <a:path w="3401060" h="13970000">
                  <a:moveTo>
                    <a:pt x="3223709" y="10287000"/>
                  </a:moveTo>
                  <a:lnTo>
                    <a:pt x="3201150" y="10287000"/>
                  </a:lnTo>
                  <a:lnTo>
                    <a:pt x="3176091" y="10414000"/>
                  </a:lnTo>
                  <a:lnTo>
                    <a:pt x="3198467" y="10414000"/>
                  </a:lnTo>
                  <a:lnTo>
                    <a:pt x="3223709" y="10287000"/>
                  </a:lnTo>
                  <a:close/>
                </a:path>
                <a:path w="3401060" h="13970000">
                  <a:moveTo>
                    <a:pt x="3307850" y="10160000"/>
                  </a:moveTo>
                  <a:lnTo>
                    <a:pt x="3265959" y="10160000"/>
                  </a:lnTo>
                  <a:lnTo>
                    <a:pt x="3246084" y="10287000"/>
                  </a:lnTo>
                  <a:lnTo>
                    <a:pt x="3289339" y="10287000"/>
                  </a:lnTo>
                  <a:lnTo>
                    <a:pt x="3307850" y="10160000"/>
                  </a:lnTo>
                  <a:close/>
                </a:path>
                <a:path w="3401060" h="13970000">
                  <a:moveTo>
                    <a:pt x="3353286" y="10033000"/>
                  </a:moveTo>
                  <a:lnTo>
                    <a:pt x="3315213" y="10033000"/>
                  </a:lnTo>
                  <a:lnTo>
                    <a:pt x="3300523" y="10160000"/>
                  </a:lnTo>
                  <a:lnTo>
                    <a:pt x="3339823" y="10160000"/>
                  </a:lnTo>
                  <a:lnTo>
                    <a:pt x="3353286" y="10033000"/>
                  </a:lnTo>
                  <a:close/>
                </a:path>
                <a:path w="3401060" h="13970000">
                  <a:moveTo>
                    <a:pt x="3375162" y="9906000"/>
                  </a:moveTo>
                  <a:lnTo>
                    <a:pt x="3348913" y="9906000"/>
                  </a:lnTo>
                  <a:lnTo>
                    <a:pt x="3339408" y="10033000"/>
                  </a:lnTo>
                  <a:lnTo>
                    <a:pt x="3365066" y="10033000"/>
                  </a:lnTo>
                  <a:lnTo>
                    <a:pt x="3375162" y="9906000"/>
                  </a:lnTo>
                  <a:close/>
                </a:path>
                <a:path w="3401060" h="13970000">
                  <a:moveTo>
                    <a:pt x="3395356" y="9779000"/>
                  </a:moveTo>
                  <a:lnTo>
                    <a:pt x="3367060" y="9779000"/>
                  </a:lnTo>
                  <a:lnTo>
                    <a:pt x="3362739" y="9906000"/>
                  </a:lnTo>
                  <a:lnTo>
                    <a:pt x="3390308" y="9906000"/>
                  </a:lnTo>
                  <a:lnTo>
                    <a:pt x="3395356" y="9779000"/>
                  </a:lnTo>
                  <a:close/>
                </a:path>
                <a:path w="3401060" h="13970000">
                  <a:moveTo>
                    <a:pt x="3400405" y="9652000"/>
                  </a:moveTo>
                  <a:lnTo>
                    <a:pt x="3369652" y="9652000"/>
                  </a:lnTo>
                  <a:lnTo>
                    <a:pt x="3370516" y="9779000"/>
                  </a:lnTo>
                  <a:lnTo>
                    <a:pt x="3400405" y="9779000"/>
                  </a:lnTo>
                  <a:lnTo>
                    <a:pt x="3400405" y="9652000"/>
                  </a:lnTo>
                  <a:close/>
                </a:path>
                <a:path w="3401060" h="13970000">
                  <a:moveTo>
                    <a:pt x="3390308" y="9525000"/>
                  </a:moveTo>
                  <a:lnTo>
                    <a:pt x="3362739" y="9525000"/>
                  </a:lnTo>
                  <a:lnTo>
                    <a:pt x="3367060" y="9652000"/>
                  </a:lnTo>
                  <a:lnTo>
                    <a:pt x="3395356" y="9652000"/>
                  </a:lnTo>
                  <a:lnTo>
                    <a:pt x="3390308" y="9525000"/>
                  </a:lnTo>
                  <a:close/>
                </a:path>
                <a:path w="3401060" h="13970000">
                  <a:moveTo>
                    <a:pt x="3365066" y="9398000"/>
                  </a:moveTo>
                  <a:lnTo>
                    <a:pt x="3339408" y="9398000"/>
                  </a:lnTo>
                  <a:lnTo>
                    <a:pt x="3348913" y="9525000"/>
                  </a:lnTo>
                  <a:lnTo>
                    <a:pt x="3375162" y="9525000"/>
                  </a:lnTo>
                  <a:lnTo>
                    <a:pt x="3365066" y="9398000"/>
                  </a:lnTo>
                  <a:close/>
                </a:path>
                <a:path w="3401060" h="13970000">
                  <a:moveTo>
                    <a:pt x="3324678" y="9271000"/>
                  </a:moveTo>
                  <a:lnTo>
                    <a:pt x="3300523" y="9271000"/>
                  </a:lnTo>
                  <a:lnTo>
                    <a:pt x="3315213" y="9398000"/>
                  </a:lnTo>
                  <a:lnTo>
                    <a:pt x="3339823" y="9398000"/>
                  </a:lnTo>
                  <a:lnTo>
                    <a:pt x="3324678" y="9271000"/>
                  </a:lnTo>
                  <a:close/>
                </a:path>
                <a:path w="3401060" h="13970000">
                  <a:moveTo>
                    <a:pt x="3269145" y="9144000"/>
                  </a:moveTo>
                  <a:lnTo>
                    <a:pt x="3246084" y="9144000"/>
                  </a:lnTo>
                  <a:lnTo>
                    <a:pt x="3265959" y="9271000"/>
                  </a:lnTo>
                  <a:lnTo>
                    <a:pt x="3289339" y="9271000"/>
                  </a:lnTo>
                  <a:lnTo>
                    <a:pt x="3269145" y="9144000"/>
                  </a:lnTo>
                  <a:close/>
                </a:path>
                <a:path w="3401060" h="13970000">
                  <a:moveTo>
                    <a:pt x="678008" y="9017000"/>
                  </a:moveTo>
                  <a:lnTo>
                    <a:pt x="538164" y="9017000"/>
                  </a:lnTo>
                  <a:lnTo>
                    <a:pt x="584992" y="9144000"/>
                  </a:lnTo>
                  <a:lnTo>
                    <a:pt x="729479" y="9144000"/>
                  </a:lnTo>
                  <a:lnTo>
                    <a:pt x="678008" y="9017000"/>
                  </a:lnTo>
                  <a:close/>
                </a:path>
                <a:path w="3401060" h="13970000">
                  <a:moveTo>
                    <a:pt x="1071852" y="9017000"/>
                  </a:moveTo>
                  <a:lnTo>
                    <a:pt x="936619" y="9017000"/>
                  </a:lnTo>
                  <a:lnTo>
                    <a:pt x="885719" y="9144000"/>
                  </a:lnTo>
                  <a:lnTo>
                    <a:pt x="1025497" y="9144000"/>
                  </a:lnTo>
                  <a:lnTo>
                    <a:pt x="1071852" y="9017000"/>
                  </a:lnTo>
                  <a:close/>
                </a:path>
                <a:path w="3401060" h="13970000">
                  <a:moveTo>
                    <a:pt x="3198467" y="9017000"/>
                  </a:moveTo>
                  <a:lnTo>
                    <a:pt x="3176091" y="9017000"/>
                  </a:lnTo>
                  <a:lnTo>
                    <a:pt x="3201150" y="9144000"/>
                  </a:lnTo>
                  <a:lnTo>
                    <a:pt x="3223709" y="9144000"/>
                  </a:lnTo>
                  <a:lnTo>
                    <a:pt x="3198467" y="9017000"/>
                  </a:lnTo>
                  <a:close/>
                </a:path>
                <a:path w="3401060" h="13970000">
                  <a:moveTo>
                    <a:pt x="349716" y="8890000"/>
                  </a:moveTo>
                  <a:lnTo>
                    <a:pt x="283445" y="8890000"/>
                  </a:lnTo>
                  <a:lnTo>
                    <a:pt x="322264" y="9017000"/>
                  </a:lnTo>
                  <a:lnTo>
                    <a:pt x="392306" y="9017000"/>
                  </a:lnTo>
                  <a:lnTo>
                    <a:pt x="349716" y="8890000"/>
                  </a:lnTo>
                  <a:close/>
                </a:path>
                <a:path w="3401060" h="13970000">
                  <a:moveTo>
                    <a:pt x="1285244" y="8890000"/>
                  </a:moveTo>
                  <a:lnTo>
                    <a:pt x="1260527" y="8890000"/>
                  </a:lnTo>
                  <a:lnTo>
                    <a:pt x="1218610" y="9017000"/>
                  </a:lnTo>
                  <a:lnTo>
                    <a:pt x="1245365" y="9017000"/>
                  </a:lnTo>
                  <a:lnTo>
                    <a:pt x="1285244" y="8890000"/>
                  </a:lnTo>
                  <a:close/>
                </a:path>
                <a:path w="3401060" h="13970000">
                  <a:moveTo>
                    <a:pt x="3112644" y="8890000"/>
                  </a:moveTo>
                  <a:lnTo>
                    <a:pt x="3058572" y="8890000"/>
                  </a:lnTo>
                  <a:lnTo>
                    <a:pt x="3090544" y="9017000"/>
                  </a:lnTo>
                  <a:lnTo>
                    <a:pt x="3142934" y="9017000"/>
                  </a:lnTo>
                  <a:lnTo>
                    <a:pt x="3112644" y="8890000"/>
                  </a:lnTo>
                  <a:close/>
                </a:path>
                <a:path w="3401060" h="13970000">
                  <a:moveTo>
                    <a:pt x="201899" y="8763000"/>
                  </a:moveTo>
                  <a:lnTo>
                    <a:pt x="179768" y="8763000"/>
                  </a:lnTo>
                  <a:lnTo>
                    <a:pt x="210978" y="8890000"/>
                  </a:lnTo>
                  <a:lnTo>
                    <a:pt x="233076" y="8890000"/>
                  </a:lnTo>
                  <a:lnTo>
                    <a:pt x="201899" y="8763000"/>
                  </a:lnTo>
                  <a:close/>
                </a:path>
                <a:path w="3401060" h="13970000">
                  <a:moveTo>
                    <a:pt x="1431567" y="8763000"/>
                  </a:moveTo>
                  <a:lnTo>
                    <a:pt x="1412122" y="8763000"/>
                  </a:lnTo>
                  <a:lnTo>
                    <a:pt x="1374900" y="8890000"/>
                  </a:lnTo>
                  <a:lnTo>
                    <a:pt x="1395248" y="8890000"/>
                  </a:lnTo>
                  <a:lnTo>
                    <a:pt x="1431567" y="8763000"/>
                  </a:lnTo>
                  <a:close/>
                </a:path>
                <a:path w="3401060" h="13970000">
                  <a:moveTo>
                    <a:pt x="2972390" y="8763000"/>
                  </a:moveTo>
                  <a:lnTo>
                    <a:pt x="2953028" y="8763000"/>
                  </a:lnTo>
                  <a:lnTo>
                    <a:pt x="2989398" y="8890000"/>
                  </a:lnTo>
                  <a:lnTo>
                    <a:pt x="3009697" y="8890000"/>
                  </a:lnTo>
                  <a:lnTo>
                    <a:pt x="2972390" y="8763000"/>
                  </a:lnTo>
                  <a:close/>
                </a:path>
                <a:path w="3401060" h="13970000">
                  <a:moveTo>
                    <a:pt x="123955" y="8636000"/>
                  </a:moveTo>
                  <a:lnTo>
                    <a:pt x="79897" y="8636000"/>
                  </a:lnTo>
                  <a:lnTo>
                    <a:pt x="101119" y="8763000"/>
                  </a:lnTo>
                  <a:lnTo>
                    <a:pt x="147338" y="8763000"/>
                  </a:lnTo>
                  <a:lnTo>
                    <a:pt x="123955" y="8636000"/>
                  </a:lnTo>
                  <a:close/>
                </a:path>
                <a:path w="3401060" h="13970000">
                  <a:moveTo>
                    <a:pt x="1629582" y="8636000"/>
                  </a:moveTo>
                  <a:lnTo>
                    <a:pt x="1572394" y="8636000"/>
                  </a:lnTo>
                  <a:lnTo>
                    <a:pt x="1530667" y="8763000"/>
                  </a:lnTo>
                  <a:lnTo>
                    <a:pt x="1587860" y="8763000"/>
                  </a:lnTo>
                  <a:lnTo>
                    <a:pt x="1629582" y="8636000"/>
                  </a:lnTo>
                  <a:close/>
                </a:path>
                <a:path w="3401060" h="13970000">
                  <a:moveTo>
                    <a:pt x="2811553" y="8636000"/>
                  </a:moveTo>
                  <a:lnTo>
                    <a:pt x="2754260" y="8636000"/>
                  </a:lnTo>
                  <a:lnTo>
                    <a:pt x="2796193" y="8763000"/>
                  </a:lnTo>
                  <a:lnTo>
                    <a:pt x="2853460" y="8763000"/>
                  </a:lnTo>
                  <a:lnTo>
                    <a:pt x="2811553" y="8636000"/>
                  </a:lnTo>
                  <a:close/>
                </a:path>
                <a:path w="3401060" h="13970000">
                  <a:moveTo>
                    <a:pt x="69395" y="8509000"/>
                  </a:moveTo>
                  <a:lnTo>
                    <a:pt x="31209" y="8509000"/>
                  </a:lnTo>
                  <a:lnTo>
                    <a:pt x="44942" y="8636000"/>
                  </a:lnTo>
                  <a:lnTo>
                    <a:pt x="84984" y="8636000"/>
                  </a:lnTo>
                  <a:lnTo>
                    <a:pt x="69395" y="8509000"/>
                  </a:lnTo>
                  <a:close/>
                </a:path>
                <a:path w="3401060" h="13970000">
                  <a:moveTo>
                    <a:pt x="1958722" y="8509000"/>
                  </a:moveTo>
                  <a:lnTo>
                    <a:pt x="1850180" y="8509000"/>
                  </a:lnTo>
                  <a:lnTo>
                    <a:pt x="1799662" y="8636000"/>
                  </a:lnTo>
                  <a:lnTo>
                    <a:pt x="1908484" y="8636000"/>
                  </a:lnTo>
                  <a:lnTo>
                    <a:pt x="1958722" y="8509000"/>
                  </a:lnTo>
                  <a:close/>
                </a:path>
                <a:path w="3401060" h="13970000">
                  <a:moveTo>
                    <a:pt x="2529904" y="8509000"/>
                  </a:moveTo>
                  <a:lnTo>
                    <a:pt x="2421552" y="8509000"/>
                  </a:lnTo>
                  <a:lnTo>
                    <a:pt x="2471821" y="8636000"/>
                  </a:lnTo>
                  <a:lnTo>
                    <a:pt x="2580338" y="8636000"/>
                  </a:lnTo>
                  <a:lnTo>
                    <a:pt x="2529904" y="8509000"/>
                  </a:lnTo>
                  <a:close/>
                </a:path>
                <a:path w="3401060" h="13970000">
                  <a:moveTo>
                    <a:pt x="38218" y="8382000"/>
                  </a:moveTo>
                  <a:lnTo>
                    <a:pt x="4993" y="8382000"/>
                  </a:lnTo>
                  <a:lnTo>
                    <a:pt x="11235" y="8509000"/>
                  </a:lnTo>
                  <a:lnTo>
                    <a:pt x="46012" y="8509000"/>
                  </a:lnTo>
                  <a:lnTo>
                    <a:pt x="38218" y="8382000"/>
                  </a:lnTo>
                  <a:close/>
                </a:path>
                <a:path w="3401060" h="13970000">
                  <a:moveTo>
                    <a:pt x="30423" y="8255000"/>
                  </a:moveTo>
                  <a:lnTo>
                    <a:pt x="1248" y="8255000"/>
                  </a:lnTo>
                  <a:lnTo>
                    <a:pt x="0" y="8382000"/>
                  </a:lnTo>
                  <a:lnTo>
                    <a:pt x="30423" y="8382000"/>
                  </a:lnTo>
                  <a:lnTo>
                    <a:pt x="30423" y="8255000"/>
                  </a:lnTo>
                  <a:close/>
                </a:path>
                <a:path w="3401060" h="13970000">
                  <a:moveTo>
                    <a:pt x="46012" y="8128000"/>
                  </a:moveTo>
                  <a:lnTo>
                    <a:pt x="11235" y="8128000"/>
                  </a:lnTo>
                  <a:lnTo>
                    <a:pt x="4993" y="8255000"/>
                  </a:lnTo>
                  <a:lnTo>
                    <a:pt x="38218" y="8255000"/>
                  </a:lnTo>
                  <a:lnTo>
                    <a:pt x="46012" y="8128000"/>
                  </a:lnTo>
                  <a:close/>
                </a:path>
                <a:path w="3401060" h="13970000">
                  <a:moveTo>
                    <a:pt x="84984" y="8001000"/>
                  </a:moveTo>
                  <a:lnTo>
                    <a:pt x="44942" y="8001000"/>
                  </a:lnTo>
                  <a:lnTo>
                    <a:pt x="31209" y="8128000"/>
                  </a:lnTo>
                  <a:lnTo>
                    <a:pt x="69395" y="8128000"/>
                  </a:lnTo>
                  <a:lnTo>
                    <a:pt x="84984" y="8001000"/>
                  </a:lnTo>
                  <a:close/>
                </a:path>
                <a:path w="3401060" h="13970000">
                  <a:moveTo>
                    <a:pt x="1858737" y="8001000"/>
                  </a:moveTo>
                  <a:lnTo>
                    <a:pt x="1749710" y="8001000"/>
                  </a:lnTo>
                  <a:lnTo>
                    <a:pt x="1799666" y="8128000"/>
                  </a:lnTo>
                  <a:lnTo>
                    <a:pt x="1908512" y="8128000"/>
                  </a:lnTo>
                  <a:lnTo>
                    <a:pt x="1858737" y="8001000"/>
                  </a:lnTo>
                  <a:close/>
                </a:path>
                <a:path w="3401060" h="13970000">
                  <a:moveTo>
                    <a:pt x="2630165" y="8001000"/>
                  </a:moveTo>
                  <a:lnTo>
                    <a:pt x="2521565" y="8001000"/>
                  </a:lnTo>
                  <a:lnTo>
                    <a:pt x="2471821" y="8128000"/>
                  </a:lnTo>
                  <a:lnTo>
                    <a:pt x="2580338" y="8128000"/>
                  </a:lnTo>
                  <a:lnTo>
                    <a:pt x="2630165" y="8001000"/>
                  </a:lnTo>
                  <a:close/>
                </a:path>
                <a:path w="3401060" h="13970000">
                  <a:moveTo>
                    <a:pt x="147338" y="7874000"/>
                  </a:moveTo>
                  <a:lnTo>
                    <a:pt x="101119" y="7874000"/>
                  </a:lnTo>
                  <a:lnTo>
                    <a:pt x="79897" y="8001000"/>
                  </a:lnTo>
                  <a:lnTo>
                    <a:pt x="123955" y="8001000"/>
                  </a:lnTo>
                  <a:lnTo>
                    <a:pt x="147338" y="7874000"/>
                  </a:lnTo>
                  <a:close/>
                </a:path>
                <a:path w="3401060" h="13970000">
                  <a:moveTo>
                    <a:pt x="1587860" y="7874000"/>
                  </a:moveTo>
                  <a:lnTo>
                    <a:pt x="1530667" y="7874000"/>
                  </a:lnTo>
                  <a:lnTo>
                    <a:pt x="1572394" y="8001000"/>
                  </a:lnTo>
                  <a:lnTo>
                    <a:pt x="1629582" y="8001000"/>
                  </a:lnTo>
                  <a:lnTo>
                    <a:pt x="1587860" y="7874000"/>
                  </a:lnTo>
                  <a:close/>
                </a:path>
                <a:path w="3401060" h="13970000">
                  <a:moveTo>
                    <a:pt x="2853460" y="7874000"/>
                  </a:moveTo>
                  <a:lnTo>
                    <a:pt x="2796193" y="7874000"/>
                  </a:lnTo>
                  <a:lnTo>
                    <a:pt x="2754260" y="8001000"/>
                  </a:lnTo>
                  <a:lnTo>
                    <a:pt x="2811553" y="8001000"/>
                  </a:lnTo>
                  <a:lnTo>
                    <a:pt x="2853460" y="7874000"/>
                  </a:lnTo>
                  <a:close/>
                </a:path>
                <a:path w="3401060" h="13970000">
                  <a:moveTo>
                    <a:pt x="233076" y="7747000"/>
                  </a:moveTo>
                  <a:lnTo>
                    <a:pt x="210978" y="7747000"/>
                  </a:lnTo>
                  <a:lnTo>
                    <a:pt x="179768" y="7874000"/>
                  </a:lnTo>
                  <a:lnTo>
                    <a:pt x="201899" y="7874000"/>
                  </a:lnTo>
                  <a:lnTo>
                    <a:pt x="233076" y="7747000"/>
                  </a:lnTo>
                  <a:close/>
                </a:path>
                <a:path w="3401060" h="13970000">
                  <a:moveTo>
                    <a:pt x="1395248" y="7747000"/>
                  </a:moveTo>
                  <a:lnTo>
                    <a:pt x="1338865" y="7747000"/>
                  </a:lnTo>
                  <a:lnTo>
                    <a:pt x="1374900" y="7874000"/>
                  </a:lnTo>
                  <a:lnTo>
                    <a:pt x="1431567" y="7874000"/>
                  </a:lnTo>
                  <a:lnTo>
                    <a:pt x="1395248" y="7747000"/>
                  </a:lnTo>
                  <a:close/>
                </a:path>
                <a:path w="3401060" h="13970000">
                  <a:moveTo>
                    <a:pt x="3045797" y="7747000"/>
                  </a:moveTo>
                  <a:lnTo>
                    <a:pt x="2989398" y="7747000"/>
                  </a:lnTo>
                  <a:lnTo>
                    <a:pt x="2953028" y="7874000"/>
                  </a:lnTo>
                  <a:lnTo>
                    <a:pt x="3009697" y="7874000"/>
                  </a:lnTo>
                  <a:lnTo>
                    <a:pt x="3045797" y="7747000"/>
                  </a:lnTo>
                  <a:close/>
                </a:path>
                <a:path w="3401060" h="13970000">
                  <a:moveTo>
                    <a:pt x="379020" y="7620000"/>
                  </a:moveTo>
                  <a:lnTo>
                    <a:pt x="322264" y="7620000"/>
                  </a:lnTo>
                  <a:lnTo>
                    <a:pt x="283445" y="7747000"/>
                  </a:lnTo>
                  <a:lnTo>
                    <a:pt x="340134" y="7747000"/>
                  </a:lnTo>
                  <a:lnTo>
                    <a:pt x="379020" y="7620000"/>
                  </a:lnTo>
                  <a:close/>
                </a:path>
                <a:path w="3401060" h="13970000">
                  <a:moveTo>
                    <a:pt x="1245380" y="7620000"/>
                  </a:moveTo>
                  <a:lnTo>
                    <a:pt x="1218610" y="7620000"/>
                  </a:lnTo>
                  <a:lnTo>
                    <a:pt x="1260527" y="7747000"/>
                  </a:lnTo>
                  <a:lnTo>
                    <a:pt x="1285252" y="7747000"/>
                  </a:lnTo>
                  <a:lnTo>
                    <a:pt x="1245380" y="7620000"/>
                  </a:lnTo>
                  <a:close/>
                </a:path>
                <a:path w="3401060" h="13970000">
                  <a:moveTo>
                    <a:pt x="3142934" y="7620000"/>
                  </a:moveTo>
                  <a:lnTo>
                    <a:pt x="3120788" y="7620000"/>
                  </a:lnTo>
                  <a:lnTo>
                    <a:pt x="3090544" y="7747000"/>
                  </a:lnTo>
                  <a:lnTo>
                    <a:pt x="3112644" y="7747000"/>
                  </a:lnTo>
                  <a:lnTo>
                    <a:pt x="3142934" y="7620000"/>
                  </a:lnTo>
                  <a:close/>
                </a:path>
                <a:path w="3401060" h="13970000">
                  <a:moveTo>
                    <a:pt x="733472" y="7493000"/>
                  </a:moveTo>
                  <a:lnTo>
                    <a:pt x="584992" y="7493000"/>
                  </a:lnTo>
                  <a:lnTo>
                    <a:pt x="538164" y="7620000"/>
                  </a:lnTo>
                  <a:lnTo>
                    <a:pt x="685872" y="7620000"/>
                  </a:lnTo>
                  <a:lnTo>
                    <a:pt x="733472" y="7493000"/>
                  </a:lnTo>
                  <a:close/>
                </a:path>
                <a:path w="3401060" h="13970000">
                  <a:moveTo>
                    <a:pt x="978216" y="7493000"/>
                  </a:moveTo>
                  <a:lnTo>
                    <a:pt x="834043" y="7493000"/>
                  </a:lnTo>
                  <a:lnTo>
                    <a:pt x="885719" y="7620000"/>
                  </a:lnTo>
                  <a:lnTo>
                    <a:pt x="1025552" y="7620000"/>
                  </a:lnTo>
                  <a:lnTo>
                    <a:pt x="978216" y="7493000"/>
                  </a:lnTo>
                  <a:close/>
                </a:path>
                <a:path w="3401060" h="13970000">
                  <a:moveTo>
                    <a:pt x="3223709" y="7493000"/>
                  </a:moveTo>
                  <a:lnTo>
                    <a:pt x="3201150" y="7493000"/>
                  </a:lnTo>
                  <a:lnTo>
                    <a:pt x="3176091" y="7620000"/>
                  </a:lnTo>
                  <a:lnTo>
                    <a:pt x="3198467" y="7620000"/>
                  </a:lnTo>
                  <a:lnTo>
                    <a:pt x="3223709" y="7493000"/>
                  </a:lnTo>
                  <a:close/>
                </a:path>
                <a:path w="3401060" h="13970000">
                  <a:moveTo>
                    <a:pt x="3307850" y="7366000"/>
                  </a:moveTo>
                  <a:lnTo>
                    <a:pt x="3265959" y="7366000"/>
                  </a:lnTo>
                  <a:lnTo>
                    <a:pt x="3246084" y="7493000"/>
                  </a:lnTo>
                  <a:lnTo>
                    <a:pt x="3289339" y="7493000"/>
                  </a:lnTo>
                  <a:lnTo>
                    <a:pt x="3307850" y="7366000"/>
                  </a:lnTo>
                  <a:close/>
                </a:path>
                <a:path w="3401060" h="13970000">
                  <a:moveTo>
                    <a:pt x="3353286" y="7239000"/>
                  </a:moveTo>
                  <a:lnTo>
                    <a:pt x="3315213" y="7239000"/>
                  </a:lnTo>
                  <a:lnTo>
                    <a:pt x="3300523" y="7366000"/>
                  </a:lnTo>
                  <a:lnTo>
                    <a:pt x="3339823" y="7366000"/>
                  </a:lnTo>
                  <a:lnTo>
                    <a:pt x="3353286" y="7239000"/>
                  </a:lnTo>
                  <a:close/>
                </a:path>
                <a:path w="3401060" h="13970000">
                  <a:moveTo>
                    <a:pt x="3375162" y="7112000"/>
                  </a:moveTo>
                  <a:lnTo>
                    <a:pt x="3348913" y="7112000"/>
                  </a:lnTo>
                  <a:lnTo>
                    <a:pt x="3339408" y="7239000"/>
                  </a:lnTo>
                  <a:lnTo>
                    <a:pt x="3365066" y="7239000"/>
                  </a:lnTo>
                  <a:lnTo>
                    <a:pt x="3375162" y="7112000"/>
                  </a:lnTo>
                  <a:close/>
                </a:path>
                <a:path w="3401060" h="13970000">
                  <a:moveTo>
                    <a:pt x="3395356" y="6985000"/>
                  </a:moveTo>
                  <a:lnTo>
                    <a:pt x="3367060" y="6985000"/>
                  </a:lnTo>
                  <a:lnTo>
                    <a:pt x="3362739" y="7112000"/>
                  </a:lnTo>
                  <a:lnTo>
                    <a:pt x="3390308" y="7112000"/>
                  </a:lnTo>
                  <a:lnTo>
                    <a:pt x="3395356" y="6985000"/>
                  </a:lnTo>
                  <a:close/>
                </a:path>
                <a:path w="3401060" h="13970000">
                  <a:moveTo>
                    <a:pt x="3400405" y="6858000"/>
                  </a:moveTo>
                  <a:lnTo>
                    <a:pt x="3369652" y="6858000"/>
                  </a:lnTo>
                  <a:lnTo>
                    <a:pt x="3370516" y="6985000"/>
                  </a:lnTo>
                  <a:lnTo>
                    <a:pt x="3400405" y="6985000"/>
                  </a:lnTo>
                  <a:lnTo>
                    <a:pt x="3400405" y="6858000"/>
                  </a:lnTo>
                  <a:close/>
                </a:path>
                <a:path w="3401060" h="13970000">
                  <a:moveTo>
                    <a:pt x="3390308" y="6731000"/>
                  </a:moveTo>
                  <a:lnTo>
                    <a:pt x="3362739" y="6731000"/>
                  </a:lnTo>
                  <a:lnTo>
                    <a:pt x="3367060" y="6858000"/>
                  </a:lnTo>
                  <a:lnTo>
                    <a:pt x="3395356" y="6858000"/>
                  </a:lnTo>
                  <a:lnTo>
                    <a:pt x="3390308" y="6731000"/>
                  </a:lnTo>
                  <a:close/>
                </a:path>
                <a:path w="3401060" h="13970000">
                  <a:moveTo>
                    <a:pt x="3365066" y="6604000"/>
                  </a:moveTo>
                  <a:lnTo>
                    <a:pt x="3339408" y="6604000"/>
                  </a:lnTo>
                  <a:lnTo>
                    <a:pt x="3348913" y="6731000"/>
                  </a:lnTo>
                  <a:lnTo>
                    <a:pt x="3375162" y="6731000"/>
                  </a:lnTo>
                  <a:lnTo>
                    <a:pt x="3365066" y="6604000"/>
                  </a:lnTo>
                  <a:close/>
                </a:path>
                <a:path w="3401060" h="13970000">
                  <a:moveTo>
                    <a:pt x="3324678" y="6477000"/>
                  </a:moveTo>
                  <a:lnTo>
                    <a:pt x="3300523" y="6477000"/>
                  </a:lnTo>
                  <a:lnTo>
                    <a:pt x="3315213" y="6604000"/>
                  </a:lnTo>
                  <a:lnTo>
                    <a:pt x="3339823" y="6604000"/>
                  </a:lnTo>
                  <a:lnTo>
                    <a:pt x="3324678" y="6477000"/>
                  </a:lnTo>
                  <a:close/>
                </a:path>
                <a:path w="3401060" h="13970000">
                  <a:moveTo>
                    <a:pt x="3269145" y="6350000"/>
                  </a:moveTo>
                  <a:lnTo>
                    <a:pt x="3246084" y="6350000"/>
                  </a:lnTo>
                  <a:lnTo>
                    <a:pt x="3265959" y="6477000"/>
                  </a:lnTo>
                  <a:lnTo>
                    <a:pt x="3289339" y="6477000"/>
                  </a:lnTo>
                  <a:lnTo>
                    <a:pt x="3269145" y="6350000"/>
                  </a:lnTo>
                  <a:close/>
                </a:path>
                <a:path w="3401060" h="13970000">
                  <a:moveTo>
                    <a:pt x="685872" y="6223000"/>
                  </a:moveTo>
                  <a:lnTo>
                    <a:pt x="538164" y="6223000"/>
                  </a:lnTo>
                  <a:lnTo>
                    <a:pt x="584992" y="6350000"/>
                  </a:lnTo>
                  <a:lnTo>
                    <a:pt x="733472" y="6350000"/>
                  </a:lnTo>
                  <a:lnTo>
                    <a:pt x="685872" y="6223000"/>
                  </a:lnTo>
                  <a:close/>
                </a:path>
                <a:path w="3401060" h="13970000">
                  <a:moveTo>
                    <a:pt x="1071903" y="6223000"/>
                  </a:moveTo>
                  <a:lnTo>
                    <a:pt x="936619" y="6223000"/>
                  </a:lnTo>
                  <a:lnTo>
                    <a:pt x="885719" y="6350000"/>
                  </a:lnTo>
                  <a:lnTo>
                    <a:pt x="1025552" y="6350000"/>
                  </a:lnTo>
                  <a:lnTo>
                    <a:pt x="1071903" y="6223000"/>
                  </a:lnTo>
                  <a:close/>
                </a:path>
                <a:path w="3401060" h="13970000">
                  <a:moveTo>
                    <a:pt x="3198467" y="6223000"/>
                  </a:moveTo>
                  <a:lnTo>
                    <a:pt x="3176091" y="6223000"/>
                  </a:lnTo>
                  <a:lnTo>
                    <a:pt x="3201150" y="6350000"/>
                  </a:lnTo>
                  <a:lnTo>
                    <a:pt x="3223709" y="6350000"/>
                  </a:lnTo>
                  <a:lnTo>
                    <a:pt x="3198467" y="6223000"/>
                  </a:lnTo>
                  <a:close/>
                </a:path>
                <a:path w="3401060" h="13970000">
                  <a:moveTo>
                    <a:pt x="340134" y="6096000"/>
                  </a:moveTo>
                  <a:lnTo>
                    <a:pt x="283445" y="6096000"/>
                  </a:lnTo>
                  <a:lnTo>
                    <a:pt x="322264" y="6223000"/>
                  </a:lnTo>
                  <a:lnTo>
                    <a:pt x="379020" y="6223000"/>
                  </a:lnTo>
                  <a:lnTo>
                    <a:pt x="340134" y="6096000"/>
                  </a:lnTo>
                  <a:close/>
                </a:path>
                <a:path w="3401060" h="13970000">
                  <a:moveTo>
                    <a:pt x="1285252" y="6096000"/>
                  </a:moveTo>
                  <a:lnTo>
                    <a:pt x="1260527" y="6096000"/>
                  </a:lnTo>
                  <a:lnTo>
                    <a:pt x="1218610" y="6223000"/>
                  </a:lnTo>
                  <a:lnTo>
                    <a:pt x="1245380" y="6223000"/>
                  </a:lnTo>
                  <a:lnTo>
                    <a:pt x="1285252" y="6096000"/>
                  </a:lnTo>
                  <a:close/>
                </a:path>
                <a:path w="3401060" h="13970000">
                  <a:moveTo>
                    <a:pt x="3112644" y="6096000"/>
                  </a:moveTo>
                  <a:lnTo>
                    <a:pt x="3090544" y="6096000"/>
                  </a:lnTo>
                  <a:lnTo>
                    <a:pt x="3120788" y="6223000"/>
                  </a:lnTo>
                  <a:lnTo>
                    <a:pt x="3142934" y="6223000"/>
                  </a:lnTo>
                  <a:lnTo>
                    <a:pt x="3112644" y="6096000"/>
                  </a:lnTo>
                  <a:close/>
                </a:path>
                <a:path w="3401060" h="13970000">
                  <a:moveTo>
                    <a:pt x="201899" y="5969000"/>
                  </a:moveTo>
                  <a:lnTo>
                    <a:pt x="179768" y="5969000"/>
                  </a:lnTo>
                  <a:lnTo>
                    <a:pt x="210978" y="6096000"/>
                  </a:lnTo>
                  <a:lnTo>
                    <a:pt x="233076" y="6096000"/>
                  </a:lnTo>
                  <a:lnTo>
                    <a:pt x="201899" y="5969000"/>
                  </a:lnTo>
                  <a:close/>
                </a:path>
                <a:path w="3401060" h="13970000">
                  <a:moveTo>
                    <a:pt x="1431567" y="5969000"/>
                  </a:moveTo>
                  <a:lnTo>
                    <a:pt x="1412122" y="5969000"/>
                  </a:lnTo>
                  <a:lnTo>
                    <a:pt x="1374900" y="6096000"/>
                  </a:lnTo>
                  <a:lnTo>
                    <a:pt x="1395248" y="6096000"/>
                  </a:lnTo>
                  <a:lnTo>
                    <a:pt x="1431567" y="5969000"/>
                  </a:lnTo>
                  <a:close/>
                </a:path>
                <a:path w="3401060" h="13970000">
                  <a:moveTo>
                    <a:pt x="3009697" y="5969000"/>
                  </a:moveTo>
                  <a:lnTo>
                    <a:pt x="2953028" y="5969000"/>
                  </a:lnTo>
                  <a:lnTo>
                    <a:pt x="2989398" y="6096000"/>
                  </a:lnTo>
                  <a:lnTo>
                    <a:pt x="3045797" y="6096000"/>
                  </a:lnTo>
                  <a:lnTo>
                    <a:pt x="3009697" y="5969000"/>
                  </a:lnTo>
                  <a:close/>
                </a:path>
                <a:path w="3401060" h="13970000">
                  <a:moveTo>
                    <a:pt x="123955" y="5842000"/>
                  </a:moveTo>
                  <a:lnTo>
                    <a:pt x="79897" y="5842000"/>
                  </a:lnTo>
                  <a:lnTo>
                    <a:pt x="101119" y="5969000"/>
                  </a:lnTo>
                  <a:lnTo>
                    <a:pt x="147338" y="5969000"/>
                  </a:lnTo>
                  <a:lnTo>
                    <a:pt x="123955" y="5842000"/>
                  </a:lnTo>
                  <a:close/>
                </a:path>
                <a:path w="3401060" h="13970000">
                  <a:moveTo>
                    <a:pt x="1629582" y="5842000"/>
                  </a:moveTo>
                  <a:lnTo>
                    <a:pt x="1572394" y="5842000"/>
                  </a:lnTo>
                  <a:lnTo>
                    <a:pt x="1530667" y="5969000"/>
                  </a:lnTo>
                  <a:lnTo>
                    <a:pt x="1587860" y="5969000"/>
                  </a:lnTo>
                  <a:lnTo>
                    <a:pt x="1629582" y="5842000"/>
                  </a:lnTo>
                  <a:close/>
                </a:path>
                <a:path w="3401060" h="13970000">
                  <a:moveTo>
                    <a:pt x="2811553" y="5842000"/>
                  </a:moveTo>
                  <a:lnTo>
                    <a:pt x="2754260" y="5842000"/>
                  </a:lnTo>
                  <a:lnTo>
                    <a:pt x="2796193" y="5969000"/>
                  </a:lnTo>
                  <a:lnTo>
                    <a:pt x="2853460" y="5969000"/>
                  </a:lnTo>
                  <a:lnTo>
                    <a:pt x="2811553" y="5842000"/>
                  </a:lnTo>
                  <a:close/>
                </a:path>
                <a:path w="3401060" h="13970000">
                  <a:moveTo>
                    <a:pt x="69395" y="5715000"/>
                  </a:moveTo>
                  <a:lnTo>
                    <a:pt x="31209" y="5715000"/>
                  </a:lnTo>
                  <a:lnTo>
                    <a:pt x="44942" y="5842000"/>
                  </a:lnTo>
                  <a:lnTo>
                    <a:pt x="84984" y="5842000"/>
                  </a:lnTo>
                  <a:lnTo>
                    <a:pt x="69395" y="5715000"/>
                  </a:lnTo>
                  <a:close/>
                </a:path>
                <a:path w="3401060" h="13970000">
                  <a:moveTo>
                    <a:pt x="1958764" y="5715000"/>
                  </a:moveTo>
                  <a:lnTo>
                    <a:pt x="1850180" y="5715000"/>
                  </a:lnTo>
                  <a:lnTo>
                    <a:pt x="1799662" y="5842000"/>
                  </a:lnTo>
                  <a:lnTo>
                    <a:pt x="1908512" y="5842000"/>
                  </a:lnTo>
                  <a:lnTo>
                    <a:pt x="1958764" y="5715000"/>
                  </a:lnTo>
                  <a:close/>
                </a:path>
                <a:path w="3401060" h="13970000">
                  <a:moveTo>
                    <a:pt x="2580338" y="5715000"/>
                  </a:moveTo>
                  <a:lnTo>
                    <a:pt x="2471821" y="5715000"/>
                  </a:lnTo>
                  <a:lnTo>
                    <a:pt x="2521565" y="5842000"/>
                  </a:lnTo>
                  <a:lnTo>
                    <a:pt x="2630165" y="5842000"/>
                  </a:lnTo>
                  <a:lnTo>
                    <a:pt x="2580338" y="5715000"/>
                  </a:lnTo>
                  <a:close/>
                </a:path>
                <a:path w="3401060" h="13970000">
                  <a:moveTo>
                    <a:pt x="38218" y="5588000"/>
                  </a:moveTo>
                  <a:lnTo>
                    <a:pt x="4993" y="5588000"/>
                  </a:lnTo>
                  <a:lnTo>
                    <a:pt x="11235" y="5715000"/>
                  </a:lnTo>
                  <a:lnTo>
                    <a:pt x="46012" y="5715000"/>
                  </a:lnTo>
                  <a:lnTo>
                    <a:pt x="38218" y="5588000"/>
                  </a:lnTo>
                  <a:close/>
                </a:path>
                <a:path w="3401060" h="13970000">
                  <a:moveTo>
                    <a:pt x="30423" y="5461000"/>
                  </a:moveTo>
                  <a:lnTo>
                    <a:pt x="1248" y="5461000"/>
                  </a:lnTo>
                  <a:lnTo>
                    <a:pt x="0" y="5588000"/>
                  </a:lnTo>
                  <a:lnTo>
                    <a:pt x="30423" y="5588000"/>
                  </a:lnTo>
                  <a:lnTo>
                    <a:pt x="30423" y="5461000"/>
                  </a:lnTo>
                  <a:close/>
                </a:path>
                <a:path w="3401060" h="13970000">
                  <a:moveTo>
                    <a:pt x="46012" y="5334000"/>
                  </a:moveTo>
                  <a:lnTo>
                    <a:pt x="11235" y="5334000"/>
                  </a:lnTo>
                  <a:lnTo>
                    <a:pt x="4993" y="5461000"/>
                  </a:lnTo>
                  <a:lnTo>
                    <a:pt x="38218" y="5461000"/>
                  </a:lnTo>
                  <a:lnTo>
                    <a:pt x="46012" y="5334000"/>
                  </a:lnTo>
                  <a:close/>
                </a:path>
                <a:path w="3401060" h="13970000">
                  <a:moveTo>
                    <a:pt x="84984" y="5207000"/>
                  </a:moveTo>
                  <a:lnTo>
                    <a:pt x="44942" y="5207000"/>
                  </a:lnTo>
                  <a:lnTo>
                    <a:pt x="31209" y="5334000"/>
                  </a:lnTo>
                  <a:lnTo>
                    <a:pt x="69395" y="5334000"/>
                  </a:lnTo>
                  <a:lnTo>
                    <a:pt x="84984" y="5207000"/>
                  </a:lnTo>
                  <a:close/>
                </a:path>
                <a:path w="3401060" h="13970000">
                  <a:moveTo>
                    <a:pt x="1858722" y="5207000"/>
                  </a:moveTo>
                  <a:lnTo>
                    <a:pt x="1749710" y="5207000"/>
                  </a:lnTo>
                  <a:lnTo>
                    <a:pt x="1799666" y="5334000"/>
                  </a:lnTo>
                  <a:lnTo>
                    <a:pt x="1908484" y="5334000"/>
                  </a:lnTo>
                  <a:lnTo>
                    <a:pt x="1858722" y="5207000"/>
                  </a:lnTo>
                  <a:close/>
                </a:path>
                <a:path w="3401060" h="13970000">
                  <a:moveTo>
                    <a:pt x="2630165" y="5207000"/>
                  </a:moveTo>
                  <a:lnTo>
                    <a:pt x="2521565" y="5207000"/>
                  </a:lnTo>
                  <a:lnTo>
                    <a:pt x="2471821" y="5334000"/>
                  </a:lnTo>
                  <a:lnTo>
                    <a:pt x="2580338" y="5334000"/>
                  </a:lnTo>
                  <a:lnTo>
                    <a:pt x="2630165" y="5207000"/>
                  </a:lnTo>
                  <a:close/>
                </a:path>
                <a:path w="3401060" h="13970000">
                  <a:moveTo>
                    <a:pt x="147338" y="5080000"/>
                  </a:moveTo>
                  <a:lnTo>
                    <a:pt x="101119" y="5080000"/>
                  </a:lnTo>
                  <a:lnTo>
                    <a:pt x="79897" y="5207000"/>
                  </a:lnTo>
                  <a:lnTo>
                    <a:pt x="123955" y="5207000"/>
                  </a:lnTo>
                  <a:lnTo>
                    <a:pt x="147338" y="5080000"/>
                  </a:lnTo>
                  <a:close/>
                </a:path>
                <a:path w="3401060" h="13970000">
                  <a:moveTo>
                    <a:pt x="1587860" y="5080000"/>
                  </a:moveTo>
                  <a:lnTo>
                    <a:pt x="1530667" y="5080000"/>
                  </a:lnTo>
                  <a:lnTo>
                    <a:pt x="1572394" y="5207000"/>
                  </a:lnTo>
                  <a:lnTo>
                    <a:pt x="1629582" y="5207000"/>
                  </a:lnTo>
                  <a:lnTo>
                    <a:pt x="1587860" y="5080000"/>
                  </a:lnTo>
                  <a:close/>
                </a:path>
                <a:path w="3401060" h="13970000">
                  <a:moveTo>
                    <a:pt x="2853460" y="5080000"/>
                  </a:moveTo>
                  <a:lnTo>
                    <a:pt x="2796193" y="5080000"/>
                  </a:lnTo>
                  <a:lnTo>
                    <a:pt x="2754260" y="5207000"/>
                  </a:lnTo>
                  <a:lnTo>
                    <a:pt x="2811553" y="5207000"/>
                  </a:lnTo>
                  <a:lnTo>
                    <a:pt x="2853460" y="5080000"/>
                  </a:lnTo>
                  <a:close/>
                </a:path>
                <a:path w="3401060" h="13970000">
                  <a:moveTo>
                    <a:pt x="233076" y="4953000"/>
                  </a:moveTo>
                  <a:lnTo>
                    <a:pt x="210978" y="4953000"/>
                  </a:lnTo>
                  <a:lnTo>
                    <a:pt x="179768" y="5080000"/>
                  </a:lnTo>
                  <a:lnTo>
                    <a:pt x="201899" y="5080000"/>
                  </a:lnTo>
                  <a:lnTo>
                    <a:pt x="233076" y="4953000"/>
                  </a:lnTo>
                  <a:close/>
                </a:path>
                <a:path w="3401060" h="13970000">
                  <a:moveTo>
                    <a:pt x="1395248" y="4953000"/>
                  </a:moveTo>
                  <a:lnTo>
                    <a:pt x="1338865" y="4953000"/>
                  </a:lnTo>
                  <a:lnTo>
                    <a:pt x="1374900" y="5080000"/>
                  </a:lnTo>
                  <a:lnTo>
                    <a:pt x="1431567" y="5080000"/>
                  </a:lnTo>
                  <a:lnTo>
                    <a:pt x="1395248" y="4953000"/>
                  </a:lnTo>
                  <a:close/>
                </a:path>
                <a:path w="3401060" h="13970000">
                  <a:moveTo>
                    <a:pt x="3045797" y="4953000"/>
                  </a:moveTo>
                  <a:lnTo>
                    <a:pt x="2989398" y="4953000"/>
                  </a:lnTo>
                  <a:lnTo>
                    <a:pt x="2953028" y="5080000"/>
                  </a:lnTo>
                  <a:lnTo>
                    <a:pt x="3009697" y="5080000"/>
                  </a:lnTo>
                  <a:lnTo>
                    <a:pt x="3045797" y="4953000"/>
                  </a:lnTo>
                  <a:close/>
                </a:path>
                <a:path w="3401060" h="13970000">
                  <a:moveTo>
                    <a:pt x="379020" y="4826000"/>
                  </a:moveTo>
                  <a:lnTo>
                    <a:pt x="322264" y="4826000"/>
                  </a:lnTo>
                  <a:lnTo>
                    <a:pt x="283445" y="4953000"/>
                  </a:lnTo>
                  <a:lnTo>
                    <a:pt x="340134" y="4953000"/>
                  </a:lnTo>
                  <a:lnTo>
                    <a:pt x="379020" y="4826000"/>
                  </a:lnTo>
                  <a:close/>
                </a:path>
                <a:path w="3401060" h="13970000">
                  <a:moveTo>
                    <a:pt x="1245365" y="4826000"/>
                  </a:moveTo>
                  <a:lnTo>
                    <a:pt x="1218610" y="4826000"/>
                  </a:lnTo>
                  <a:lnTo>
                    <a:pt x="1260527" y="4953000"/>
                  </a:lnTo>
                  <a:lnTo>
                    <a:pt x="1285244" y="4953000"/>
                  </a:lnTo>
                  <a:lnTo>
                    <a:pt x="1245365" y="4826000"/>
                  </a:lnTo>
                  <a:close/>
                </a:path>
                <a:path w="3401060" h="13970000">
                  <a:moveTo>
                    <a:pt x="3147702" y="4826000"/>
                  </a:moveTo>
                  <a:lnTo>
                    <a:pt x="3123607" y="4826000"/>
                  </a:lnTo>
                  <a:lnTo>
                    <a:pt x="3092039" y="4953000"/>
                  </a:lnTo>
                  <a:lnTo>
                    <a:pt x="3115170" y="4953000"/>
                  </a:lnTo>
                  <a:lnTo>
                    <a:pt x="3147702" y="4826000"/>
                  </a:lnTo>
                  <a:close/>
                </a:path>
                <a:path w="3401060" h="13970000">
                  <a:moveTo>
                    <a:pt x="733472" y="4699000"/>
                  </a:moveTo>
                  <a:lnTo>
                    <a:pt x="584992" y="4699000"/>
                  </a:lnTo>
                  <a:lnTo>
                    <a:pt x="538164" y="4826000"/>
                  </a:lnTo>
                  <a:lnTo>
                    <a:pt x="685872" y="4826000"/>
                  </a:lnTo>
                  <a:lnTo>
                    <a:pt x="733472" y="4699000"/>
                  </a:lnTo>
                  <a:close/>
                </a:path>
                <a:path w="3401060" h="13970000">
                  <a:moveTo>
                    <a:pt x="978160" y="4699000"/>
                  </a:moveTo>
                  <a:lnTo>
                    <a:pt x="834043" y="4699000"/>
                  </a:lnTo>
                  <a:lnTo>
                    <a:pt x="885719" y="4826000"/>
                  </a:lnTo>
                  <a:lnTo>
                    <a:pt x="1025497" y="4826000"/>
                  </a:lnTo>
                  <a:lnTo>
                    <a:pt x="978160" y="4699000"/>
                  </a:lnTo>
                  <a:close/>
                </a:path>
                <a:path w="3401060" h="13970000">
                  <a:moveTo>
                    <a:pt x="3233489" y="4699000"/>
                  </a:moveTo>
                  <a:lnTo>
                    <a:pt x="3206913" y="4699000"/>
                  </a:lnTo>
                  <a:lnTo>
                    <a:pt x="3181043" y="4826000"/>
                  </a:lnTo>
                  <a:lnTo>
                    <a:pt x="3206862" y="4826000"/>
                  </a:lnTo>
                  <a:lnTo>
                    <a:pt x="3233489" y="4699000"/>
                  </a:lnTo>
                  <a:close/>
                </a:path>
                <a:path w="3401060" h="13970000">
                  <a:moveTo>
                    <a:pt x="3301556" y="4572000"/>
                  </a:moveTo>
                  <a:lnTo>
                    <a:pt x="3273130" y="4572000"/>
                  </a:lnTo>
                  <a:lnTo>
                    <a:pt x="3252956" y="4699000"/>
                  </a:lnTo>
                  <a:lnTo>
                    <a:pt x="3280836" y="4699000"/>
                  </a:lnTo>
                  <a:lnTo>
                    <a:pt x="3301556" y="4572000"/>
                  </a:lnTo>
                  <a:close/>
                </a:path>
                <a:path w="3401060" h="13970000">
                  <a:moveTo>
                    <a:pt x="3351899" y="4445000"/>
                  </a:moveTo>
                  <a:lnTo>
                    <a:pt x="3322264" y="4445000"/>
                  </a:lnTo>
                  <a:lnTo>
                    <a:pt x="3307784" y="4572000"/>
                  </a:lnTo>
                  <a:lnTo>
                    <a:pt x="3337088" y="4572000"/>
                  </a:lnTo>
                  <a:lnTo>
                    <a:pt x="3351899" y="4445000"/>
                  </a:lnTo>
                  <a:close/>
                </a:path>
                <a:path w="3401060" h="13970000">
                  <a:moveTo>
                    <a:pt x="3375610" y="4318000"/>
                  </a:moveTo>
                  <a:lnTo>
                    <a:pt x="3345533" y="4318000"/>
                  </a:lnTo>
                  <a:lnTo>
                    <a:pt x="3334847" y="4445000"/>
                  </a:lnTo>
                  <a:lnTo>
                    <a:pt x="3364740" y="4445000"/>
                  </a:lnTo>
                  <a:lnTo>
                    <a:pt x="3375610" y="4318000"/>
                  </a:lnTo>
                  <a:close/>
                </a:path>
                <a:path w="3401060" h="13970000">
                  <a:moveTo>
                    <a:pt x="3395636" y="4191000"/>
                  </a:moveTo>
                  <a:lnTo>
                    <a:pt x="3365430" y="4191000"/>
                  </a:lnTo>
                  <a:lnTo>
                    <a:pt x="3361213" y="4318000"/>
                  </a:lnTo>
                  <a:lnTo>
                    <a:pt x="3391566" y="4318000"/>
                  </a:lnTo>
                  <a:lnTo>
                    <a:pt x="3395636" y="4191000"/>
                  </a:lnTo>
                  <a:close/>
                </a:path>
                <a:path w="3401060" h="13970000">
                  <a:moveTo>
                    <a:pt x="3400583" y="4064000"/>
                  </a:moveTo>
                  <a:lnTo>
                    <a:pt x="3370484" y="4064000"/>
                  </a:lnTo>
                  <a:lnTo>
                    <a:pt x="3370054" y="4191000"/>
                  </a:lnTo>
                  <a:lnTo>
                    <a:pt x="3400157" y="4191000"/>
                  </a:lnTo>
                  <a:lnTo>
                    <a:pt x="3400583" y="4064000"/>
                  </a:lnTo>
                  <a:close/>
                </a:path>
                <a:path w="3401060" h="13970000">
                  <a:moveTo>
                    <a:pt x="3391747" y="3937000"/>
                  </a:moveTo>
                  <a:lnTo>
                    <a:pt x="3361944" y="3937000"/>
                  </a:lnTo>
                  <a:lnTo>
                    <a:pt x="3366759" y="4064000"/>
                  </a:lnTo>
                  <a:lnTo>
                    <a:pt x="3396670" y="4064000"/>
                  </a:lnTo>
                  <a:lnTo>
                    <a:pt x="3391747" y="3937000"/>
                  </a:lnTo>
                  <a:close/>
                </a:path>
                <a:path w="3401060" h="13970000">
                  <a:moveTo>
                    <a:pt x="3365113" y="3810000"/>
                  </a:moveTo>
                  <a:lnTo>
                    <a:pt x="3335940" y="3810000"/>
                  </a:lnTo>
                  <a:lnTo>
                    <a:pt x="3346534" y="3937000"/>
                  </a:lnTo>
                  <a:lnTo>
                    <a:pt x="3375968" y="3937000"/>
                  </a:lnTo>
                  <a:lnTo>
                    <a:pt x="3365113" y="3810000"/>
                  </a:lnTo>
                  <a:close/>
                </a:path>
                <a:path w="3401060" h="13970000">
                  <a:moveTo>
                    <a:pt x="3337471" y="3683000"/>
                  </a:moveTo>
                  <a:lnTo>
                    <a:pt x="3308974" y="3683000"/>
                  </a:lnTo>
                  <a:lnTo>
                    <a:pt x="3323420" y="3810000"/>
                  </a:lnTo>
                  <a:lnTo>
                    <a:pt x="3352280" y="3810000"/>
                  </a:lnTo>
                  <a:lnTo>
                    <a:pt x="3337471" y="3683000"/>
                  </a:lnTo>
                  <a:close/>
                </a:path>
                <a:path w="3401060" h="13970000">
                  <a:moveTo>
                    <a:pt x="3281182" y="3556000"/>
                  </a:moveTo>
                  <a:lnTo>
                    <a:pt x="3254078" y="3556000"/>
                  </a:lnTo>
                  <a:lnTo>
                    <a:pt x="3274303" y="3683000"/>
                  </a:lnTo>
                  <a:lnTo>
                    <a:pt x="3301921" y="3683000"/>
                  </a:lnTo>
                  <a:lnTo>
                    <a:pt x="3281182" y="3556000"/>
                  </a:lnTo>
                  <a:close/>
                </a:path>
                <a:path w="3401060" h="13970000">
                  <a:moveTo>
                    <a:pt x="3207104" y="3429000"/>
                  </a:moveTo>
                  <a:lnTo>
                    <a:pt x="3181847" y="3429000"/>
                  </a:lnTo>
                  <a:lnTo>
                    <a:pt x="3207850" y="3556000"/>
                  </a:lnTo>
                  <a:lnTo>
                    <a:pt x="3233773" y="3556000"/>
                  </a:lnTo>
                  <a:lnTo>
                    <a:pt x="3207104" y="3429000"/>
                  </a:lnTo>
                  <a:close/>
                </a:path>
                <a:path w="3401060" h="13970000">
                  <a:moveTo>
                    <a:pt x="3115242" y="3302000"/>
                  </a:moveTo>
                  <a:lnTo>
                    <a:pt x="3092280" y="3302000"/>
                  </a:lnTo>
                  <a:lnTo>
                    <a:pt x="3124062" y="3429000"/>
                  </a:lnTo>
                  <a:lnTo>
                    <a:pt x="3147839" y="3429000"/>
                  </a:lnTo>
                  <a:lnTo>
                    <a:pt x="3115242" y="3302000"/>
                  </a:lnTo>
                  <a:close/>
                </a:path>
                <a:path w="3401060" h="13970000">
                  <a:moveTo>
                    <a:pt x="3010653" y="3175000"/>
                  </a:moveTo>
                  <a:lnTo>
                    <a:pt x="2949231" y="3175000"/>
                  </a:lnTo>
                  <a:lnTo>
                    <a:pt x="2986945" y="3302000"/>
                  </a:lnTo>
                  <a:lnTo>
                    <a:pt x="3046272" y="3302000"/>
                  </a:lnTo>
                  <a:lnTo>
                    <a:pt x="3010653" y="3175000"/>
                  </a:lnTo>
                  <a:close/>
                </a:path>
                <a:path w="3401060" h="13970000">
                  <a:moveTo>
                    <a:pt x="2815999" y="3048000"/>
                  </a:moveTo>
                  <a:lnTo>
                    <a:pt x="2787023" y="3048000"/>
                  </a:lnTo>
                  <a:lnTo>
                    <a:pt x="2829164" y="3175000"/>
                  </a:lnTo>
                  <a:lnTo>
                    <a:pt x="2856969" y="3175000"/>
                  </a:lnTo>
                  <a:lnTo>
                    <a:pt x="2815999" y="3048000"/>
                  </a:lnTo>
                  <a:close/>
                </a:path>
                <a:path w="3401060" h="13970000">
                  <a:moveTo>
                    <a:pt x="2552662" y="2921000"/>
                  </a:moveTo>
                  <a:lnTo>
                    <a:pt x="2468173" y="2921000"/>
                  </a:lnTo>
                  <a:lnTo>
                    <a:pt x="2515883" y="3048000"/>
                  </a:lnTo>
                  <a:lnTo>
                    <a:pt x="2598384" y="3048000"/>
                  </a:lnTo>
                  <a:lnTo>
                    <a:pt x="2552662" y="2921000"/>
                  </a:lnTo>
                  <a:close/>
                </a:path>
                <a:path w="3401060" h="13970000">
                  <a:moveTo>
                    <a:pt x="1879969" y="2794000"/>
                  </a:moveTo>
                  <a:lnTo>
                    <a:pt x="1819179" y="2794000"/>
                  </a:lnTo>
                  <a:lnTo>
                    <a:pt x="1856163" y="2921000"/>
                  </a:lnTo>
                  <a:lnTo>
                    <a:pt x="1923437" y="2921000"/>
                  </a:lnTo>
                  <a:lnTo>
                    <a:pt x="1879969" y="2794000"/>
                  </a:lnTo>
                  <a:close/>
                </a:path>
                <a:path w="3401060" h="13970000">
                  <a:moveTo>
                    <a:pt x="1757807" y="2667000"/>
                  </a:moveTo>
                  <a:lnTo>
                    <a:pt x="1730978" y="2667000"/>
                  </a:lnTo>
                  <a:lnTo>
                    <a:pt x="1755592" y="2794000"/>
                  </a:lnTo>
                  <a:lnTo>
                    <a:pt x="1780665" y="2794000"/>
                  </a:lnTo>
                  <a:lnTo>
                    <a:pt x="1757807" y="2667000"/>
                  </a:lnTo>
                  <a:close/>
                </a:path>
                <a:path w="3401060" h="13970000">
                  <a:moveTo>
                    <a:pt x="1718409" y="2540000"/>
                  </a:moveTo>
                  <a:lnTo>
                    <a:pt x="1688524" y="2540000"/>
                  </a:lnTo>
                  <a:lnTo>
                    <a:pt x="1697222" y="2667000"/>
                  </a:lnTo>
                  <a:lnTo>
                    <a:pt x="1726477" y="2667000"/>
                  </a:lnTo>
                  <a:lnTo>
                    <a:pt x="1718409" y="2540000"/>
                  </a:lnTo>
                  <a:close/>
                </a:path>
                <a:path w="3401060" h="13970000">
                  <a:moveTo>
                    <a:pt x="1715674" y="0"/>
                  </a:moveTo>
                  <a:lnTo>
                    <a:pt x="1685575" y="0"/>
                  </a:lnTo>
                  <a:lnTo>
                    <a:pt x="1685575" y="2540000"/>
                  </a:lnTo>
                  <a:lnTo>
                    <a:pt x="1715674" y="2540000"/>
                  </a:lnTo>
                  <a:lnTo>
                    <a:pt x="1715674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620" y="4167187"/>
              <a:ext cx="3710969" cy="99087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76536" y="11"/>
              <a:ext cx="3761104" cy="14076044"/>
            </a:xfrm>
            <a:custGeom>
              <a:avLst/>
              <a:gdLst/>
              <a:ahLst/>
              <a:cxnLst/>
              <a:rect l="l" t="t" r="r" b="b"/>
              <a:pathLst>
                <a:path w="3761104" h="14076044">
                  <a:moveTo>
                    <a:pt x="154254" y="11789982"/>
                  </a:moveTo>
                  <a:lnTo>
                    <a:pt x="134378" y="11662982"/>
                  </a:lnTo>
                  <a:lnTo>
                    <a:pt x="99796" y="11662982"/>
                  </a:lnTo>
                  <a:lnTo>
                    <a:pt x="85102" y="11535982"/>
                  </a:lnTo>
                  <a:lnTo>
                    <a:pt x="60909" y="11535982"/>
                  </a:lnTo>
                  <a:lnTo>
                    <a:pt x="51396" y="11408982"/>
                  </a:lnTo>
                  <a:lnTo>
                    <a:pt x="37566" y="11408982"/>
                  </a:lnTo>
                  <a:lnTo>
                    <a:pt x="33248" y="11281982"/>
                  </a:lnTo>
                  <a:lnTo>
                    <a:pt x="29781" y="11281982"/>
                  </a:lnTo>
                  <a:lnTo>
                    <a:pt x="30657" y="11154982"/>
                  </a:lnTo>
                  <a:lnTo>
                    <a:pt x="33248" y="11154982"/>
                  </a:lnTo>
                  <a:lnTo>
                    <a:pt x="37566" y="11027982"/>
                  </a:lnTo>
                  <a:lnTo>
                    <a:pt x="51396" y="11027982"/>
                  </a:lnTo>
                  <a:lnTo>
                    <a:pt x="60909" y="10900982"/>
                  </a:lnTo>
                  <a:lnTo>
                    <a:pt x="85102" y="10900982"/>
                  </a:lnTo>
                  <a:lnTo>
                    <a:pt x="99796" y="10773982"/>
                  </a:lnTo>
                  <a:lnTo>
                    <a:pt x="75717" y="10773982"/>
                  </a:lnTo>
                  <a:lnTo>
                    <a:pt x="60579" y="10900982"/>
                  </a:lnTo>
                  <a:lnTo>
                    <a:pt x="35331" y="10900982"/>
                  </a:lnTo>
                  <a:lnTo>
                    <a:pt x="25234" y="11027982"/>
                  </a:lnTo>
                  <a:lnTo>
                    <a:pt x="10096" y="11027982"/>
                  </a:lnTo>
                  <a:lnTo>
                    <a:pt x="5041" y="11154982"/>
                  </a:lnTo>
                  <a:lnTo>
                    <a:pt x="0" y="11154982"/>
                  </a:lnTo>
                  <a:lnTo>
                    <a:pt x="0" y="11281982"/>
                  </a:lnTo>
                  <a:lnTo>
                    <a:pt x="5041" y="11281982"/>
                  </a:lnTo>
                  <a:lnTo>
                    <a:pt x="10096" y="11408982"/>
                  </a:lnTo>
                  <a:lnTo>
                    <a:pt x="25234" y="11408982"/>
                  </a:lnTo>
                  <a:lnTo>
                    <a:pt x="35331" y="11535982"/>
                  </a:lnTo>
                  <a:lnTo>
                    <a:pt x="47117" y="11535982"/>
                  </a:lnTo>
                  <a:lnTo>
                    <a:pt x="60579" y="11662982"/>
                  </a:lnTo>
                  <a:lnTo>
                    <a:pt x="92544" y="11662982"/>
                  </a:lnTo>
                  <a:lnTo>
                    <a:pt x="111061" y="11789982"/>
                  </a:lnTo>
                  <a:lnTo>
                    <a:pt x="154254" y="11789982"/>
                  </a:lnTo>
                  <a:close/>
                </a:path>
                <a:path w="3761104" h="14076044">
                  <a:moveTo>
                    <a:pt x="154254" y="10646982"/>
                  </a:moveTo>
                  <a:lnTo>
                    <a:pt x="131254" y="10646982"/>
                  </a:lnTo>
                  <a:lnTo>
                    <a:pt x="111061" y="10773982"/>
                  </a:lnTo>
                  <a:lnTo>
                    <a:pt x="134378" y="10773982"/>
                  </a:lnTo>
                  <a:lnTo>
                    <a:pt x="154254" y="10646982"/>
                  </a:lnTo>
                  <a:close/>
                </a:path>
                <a:path w="3761104" h="14076044">
                  <a:moveTo>
                    <a:pt x="154254" y="8995981"/>
                  </a:moveTo>
                  <a:lnTo>
                    <a:pt x="134378" y="8868981"/>
                  </a:lnTo>
                  <a:lnTo>
                    <a:pt x="99796" y="8868981"/>
                  </a:lnTo>
                  <a:lnTo>
                    <a:pt x="85102" y="8741981"/>
                  </a:lnTo>
                  <a:lnTo>
                    <a:pt x="60909" y="8741981"/>
                  </a:lnTo>
                  <a:lnTo>
                    <a:pt x="51396" y="8614981"/>
                  </a:lnTo>
                  <a:lnTo>
                    <a:pt x="37566" y="8614981"/>
                  </a:lnTo>
                  <a:lnTo>
                    <a:pt x="33248" y="8487981"/>
                  </a:lnTo>
                  <a:lnTo>
                    <a:pt x="29781" y="8487981"/>
                  </a:lnTo>
                  <a:lnTo>
                    <a:pt x="30657" y="8360981"/>
                  </a:lnTo>
                  <a:lnTo>
                    <a:pt x="33248" y="8360981"/>
                  </a:lnTo>
                  <a:lnTo>
                    <a:pt x="37566" y="8233981"/>
                  </a:lnTo>
                  <a:lnTo>
                    <a:pt x="51396" y="8233981"/>
                  </a:lnTo>
                  <a:lnTo>
                    <a:pt x="60909" y="8106981"/>
                  </a:lnTo>
                  <a:lnTo>
                    <a:pt x="85102" y="8106981"/>
                  </a:lnTo>
                  <a:lnTo>
                    <a:pt x="99796" y="7979981"/>
                  </a:lnTo>
                  <a:lnTo>
                    <a:pt x="75717" y="7979981"/>
                  </a:lnTo>
                  <a:lnTo>
                    <a:pt x="60579" y="8106981"/>
                  </a:lnTo>
                  <a:lnTo>
                    <a:pt x="35331" y="8106981"/>
                  </a:lnTo>
                  <a:lnTo>
                    <a:pt x="25234" y="8233981"/>
                  </a:lnTo>
                  <a:lnTo>
                    <a:pt x="10096" y="8233981"/>
                  </a:lnTo>
                  <a:lnTo>
                    <a:pt x="5041" y="8360981"/>
                  </a:lnTo>
                  <a:lnTo>
                    <a:pt x="0" y="8360981"/>
                  </a:lnTo>
                  <a:lnTo>
                    <a:pt x="0" y="8487981"/>
                  </a:lnTo>
                  <a:lnTo>
                    <a:pt x="5041" y="8487981"/>
                  </a:lnTo>
                  <a:lnTo>
                    <a:pt x="10096" y="8614981"/>
                  </a:lnTo>
                  <a:lnTo>
                    <a:pt x="25234" y="8614981"/>
                  </a:lnTo>
                  <a:lnTo>
                    <a:pt x="35331" y="8741981"/>
                  </a:lnTo>
                  <a:lnTo>
                    <a:pt x="47117" y="8741981"/>
                  </a:lnTo>
                  <a:lnTo>
                    <a:pt x="60579" y="8868981"/>
                  </a:lnTo>
                  <a:lnTo>
                    <a:pt x="92544" y="8868981"/>
                  </a:lnTo>
                  <a:lnTo>
                    <a:pt x="111061" y="8995981"/>
                  </a:lnTo>
                  <a:lnTo>
                    <a:pt x="154254" y="8995981"/>
                  </a:lnTo>
                  <a:close/>
                </a:path>
                <a:path w="3761104" h="14076044">
                  <a:moveTo>
                    <a:pt x="154254" y="7852981"/>
                  </a:moveTo>
                  <a:lnTo>
                    <a:pt x="131254" y="7852981"/>
                  </a:lnTo>
                  <a:lnTo>
                    <a:pt x="111061" y="7979981"/>
                  </a:lnTo>
                  <a:lnTo>
                    <a:pt x="134378" y="7979981"/>
                  </a:lnTo>
                  <a:lnTo>
                    <a:pt x="154254" y="7852981"/>
                  </a:lnTo>
                  <a:close/>
                </a:path>
                <a:path w="3761104" h="14076044">
                  <a:moveTo>
                    <a:pt x="154254" y="6201981"/>
                  </a:moveTo>
                  <a:lnTo>
                    <a:pt x="134378" y="6074981"/>
                  </a:lnTo>
                  <a:lnTo>
                    <a:pt x="99796" y="6074981"/>
                  </a:lnTo>
                  <a:lnTo>
                    <a:pt x="85102" y="5947981"/>
                  </a:lnTo>
                  <a:lnTo>
                    <a:pt x="60909" y="5947981"/>
                  </a:lnTo>
                  <a:lnTo>
                    <a:pt x="51396" y="5820981"/>
                  </a:lnTo>
                  <a:lnTo>
                    <a:pt x="37566" y="5820981"/>
                  </a:lnTo>
                  <a:lnTo>
                    <a:pt x="33248" y="5693981"/>
                  </a:lnTo>
                  <a:lnTo>
                    <a:pt x="29781" y="5693981"/>
                  </a:lnTo>
                  <a:lnTo>
                    <a:pt x="30657" y="5566981"/>
                  </a:lnTo>
                  <a:lnTo>
                    <a:pt x="33248" y="5566981"/>
                  </a:lnTo>
                  <a:lnTo>
                    <a:pt x="37566" y="5439981"/>
                  </a:lnTo>
                  <a:lnTo>
                    <a:pt x="51396" y="5439981"/>
                  </a:lnTo>
                  <a:lnTo>
                    <a:pt x="60909" y="5312981"/>
                  </a:lnTo>
                  <a:lnTo>
                    <a:pt x="85102" y="5312981"/>
                  </a:lnTo>
                  <a:lnTo>
                    <a:pt x="99796" y="5185981"/>
                  </a:lnTo>
                  <a:lnTo>
                    <a:pt x="75717" y="5185981"/>
                  </a:lnTo>
                  <a:lnTo>
                    <a:pt x="60579" y="5312981"/>
                  </a:lnTo>
                  <a:lnTo>
                    <a:pt x="35331" y="5312981"/>
                  </a:lnTo>
                  <a:lnTo>
                    <a:pt x="25234" y="5439981"/>
                  </a:lnTo>
                  <a:lnTo>
                    <a:pt x="10096" y="5439981"/>
                  </a:lnTo>
                  <a:lnTo>
                    <a:pt x="5041" y="5566981"/>
                  </a:lnTo>
                  <a:lnTo>
                    <a:pt x="0" y="5566981"/>
                  </a:lnTo>
                  <a:lnTo>
                    <a:pt x="0" y="5693981"/>
                  </a:lnTo>
                  <a:lnTo>
                    <a:pt x="5041" y="5693981"/>
                  </a:lnTo>
                  <a:lnTo>
                    <a:pt x="10096" y="5820981"/>
                  </a:lnTo>
                  <a:lnTo>
                    <a:pt x="25234" y="5820981"/>
                  </a:lnTo>
                  <a:lnTo>
                    <a:pt x="35331" y="5947981"/>
                  </a:lnTo>
                  <a:lnTo>
                    <a:pt x="47117" y="5947981"/>
                  </a:lnTo>
                  <a:lnTo>
                    <a:pt x="60579" y="6074981"/>
                  </a:lnTo>
                  <a:lnTo>
                    <a:pt x="92544" y="6074981"/>
                  </a:lnTo>
                  <a:lnTo>
                    <a:pt x="111061" y="6201981"/>
                  </a:lnTo>
                  <a:lnTo>
                    <a:pt x="154254" y="6201981"/>
                  </a:lnTo>
                  <a:close/>
                </a:path>
                <a:path w="3761104" h="14076044">
                  <a:moveTo>
                    <a:pt x="154254" y="5058981"/>
                  </a:moveTo>
                  <a:lnTo>
                    <a:pt x="131254" y="5058981"/>
                  </a:lnTo>
                  <a:lnTo>
                    <a:pt x="111061" y="5185981"/>
                  </a:lnTo>
                  <a:lnTo>
                    <a:pt x="134378" y="5185981"/>
                  </a:lnTo>
                  <a:lnTo>
                    <a:pt x="154254" y="5058981"/>
                  </a:lnTo>
                  <a:close/>
                </a:path>
                <a:path w="3761104" h="14076044">
                  <a:moveTo>
                    <a:pt x="224269" y="11916982"/>
                  </a:moveTo>
                  <a:lnTo>
                    <a:pt x="199199" y="11789982"/>
                  </a:lnTo>
                  <a:lnTo>
                    <a:pt x="176695" y="11789982"/>
                  </a:lnTo>
                  <a:lnTo>
                    <a:pt x="201930" y="11916982"/>
                  </a:lnTo>
                  <a:lnTo>
                    <a:pt x="224269" y="11916982"/>
                  </a:lnTo>
                  <a:close/>
                </a:path>
                <a:path w="3761104" h="14076044">
                  <a:moveTo>
                    <a:pt x="224269" y="10519981"/>
                  </a:moveTo>
                  <a:lnTo>
                    <a:pt x="201930" y="10519981"/>
                  </a:lnTo>
                  <a:lnTo>
                    <a:pt x="176695" y="10646982"/>
                  </a:lnTo>
                  <a:lnTo>
                    <a:pt x="199199" y="10646982"/>
                  </a:lnTo>
                  <a:lnTo>
                    <a:pt x="224269" y="10519981"/>
                  </a:lnTo>
                  <a:close/>
                </a:path>
                <a:path w="3761104" h="14076044">
                  <a:moveTo>
                    <a:pt x="224269" y="9122981"/>
                  </a:moveTo>
                  <a:lnTo>
                    <a:pt x="199199" y="8995981"/>
                  </a:lnTo>
                  <a:lnTo>
                    <a:pt x="176695" y="8995981"/>
                  </a:lnTo>
                  <a:lnTo>
                    <a:pt x="201930" y="9122981"/>
                  </a:lnTo>
                  <a:lnTo>
                    <a:pt x="224269" y="9122981"/>
                  </a:lnTo>
                  <a:close/>
                </a:path>
                <a:path w="3761104" h="14076044">
                  <a:moveTo>
                    <a:pt x="224269" y="7725981"/>
                  </a:moveTo>
                  <a:lnTo>
                    <a:pt x="201930" y="7725981"/>
                  </a:lnTo>
                  <a:lnTo>
                    <a:pt x="176695" y="7852981"/>
                  </a:lnTo>
                  <a:lnTo>
                    <a:pt x="199199" y="7852981"/>
                  </a:lnTo>
                  <a:lnTo>
                    <a:pt x="224269" y="7725981"/>
                  </a:lnTo>
                  <a:close/>
                </a:path>
                <a:path w="3761104" h="14076044">
                  <a:moveTo>
                    <a:pt x="224269" y="6328981"/>
                  </a:moveTo>
                  <a:lnTo>
                    <a:pt x="199199" y="6201981"/>
                  </a:lnTo>
                  <a:lnTo>
                    <a:pt x="176695" y="6201981"/>
                  </a:lnTo>
                  <a:lnTo>
                    <a:pt x="201930" y="6328981"/>
                  </a:lnTo>
                  <a:lnTo>
                    <a:pt x="224269" y="6328981"/>
                  </a:lnTo>
                  <a:close/>
                </a:path>
                <a:path w="3761104" h="14076044">
                  <a:moveTo>
                    <a:pt x="224269" y="4931981"/>
                  </a:moveTo>
                  <a:lnTo>
                    <a:pt x="201930" y="4931981"/>
                  </a:lnTo>
                  <a:lnTo>
                    <a:pt x="176695" y="5058981"/>
                  </a:lnTo>
                  <a:lnTo>
                    <a:pt x="199199" y="5058981"/>
                  </a:lnTo>
                  <a:lnTo>
                    <a:pt x="224269" y="4931981"/>
                  </a:lnTo>
                  <a:close/>
                </a:path>
                <a:path w="3761104" h="14076044">
                  <a:moveTo>
                    <a:pt x="309841" y="12043982"/>
                  </a:moveTo>
                  <a:lnTo>
                    <a:pt x="279590" y="11916982"/>
                  </a:lnTo>
                  <a:lnTo>
                    <a:pt x="257467" y="11916982"/>
                  </a:lnTo>
                  <a:lnTo>
                    <a:pt x="287756" y="12043982"/>
                  </a:lnTo>
                  <a:lnTo>
                    <a:pt x="309841" y="12043982"/>
                  </a:lnTo>
                  <a:close/>
                </a:path>
                <a:path w="3761104" h="14076044">
                  <a:moveTo>
                    <a:pt x="309841" y="9249981"/>
                  </a:moveTo>
                  <a:lnTo>
                    <a:pt x="279590" y="9122981"/>
                  </a:lnTo>
                  <a:lnTo>
                    <a:pt x="257467" y="9122981"/>
                  </a:lnTo>
                  <a:lnTo>
                    <a:pt x="287756" y="9249981"/>
                  </a:lnTo>
                  <a:lnTo>
                    <a:pt x="309841" y="9249981"/>
                  </a:lnTo>
                  <a:close/>
                </a:path>
                <a:path w="3761104" h="14076044">
                  <a:moveTo>
                    <a:pt x="309841" y="6455981"/>
                  </a:moveTo>
                  <a:lnTo>
                    <a:pt x="279590" y="6328981"/>
                  </a:lnTo>
                  <a:lnTo>
                    <a:pt x="257467" y="6328981"/>
                  </a:lnTo>
                  <a:lnTo>
                    <a:pt x="287756" y="6455981"/>
                  </a:lnTo>
                  <a:lnTo>
                    <a:pt x="309841" y="6455981"/>
                  </a:lnTo>
                  <a:close/>
                </a:path>
                <a:path w="3761104" h="14076044">
                  <a:moveTo>
                    <a:pt x="309841" y="4804981"/>
                  </a:moveTo>
                  <a:lnTo>
                    <a:pt x="287756" y="4804981"/>
                  </a:lnTo>
                  <a:lnTo>
                    <a:pt x="257467" y="4931981"/>
                  </a:lnTo>
                  <a:lnTo>
                    <a:pt x="279590" y="4931981"/>
                  </a:lnTo>
                  <a:lnTo>
                    <a:pt x="309841" y="4804981"/>
                  </a:lnTo>
                  <a:close/>
                </a:path>
                <a:path w="3761104" h="14076044">
                  <a:moveTo>
                    <a:pt x="341820" y="10392981"/>
                  </a:moveTo>
                  <a:lnTo>
                    <a:pt x="287756" y="10392981"/>
                  </a:lnTo>
                  <a:lnTo>
                    <a:pt x="257467" y="10519981"/>
                  </a:lnTo>
                  <a:lnTo>
                    <a:pt x="309841" y="10519981"/>
                  </a:lnTo>
                  <a:lnTo>
                    <a:pt x="341820" y="10392981"/>
                  </a:lnTo>
                  <a:close/>
                </a:path>
                <a:path w="3761104" h="14076044">
                  <a:moveTo>
                    <a:pt x="341820" y="7598981"/>
                  </a:moveTo>
                  <a:lnTo>
                    <a:pt x="287756" y="7598981"/>
                  </a:lnTo>
                  <a:lnTo>
                    <a:pt x="257467" y="7725981"/>
                  </a:lnTo>
                  <a:lnTo>
                    <a:pt x="309841" y="7725981"/>
                  </a:lnTo>
                  <a:lnTo>
                    <a:pt x="341820" y="7598981"/>
                  </a:lnTo>
                  <a:close/>
                </a:path>
                <a:path w="3761104" h="14076044">
                  <a:moveTo>
                    <a:pt x="447344" y="10265981"/>
                  </a:moveTo>
                  <a:lnTo>
                    <a:pt x="427926" y="10265981"/>
                  </a:lnTo>
                  <a:lnTo>
                    <a:pt x="390639" y="10392981"/>
                  </a:lnTo>
                  <a:lnTo>
                    <a:pt x="410984" y="10392981"/>
                  </a:lnTo>
                  <a:lnTo>
                    <a:pt x="447344" y="10265981"/>
                  </a:lnTo>
                  <a:close/>
                </a:path>
                <a:path w="3761104" h="14076044">
                  <a:moveTo>
                    <a:pt x="447344" y="9376981"/>
                  </a:moveTo>
                  <a:lnTo>
                    <a:pt x="410984" y="9249981"/>
                  </a:lnTo>
                  <a:lnTo>
                    <a:pt x="354571" y="9249981"/>
                  </a:lnTo>
                  <a:lnTo>
                    <a:pt x="390639" y="9376981"/>
                  </a:lnTo>
                  <a:lnTo>
                    <a:pt x="447344" y="9376981"/>
                  </a:lnTo>
                  <a:close/>
                </a:path>
                <a:path w="3761104" h="14076044">
                  <a:moveTo>
                    <a:pt x="447344" y="7471981"/>
                  </a:moveTo>
                  <a:lnTo>
                    <a:pt x="390639" y="7471981"/>
                  </a:lnTo>
                  <a:lnTo>
                    <a:pt x="354571" y="7598981"/>
                  </a:lnTo>
                  <a:lnTo>
                    <a:pt x="410984" y="7598981"/>
                  </a:lnTo>
                  <a:lnTo>
                    <a:pt x="447344" y="7471981"/>
                  </a:lnTo>
                  <a:close/>
                </a:path>
                <a:path w="3761104" h="14076044">
                  <a:moveTo>
                    <a:pt x="447344" y="6582981"/>
                  </a:moveTo>
                  <a:lnTo>
                    <a:pt x="410984" y="6455981"/>
                  </a:lnTo>
                  <a:lnTo>
                    <a:pt x="354571" y="6455981"/>
                  </a:lnTo>
                  <a:lnTo>
                    <a:pt x="390639" y="6582981"/>
                  </a:lnTo>
                  <a:lnTo>
                    <a:pt x="447344" y="6582981"/>
                  </a:lnTo>
                  <a:close/>
                </a:path>
                <a:path w="3761104" h="14076044">
                  <a:moveTo>
                    <a:pt x="447344" y="4677981"/>
                  </a:moveTo>
                  <a:lnTo>
                    <a:pt x="390639" y="4677981"/>
                  </a:lnTo>
                  <a:lnTo>
                    <a:pt x="354571" y="4804981"/>
                  </a:lnTo>
                  <a:lnTo>
                    <a:pt x="410984" y="4804981"/>
                  </a:lnTo>
                  <a:lnTo>
                    <a:pt x="447344" y="4677981"/>
                  </a:lnTo>
                  <a:close/>
                </a:path>
                <a:path w="3761104" h="14076044">
                  <a:moveTo>
                    <a:pt x="451180" y="12170982"/>
                  </a:moveTo>
                  <a:lnTo>
                    <a:pt x="413461" y="12043982"/>
                  </a:lnTo>
                  <a:lnTo>
                    <a:pt x="354126" y="12043982"/>
                  </a:lnTo>
                  <a:lnTo>
                    <a:pt x="389750" y="12170982"/>
                  </a:lnTo>
                  <a:lnTo>
                    <a:pt x="451180" y="12170982"/>
                  </a:lnTo>
                  <a:close/>
                </a:path>
                <a:path w="3761104" h="14076044">
                  <a:moveTo>
                    <a:pt x="613410" y="12297982"/>
                  </a:moveTo>
                  <a:lnTo>
                    <a:pt x="571258" y="12170982"/>
                  </a:lnTo>
                  <a:lnTo>
                    <a:pt x="543433" y="12170982"/>
                  </a:lnTo>
                  <a:lnTo>
                    <a:pt x="584403" y="12297982"/>
                  </a:lnTo>
                  <a:lnTo>
                    <a:pt x="613410" y="12297982"/>
                  </a:lnTo>
                  <a:close/>
                </a:path>
                <a:path w="3761104" h="14076044">
                  <a:moveTo>
                    <a:pt x="646087" y="10138981"/>
                  </a:moveTo>
                  <a:lnTo>
                    <a:pt x="588772" y="10138981"/>
                  </a:lnTo>
                  <a:lnTo>
                    <a:pt x="546849" y="10265981"/>
                  </a:lnTo>
                  <a:lnTo>
                    <a:pt x="604151" y="10265981"/>
                  </a:lnTo>
                  <a:lnTo>
                    <a:pt x="646087" y="10138981"/>
                  </a:lnTo>
                  <a:close/>
                </a:path>
                <a:path w="3761104" h="14076044">
                  <a:moveTo>
                    <a:pt x="646087" y="9503981"/>
                  </a:moveTo>
                  <a:lnTo>
                    <a:pt x="604151" y="9376981"/>
                  </a:lnTo>
                  <a:lnTo>
                    <a:pt x="546849" y="9376981"/>
                  </a:lnTo>
                  <a:lnTo>
                    <a:pt x="588772" y="9503981"/>
                  </a:lnTo>
                  <a:lnTo>
                    <a:pt x="646087" y="9503981"/>
                  </a:lnTo>
                  <a:close/>
                </a:path>
                <a:path w="3761104" h="14076044">
                  <a:moveTo>
                    <a:pt x="646087" y="7344981"/>
                  </a:moveTo>
                  <a:lnTo>
                    <a:pt x="588772" y="7344981"/>
                  </a:lnTo>
                  <a:lnTo>
                    <a:pt x="546849" y="7471981"/>
                  </a:lnTo>
                  <a:lnTo>
                    <a:pt x="604151" y="7471981"/>
                  </a:lnTo>
                  <a:lnTo>
                    <a:pt x="646087" y="7344981"/>
                  </a:lnTo>
                  <a:close/>
                </a:path>
                <a:path w="3761104" h="14076044">
                  <a:moveTo>
                    <a:pt x="646087" y="6709981"/>
                  </a:moveTo>
                  <a:lnTo>
                    <a:pt x="604151" y="6582981"/>
                  </a:lnTo>
                  <a:lnTo>
                    <a:pt x="546849" y="6582981"/>
                  </a:lnTo>
                  <a:lnTo>
                    <a:pt x="588772" y="6709981"/>
                  </a:lnTo>
                  <a:lnTo>
                    <a:pt x="646087" y="6709981"/>
                  </a:lnTo>
                  <a:close/>
                </a:path>
                <a:path w="3761104" h="14076044">
                  <a:moveTo>
                    <a:pt x="646087" y="4550981"/>
                  </a:moveTo>
                  <a:lnTo>
                    <a:pt x="588772" y="4550981"/>
                  </a:lnTo>
                  <a:lnTo>
                    <a:pt x="546849" y="4677981"/>
                  </a:lnTo>
                  <a:lnTo>
                    <a:pt x="604151" y="4677981"/>
                  </a:lnTo>
                  <a:lnTo>
                    <a:pt x="646087" y="4550981"/>
                  </a:lnTo>
                  <a:close/>
                </a:path>
                <a:path w="3761104" h="14076044">
                  <a:moveTo>
                    <a:pt x="928522" y="9630981"/>
                  </a:moveTo>
                  <a:lnTo>
                    <a:pt x="878801" y="9503981"/>
                  </a:lnTo>
                  <a:lnTo>
                    <a:pt x="770191" y="9503981"/>
                  </a:lnTo>
                  <a:lnTo>
                    <a:pt x="820000" y="9630981"/>
                  </a:lnTo>
                  <a:lnTo>
                    <a:pt x="928522" y="9630981"/>
                  </a:lnTo>
                  <a:close/>
                </a:path>
                <a:path w="3761104" h="14076044">
                  <a:moveTo>
                    <a:pt x="928522" y="7217981"/>
                  </a:moveTo>
                  <a:lnTo>
                    <a:pt x="870407" y="7217981"/>
                  </a:lnTo>
                  <a:lnTo>
                    <a:pt x="820000" y="7344981"/>
                  </a:lnTo>
                  <a:lnTo>
                    <a:pt x="878801" y="7344981"/>
                  </a:lnTo>
                  <a:lnTo>
                    <a:pt x="928522" y="7217981"/>
                  </a:lnTo>
                  <a:close/>
                </a:path>
                <a:path w="3761104" h="14076044">
                  <a:moveTo>
                    <a:pt x="928522" y="6836981"/>
                  </a:moveTo>
                  <a:lnTo>
                    <a:pt x="878801" y="6709981"/>
                  </a:lnTo>
                  <a:lnTo>
                    <a:pt x="770191" y="6709981"/>
                  </a:lnTo>
                  <a:lnTo>
                    <a:pt x="820000" y="6836981"/>
                  </a:lnTo>
                  <a:lnTo>
                    <a:pt x="928522" y="6836981"/>
                  </a:lnTo>
                  <a:close/>
                </a:path>
                <a:path w="3761104" h="14076044">
                  <a:moveTo>
                    <a:pt x="928522" y="4423981"/>
                  </a:moveTo>
                  <a:lnTo>
                    <a:pt x="820000" y="4423981"/>
                  </a:lnTo>
                  <a:lnTo>
                    <a:pt x="770191" y="4550981"/>
                  </a:lnTo>
                  <a:lnTo>
                    <a:pt x="878801" y="4550981"/>
                  </a:lnTo>
                  <a:lnTo>
                    <a:pt x="928522" y="4423981"/>
                  </a:lnTo>
                  <a:close/>
                </a:path>
                <a:path w="3761104" h="14076044">
                  <a:moveTo>
                    <a:pt x="932281" y="12424982"/>
                  </a:moveTo>
                  <a:lnTo>
                    <a:pt x="884567" y="12297982"/>
                  </a:lnTo>
                  <a:lnTo>
                    <a:pt x="802017" y="12297982"/>
                  </a:lnTo>
                  <a:lnTo>
                    <a:pt x="847737" y="12424982"/>
                  </a:lnTo>
                  <a:lnTo>
                    <a:pt x="932281" y="12424982"/>
                  </a:lnTo>
                  <a:close/>
                </a:path>
                <a:path w="3761104" h="14076044">
                  <a:moveTo>
                    <a:pt x="978776" y="10011981"/>
                  </a:moveTo>
                  <a:lnTo>
                    <a:pt x="870407" y="10011981"/>
                  </a:lnTo>
                  <a:lnTo>
                    <a:pt x="820000" y="10138981"/>
                  </a:lnTo>
                  <a:lnTo>
                    <a:pt x="928522" y="10138981"/>
                  </a:lnTo>
                  <a:lnTo>
                    <a:pt x="978776" y="10011981"/>
                  </a:lnTo>
                  <a:close/>
                </a:path>
                <a:path w="3761104" h="14076044">
                  <a:moveTo>
                    <a:pt x="1581213" y="12551982"/>
                  </a:moveTo>
                  <a:lnTo>
                    <a:pt x="1544243" y="12424982"/>
                  </a:lnTo>
                  <a:lnTo>
                    <a:pt x="1476959" y="12424982"/>
                  </a:lnTo>
                  <a:lnTo>
                    <a:pt x="1520431" y="12551982"/>
                  </a:lnTo>
                  <a:lnTo>
                    <a:pt x="1581213" y="12551982"/>
                  </a:lnTo>
                  <a:close/>
                </a:path>
                <a:path w="3761104" h="14076044">
                  <a:moveTo>
                    <a:pt x="1600708" y="10138981"/>
                  </a:moveTo>
                  <a:lnTo>
                    <a:pt x="1550162" y="10011981"/>
                  </a:lnTo>
                  <a:lnTo>
                    <a:pt x="1441627" y="10011981"/>
                  </a:lnTo>
                  <a:lnTo>
                    <a:pt x="1491881" y="10138981"/>
                  </a:lnTo>
                  <a:lnTo>
                    <a:pt x="1600708" y="10138981"/>
                  </a:lnTo>
                  <a:close/>
                </a:path>
                <a:path w="3761104" h="14076044">
                  <a:moveTo>
                    <a:pt x="1600708" y="7344981"/>
                  </a:moveTo>
                  <a:lnTo>
                    <a:pt x="1550162" y="7217981"/>
                  </a:lnTo>
                  <a:lnTo>
                    <a:pt x="1441627" y="7217981"/>
                  </a:lnTo>
                  <a:lnTo>
                    <a:pt x="1491881" y="7344981"/>
                  </a:lnTo>
                  <a:lnTo>
                    <a:pt x="1600708" y="7344981"/>
                  </a:lnTo>
                  <a:close/>
                </a:path>
                <a:path w="3761104" h="14076044">
                  <a:moveTo>
                    <a:pt x="1600708" y="4550981"/>
                  </a:moveTo>
                  <a:lnTo>
                    <a:pt x="1550162" y="4423981"/>
                  </a:lnTo>
                  <a:lnTo>
                    <a:pt x="1441627" y="4423981"/>
                  </a:lnTo>
                  <a:lnTo>
                    <a:pt x="1491881" y="4550981"/>
                  </a:lnTo>
                  <a:lnTo>
                    <a:pt x="1600708" y="4550981"/>
                  </a:lnTo>
                  <a:close/>
                </a:path>
                <a:path w="3761104" h="14076044">
                  <a:moveTo>
                    <a:pt x="1650682" y="9503981"/>
                  </a:moveTo>
                  <a:lnTo>
                    <a:pt x="1541665" y="9503981"/>
                  </a:lnTo>
                  <a:lnTo>
                    <a:pt x="1491881" y="9630981"/>
                  </a:lnTo>
                  <a:lnTo>
                    <a:pt x="1600695" y="9630981"/>
                  </a:lnTo>
                  <a:lnTo>
                    <a:pt x="1650682" y="9503981"/>
                  </a:lnTo>
                  <a:close/>
                </a:path>
                <a:path w="3761104" h="14076044">
                  <a:moveTo>
                    <a:pt x="1650682" y="6709981"/>
                  </a:moveTo>
                  <a:lnTo>
                    <a:pt x="1541640" y="6709981"/>
                  </a:lnTo>
                  <a:lnTo>
                    <a:pt x="1491856" y="6836981"/>
                  </a:lnTo>
                  <a:lnTo>
                    <a:pt x="1600695" y="6836981"/>
                  </a:lnTo>
                  <a:lnTo>
                    <a:pt x="1650682" y="6709981"/>
                  </a:lnTo>
                  <a:close/>
                </a:path>
                <a:path w="3761104" h="14076044">
                  <a:moveTo>
                    <a:pt x="1669415" y="12678982"/>
                  </a:moveTo>
                  <a:lnTo>
                    <a:pt x="1644802" y="12551982"/>
                  </a:lnTo>
                  <a:lnTo>
                    <a:pt x="1619732" y="12551982"/>
                  </a:lnTo>
                  <a:lnTo>
                    <a:pt x="1642592" y="12678982"/>
                  </a:lnTo>
                  <a:lnTo>
                    <a:pt x="1669415" y="12678982"/>
                  </a:lnTo>
                  <a:close/>
                </a:path>
                <a:path w="3761104" h="14076044">
                  <a:moveTo>
                    <a:pt x="1714817" y="12805982"/>
                  </a:moveTo>
                  <a:lnTo>
                    <a:pt x="1711871" y="12805982"/>
                  </a:lnTo>
                  <a:lnTo>
                    <a:pt x="1703171" y="12678982"/>
                  </a:lnTo>
                  <a:lnTo>
                    <a:pt x="1673923" y="12678982"/>
                  </a:lnTo>
                  <a:lnTo>
                    <a:pt x="1681988" y="12805982"/>
                  </a:lnTo>
                  <a:lnTo>
                    <a:pt x="1684718" y="12805982"/>
                  </a:lnTo>
                  <a:lnTo>
                    <a:pt x="1684718" y="14075982"/>
                  </a:lnTo>
                  <a:lnTo>
                    <a:pt x="1714817" y="14075982"/>
                  </a:lnTo>
                  <a:lnTo>
                    <a:pt x="1714817" y="12805982"/>
                  </a:lnTo>
                  <a:close/>
                </a:path>
                <a:path w="3761104" h="14076044">
                  <a:moveTo>
                    <a:pt x="1791512" y="3026981"/>
                  </a:moveTo>
                  <a:lnTo>
                    <a:pt x="1771561" y="2899981"/>
                  </a:lnTo>
                  <a:lnTo>
                    <a:pt x="1754492" y="2899981"/>
                  </a:lnTo>
                  <a:lnTo>
                    <a:pt x="1740382" y="2772981"/>
                  </a:lnTo>
                  <a:lnTo>
                    <a:pt x="1721307" y="2772981"/>
                  </a:lnTo>
                  <a:lnTo>
                    <a:pt x="1716455" y="2645981"/>
                  </a:lnTo>
                  <a:lnTo>
                    <a:pt x="1714817" y="2645981"/>
                  </a:lnTo>
                  <a:lnTo>
                    <a:pt x="1714817" y="105981"/>
                  </a:lnTo>
                  <a:lnTo>
                    <a:pt x="1684718" y="105981"/>
                  </a:lnTo>
                  <a:lnTo>
                    <a:pt x="1684718" y="2645981"/>
                  </a:lnTo>
                  <a:lnTo>
                    <a:pt x="1686179" y="2645981"/>
                  </a:lnTo>
                  <a:lnTo>
                    <a:pt x="1690522" y="2772981"/>
                  </a:lnTo>
                  <a:lnTo>
                    <a:pt x="1707629" y="2772981"/>
                  </a:lnTo>
                  <a:lnTo>
                    <a:pt x="1720291" y="2899981"/>
                  </a:lnTo>
                  <a:lnTo>
                    <a:pt x="1735620" y="2899981"/>
                  </a:lnTo>
                  <a:lnTo>
                    <a:pt x="1753552" y="3026981"/>
                  </a:lnTo>
                  <a:lnTo>
                    <a:pt x="1791512" y="3026981"/>
                  </a:lnTo>
                  <a:close/>
                </a:path>
                <a:path w="3761104" h="14076044">
                  <a:moveTo>
                    <a:pt x="1868081" y="3153981"/>
                  </a:moveTo>
                  <a:lnTo>
                    <a:pt x="1839836" y="3026981"/>
                  </a:lnTo>
                  <a:lnTo>
                    <a:pt x="1797062" y="3026981"/>
                  </a:lnTo>
                  <a:lnTo>
                    <a:pt x="1822513" y="3153981"/>
                  </a:lnTo>
                  <a:lnTo>
                    <a:pt x="1868081" y="3153981"/>
                  </a:lnTo>
                  <a:close/>
                </a:path>
                <a:path w="3761104" h="14076044">
                  <a:moveTo>
                    <a:pt x="1869681" y="10265981"/>
                  </a:moveTo>
                  <a:lnTo>
                    <a:pt x="1827974" y="10138981"/>
                  </a:lnTo>
                  <a:lnTo>
                    <a:pt x="1770811" y="10138981"/>
                  </a:lnTo>
                  <a:lnTo>
                    <a:pt x="1812531" y="10265981"/>
                  </a:lnTo>
                  <a:lnTo>
                    <a:pt x="1869681" y="10265981"/>
                  </a:lnTo>
                  <a:close/>
                </a:path>
                <a:path w="3761104" h="14076044">
                  <a:moveTo>
                    <a:pt x="1869681" y="9376981"/>
                  </a:moveTo>
                  <a:lnTo>
                    <a:pt x="1812531" y="9376981"/>
                  </a:lnTo>
                  <a:lnTo>
                    <a:pt x="1770811" y="9503981"/>
                  </a:lnTo>
                  <a:lnTo>
                    <a:pt x="1827974" y="9503981"/>
                  </a:lnTo>
                  <a:lnTo>
                    <a:pt x="1869681" y="9376981"/>
                  </a:lnTo>
                  <a:close/>
                </a:path>
                <a:path w="3761104" h="14076044">
                  <a:moveTo>
                    <a:pt x="1869681" y="7471981"/>
                  </a:moveTo>
                  <a:lnTo>
                    <a:pt x="1827974" y="7344981"/>
                  </a:lnTo>
                  <a:lnTo>
                    <a:pt x="1770811" y="7344981"/>
                  </a:lnTo>
                  <a:lnTo>
                    <a:pt x="1812531" y="7471981"/>
                  </a:lnTo>
                  <a:lnTo>
                    <a:pt x="1869681" y="7471981"/>
                  </a:lnTo>
                  <a:close/>
                </a:path>
                <a:path w="3761104" h="14076044">
                  <a:moveTo>
                    <a:pt x="1869681" y="6582981"/>
                  </a:moveTo>
                  <a:lnTo>
                    <a:pt x="1812531" y="6582981"/>
                  </a:lnTo>
                  <a:lnTo>
                    <a:pt x="1770811" y="6709981"/>
                  </a:lnTo>
                  <a:lnTo>
                    <a:pt x="1827974" y="6709981"/>
                  </a:lnTo>
                  <a:lnTo>
                    <a:pt x="1869681" y="6582981"/>
                  </a:lnTo>
                  <a:close/>
                </a:path>
                <a:path w="3761104" h="14076044">
                  <a:moveTo>
                    <a:pt x="1869681" y="4677981"/>
                  </a:moveTo>
                  <a:lnTo>
                    <a:pt x="1827974" y="4550981"/>
                  </a:lnTo>
                  <a:lnTo>
                    <a:pt x="1770811" y="4550981"/>
                  </a:lnTo>
                  <a:lnTo>
                    <a:pt x="1812531" y="4677981"/>
                  </a:lnTo>
                  <a:lnTo>
                    <a:pt x="1869681" y="4677981"/>
                  </a:lnTo>
                  <a:close/>
                </a:path>
                <a:path w="3761104" h="14076044">
                  <a:moveTo>
                    <a:pt x="1968309" y="3280981"/>
                  </a:moveTo>
                  <a:lnTo>
                    <a:pt x="1932381" y="3153981"/>
                  </a:lnTo>
                  <a:lnTo>
                    <a:pt x="1913026" y="3153981"/>
                  </a:lnTo>
                  <a:lnTo>
                    <a:pt x="1947735" y="3280981"/>
                  </a:lnTo>
                  <a:lnTo>
                    <a:pt x="1968309" y="3280981"/>
                  </a:lnTo>
                  <a:close/>
                </a:path>
                <a:path w="3761104" h="14076044">
                  <a:moveTo>
                    <a:pt x="2025472" y="10392981"/>
                  </a:moveTo>
                  <a:lnTo>
                    <a:pt x="1988223" y="10265981"/>
                  </a:lnTo>
                  <a:lnTo>
                    <a:pt x="1968766" y="10265981"/>
                  </a:lnTo>
                  <a:lnTo>
                    <a:pt x="2005063" y="10392981"/>
                  </a:lnTo>
                  <a:lnTo>
                    <a:pt x="2025472" y="10392981"/>
                  </a:lnTo>
                  <a:close/>
                </a:path>
                <a:path w="3761104" h="14076044">
                  <a:moveTo>
                    <a:pt x="2025472" y="7598981"/>
                  </a:moveTo>
                  <a:lnTo>
                    <a:pt x="1988223" y="7471981"/>
                  </a:lnTo>
                  <a:lnTo>
                    <a:pt x="1968766" y="7471981"/>
                  </a:lnTo>
                  <a:lnTo>
                    <a:pt x="2005063" y="7598981"/>
                  </a:lnTo>
                  <a:lnTo>
                    <a:pt x="2025472" y="7598981"/>
                  </a:lnTo>
                  <a:close/>
                </a:path>
                <a:path w="3761104" h="14076044">
                  <a:moveTo>
                    <a:pt x="2025472" y="4804981"/>
                  </a:moveTo>
                  <a:lnTo>
                    <a:pt x="1988223" y="4677981"/>
                  </a:lnTo>
                  <a:lnTo>
                    <a:pt x="1968766" y="4677981"/>
                  </a:lnTo>
                  <a:lnTo>
                    <a:pt x="2005063" y="4804981"/>
                  </a:lnTo>
                  <a:lnTo>
                    <a:pt x="2025472" y="4804981"/>
                  </a:lnTo>
                  <a:close/>
                </a:path>
                <a:path w="3761104" h="14076044">
                  <a:moveTo>
                    <a:pt x="2061527" y="9249981"/>
                  </a:moveTo>
                  <a:lnTo>
                    <a:pt x="2005063" y="9249981"/>
                  </a:lnTo>
                  <a:lnTo>
                    <a:pt x="1968766" y="9376981"/>
                  </a:lnTo>
                  <a:lnTo>
                    <a:pt x="2025472" y="9376981"/>
                  </a:lnTo>
                  <a:lnTo>
                    <a:pt x="2061527" y="9249981"/>
                  </a:lnTo>
                  <a:close/>
                </a:path>
                <a:path w="3761104" h="14076044">
                  <a:moveTo>
                    <a:pt x="2061527" y="6455981"/>
                  </a:moveTo>
                  <a:lnTo>
                    <a:pt x="2005063" y="6455981"/>
                  </a:lnTo>
                  <a:lnTo>
                    <a:pt x="1968766" y="6582981"/>
                  </a:lnTo>
                  <a:lnTo>
                    <a:pt x="2025472" y="6582981"/>
                  </a:lnTo>
                  <a:lnTo>
                    <a:pt x="2061527" y="6455981"/>
                  </a:lnTo>
                  <a:close/>
                </a:path>
                <a:path w="3761104" h="14076044">
                  <a:moveTo>
                    <a:pt x="2172512" y="3407981"/>
                  </a:moveTo>
                  <a:lnTo>
                    <a:pt x="2128901" y="3280981"/>
                  </a:lnTo>
                  <a:lnTo>
                    <a:pt x="2070709" y="3280981"/>
                  </a:lnTo>
                  <a:lnTo>
                    <a:pt x="2114753" y="3407981"/>
                  </a:lnTo>
                  <a:lnTo>
                    <a:pt x="2172512" y="3407981"/>
                  </a:lnTo>
                  <a:close/>
                </a:path>
                <a:path w="3761104" h="14076044">
                  <a:moveTo>
                    <a:pt x="2181758" y="10519981"/>
                  </a:moveTo>
                  <a:lnTo>
                    <a:pt x="2139848" y="10392981"/>
                  </a:lnTo>
                  <a:lnTo>
                    <a:pt x="2115058" y="10392981"/>
                  </a:lnTo>
                  <a:lnTo>
                    <a:pt x="2154948" y="10519981"/>
                  </a:lnTo>
                  <a:lnTo>
                    <a:pt x="2181758" y="10519981"/>
                  </a:lnTo>
                  <a:close/>
                </a:path>
                <a:path w="3761104" h="14076044">
                  <a:moveTo>
                    <a:pt x="2181758" y="7725981"/>
                  </a:moveTo>
                  <a:lnTo>
                    <a:pt x="2139848" y="7598981"/>
                  </a:lnTo>
                  <a:lnTo>
                    <a:pt x="2115058" y="7598981"/>
                  </a:lnTo>
                  <a:lnTo>
                    <a:pt x="2154948" y="7725981"/>
                  </a:lnTo>
                  <a:lnTo>
                    <a:pt x="2181758" y="7725981"/>
                  </a:lnTo>
                  <a:close/>
                </a:path>
                <a:path w="3761104" h="14076044">
                  <a:moveTo>
                    <a:pt x="2181758" y="4931981"/>
                  </a:moveTo>
                  <a:lnTo>
                    <a:pt x="2139848" y="4804981"/>
                  </a:lnTo>
                  <a:lnTo>
                    <a:pt x="2115058" y="4804981"/>
                  </a:lnTo>
                  <a:lnTo>
                    <a:pt x="2154948" y="4931981"/>
                  </a:lnTo>
                  <a:lnTo>
                    <a:pt x="2181758" y="4931981"/>
                  </a:lnTo>
                  <a:close/>
                </a:path>
                <a:path w="3761104" h="14076044">
                  <a:moveTo>
                    <a:pt x="2181783" y="9122981"/>
                  </a:moveTo>
                  <a:lnTo>
                    <a:pt x="2154948" y="9122981"/>
                  </a:lnTo>
                  <a:lnTo>
                    <a:pt x="2115058" y="9249981"/>
                  </a:lnTo>
                  <a:lnTo>
                    <a:pt x="2139873" y="9249981"/>
                  </a:lnTo>
                  <a:lnTo>
                    <a:pt x="2181783" y="9122981"/>
                  </a:lnTo>
                  <a:close/>
                </a:path>
                <a:path w="3761104" h="14076044">
                  <a:moveTo>
                    <a:pt x="2181783" y="6328981"/>
                  </a:moveTo>
                  <a:lnTo>
                    <a:pt x="2154948" y="6328981"/>
                  </a:lnTo>
                  <a:lnTo>
                    <a:pt x="2115058" y="6455981"/>
                  </a:lnTo>
                  <a:lnTo>
                    <a:pt x="2139873" y="6455981"/>
                  </a:lnTo>
                  <a:lnTo>
                    <a:pt x="2181783" y="6328981"/>
                  </a:lnTo>
                  <a:close/>
                </a:path>
                <a:path w="3761104" h="14076044">
                  <a:moveTo>
                    <a:pt x="2514587" y="10646982"/>
                  </a:moveTo>
                  <a:lnTo>
                    <a:pt x="2463673" y="10519981"/>
                  </a:lnTo>
                  <a:lnTo>
                    <a:pt x="2328418" y="10519981"/>
                  </a:lnTo>
                  <a:lnTo>
                    <a:pt x="2374760" y="10646982"/>
                  </a:lnTo>
                  <a:lnTo>
                    <a:pt x="2514587" y="10646982"/>
                  </a:lnTo>
                  <a:close/>
                </a:path>
                <a:path w="3761104" h="14076044">
                  <a:moveTo>
                    <a:pt x="2514587" y="7852981"/>
                  </a:moveTo>
                  <a:lnTo>
                    <a:pt x="2463673" y="7725981"/>
                  </a:lnTo>
                  <a:lnTo>
                    <a:pt x="2328418" y="7725981"/>
                  </a:lnTo>
                  <a:lnTo>
                    <a:pt x="2374760" y="7852981"/>
                  </a:lnTo>
                  <a:lnTo>
                    <a:pt x="2514587" y="7852981"/>
                  </a:lnTo>
                  <a:close/>
                </a:path>
                <a:path w="3761104" h="14076044">
                  <a:moveTo>
                    <a:pt x="2514587" y="5058981"/>
                  </a:moveTo>
                  <a:lnTo>
                    <a:pt x="2463673" y="4931981"/>
                  </a:lnTo>
                  <a:lnTo>
                    <a:pt x="2328418" y="4931981"/>
                  </a:lnTo>
                  <a:lnTo>
                    <a:pt x="2374760" y="5058981"/>
                  </a:lnTo>
                  <a:lnTo>
                    <a:pt x="2514587" y="5058981"/>
                  </a:lnTo>
                  <a:close/>
                </a:path>
                <a:path w="3761104" h="14076044">
                  <a:moveTo>
                    <a:pt x="2566352" y="8995981"/>
                  </a:moveTo>
                  <a:lnTo>
                    <a:pt x="2422080" y="8995981"/>
                  </a:lnTo>
                  <a:lnTo>
                    <a:pt x="2374760" y="9122981"/>
                  </a:lnTo>
                  <a:lnTo>
                    <a:pt x="2514676" y="9122981"/>
                  </a:lnTo>
                  <a:lnTo>
                    <a:pt x="2566352" y="8995981"/>
                  </a:lnTo>
                  <a:close/>
                </a:path>
                <a:path w="3761104" h="14076044">
                  <a:moveTo>
                    <a:pt x="2566352" y="6201981"/>
                  </a:moveTo>
                  <a:lnTo>
                    <a:pt x="2422080" y="6201981"/>
                  </a:lnTo>
                  <a:lnTo>
                    <a:pt x="2374760" y="6328981"/>
                  </a:lnTo>
                  <a:lnTo>
                    <a:pt x="2514676" y="6328981"/>
                  </a:lnTo>
                  <a:lnTo>
                    <a:pt x="2566352" y="6201981"/>
                  </a:lnTo>
                  <a:close/>
                </a:path>
                <a:path w="3761104" h="14076044">
                  <a:moveTo>
                    <a:pt x="2853906" y="3534981"/>
                  </a:moveTo>
                  <a:lnTo>
                    <a:pt x="2805938" y="3407981"/>
                  </a:lnTo>
                  <a:lnTo>
                    <a:pt x="2703538" y="3407981"/>
                  </a:lnTo>
                  <a:lnTo>
                    <a:pt x="2751315" y="3534981"/>
                  </a:lnTo>
                  <a:lnTo>
                    <a:pt x="2853906" y="3534981"/>
                  </a:lnTo>
                  <a:close/>
                </a:path>
                <a:path w="3761104" h="14076044">
                  <a:moveTo>
                    <a:pt x="2862211" y="10519981"/>
                  </a:moveTo>
                  <a:lnTo>
                    <a:pt x="2714523" y="10519981"/>
                  </a:lnTo>
                  <a:lnTo>
                    <a:pt x="2666923" y="10646982"/>
                  </a:lnTo>
                  <a:lnTo>
                    <a:pt x="2815361" y="10646982"/>
                  </a:lnTo>
                  <a:lnTo>
                    <a:pt x="2862211" y="10519981"/>
                  </a:lnTo>
                  <a:close/>
                </a:path>
                <a:path w="3761104" h="14076044">
                  <a:moveTo>
                    <a:pt x="2862211" y="9122981"/>
                  </a:moveTo>
                  <a:lnTo>
                    <a:pt x="2815361" y="8995981"/>
                  </a:lnTo>
                  <a:lnTo>
                    <a:pt x="2618676" y="8995981"/>
                  </a:lnTo>
                  <a:lnTo>
                    <a:pt x="2670911" y="9122981"/>
                  </a:lnTo>
                  <a:lnTo>
                    <a:pt x="2862211" y="9122981"/>
                  </a:lnTo>
                  <a:close/>
                </a:path>
                <a:path w="3761104" h="14076044">
                  <a:moveTo>
                    <a:pt x="2862211" y="7725981"/>
                  </a:moveTo>
                  <a:lnTo>
                    <a:pt x="2722384" y="7725981"/>
                  </a:lnTo>
                  <a:lnTo>
                    <a:pt x="2670911" y="7852981"/>
                  </a:lnTo>
                  <a:lnTo>
                    <a:pt x="2815361" y="7852981"/>
                  </a:lnTo>
                  <a:lnTo>
                    <a:pt x="2862211" y="7725981"/>
                  </a:lnTo>
                  <a:close/>
                </a:path>
                <a:path w="3761104" h="14076044">
                  <a:moveTo>
                    <a:pt x="2862211" y="6328981"/>
                  </a:moveTo>
                  <a:lnTo>
                    <a:pt x="2815361" y="6201981"/>
                  </a:lnTo>
                  <a:lnTo>
                    <a:pt x="2666923" y="6201981"/>
                  </a:lnTo>
                  <a:lnTo>
                    <a:pt x="2714523" y="6328981"/>
                  </a:lnTo>
                  <a:lnTo>
                    <a:pt x="2862211" y="6328981"/>
                  </a:lnTo>
                  <a:close/>
                </a:path>
                <a:path w="3761104" h="14076044">
                  <a:moveTo>
                    <a:pt x="2862211" y="4931981"/>
                  </a:moveTo>
                  <a:lnTo>
                    <a:pt x="2714523" y="4931981"/>
                  </a:lnTo>
                  <a:lnTo>
                    <a:pt x="2666923" y="5058981"/>
                  </a:lnTo>
                  <a:lnTo>
                    <a:pt x="2815361" y="5058981"/>
                  </a:lnTo>
                  <a:lnTo>
                    <a:pt x="2862211" y="4931981"/>
                  </a:lnTo>
                  <a:close/>
                </a:path>
                <a:path w="3761104" h="14076044">
                  <a:moveTo>
                    <a:pt x="3115386" y="3661981"/>
                  </a:moveTo>
                  <a:lnTo>
                    <a:pt x="3075584" y="3534981"/>
                  </a:lnTo>
                  <a:lnTo>
                    <a:pt x="3017901" y="3534981"/>
                  </a:lnTo>
                  <a:lnTo>
                    <a:pt x="3057817" y="3661981"/>
                  </a:lnTo>
                  <a:lnTo>
                    <a:pt x="3115386" y="3661981"/>
                  </a:lnTo>
                  <a:close/>
                </a:path>
                <a:path w="3761104" h="14076044">
                  <a:moveTo>
                    <a:pt x="3116948" y="10392981"/>
                  </a:moveTo>
                  <a:lnTo>
                    <a:pt x="3060217" y="10392981"/>
                  </a:lnTo>
                  <a:lnTo>
                    <a:pt x="3021317" y="10519981"/>
                  </a:lnTo>
                  <a:lnTo>
                    <a:pt x="3078137" y="10519981"/>
                  </a:lnTo>
                  <a:lnTo>
                    <a:pt x="3116948" y="10392981"/>
                  </a:lnTo>
                  <a:close/>
                </a:path>
                <a:path w="3761104" h="14076044">
                  <a:moveTo>
                    <a:pt x="3116948" y="9249981"/>
                  </a:moveTo>
                  <a:lnTo>
                    <a:pt x="3078137" y="9122981"/>
                  </a:lnTo>
                  <a:lnTo>
                    <a:pt x="3008033" y="9122981"/>
                  </a:lnTo>
                  <a:lnTo>
                    <a:pt x="3050629" y="9249981"/>
                  </a:lnTo>
                  <a:lnTo>
                    <a:pt x="3116948" y="9249981"/>
                  </a:lnTo>
                  <a:close/>
                </a:path>
                <a:path w="3761104" h="14076044">
                  <a:moveTo>
                    <a:pt x="3116948" y="7598981"/>
                  </a:moveTo>
                  <a:lnTo>
                    <a:pt x="3050629" y="7598981"/>
                  </a:lnTo>
                  <a:lnTo>
                    <a:pt x="3008033" y="7725981"/>
                  </a:lnTo>
                  <a:lnTo>
                    <a:pt x="3078137" y="7725981"/>
                  </a:lnTo>
                  <a:lnTo>
                    <a:pt x="3116948" y="7598981"/>
                  </a:lnTo>
                  <a:close/>
                </a:path>
                <a:path w="3761104" h="14076044">
                  <a:moveTo>
                    <a:pt x="3116948" y="6455981"/>
                  </a:moveTo>
                  <a:lnTo>
                    <a:pt x="3078137" y="6328981"/>
                  </a:lnTo>
                  <a:lnTo>
                    <a:pt x="3021317" y="6328981"/>
                  </a:lnTo>
                  <a:lnTo>
                    <a:pt x="3060217" y="6455981"/>
                  </a:lnTo>
                  <a:lnTo>
                    <a:pt x="3116948" y="6455981"/>
                  </a:lnTo>
                  <a:close/>
                </a:path>
                <a:path w="3761104" h="14076044">
                  <a:moveTo>
                    <a:pt x="3116948" y="4804981"/>
                  </a:moveTo>
                  <a:lnTo>
                    <a:pt x="3060217" y="4804981"/>
                  </a:lnTo>
                  <a:lnTo>
                    <a:pt x="3021317" y="4931981"/>
                  </a:lnTo>
                  <a:lnTo>
                    <a:pt x="3078137" y="4931981"/>
                  </a:lnTo>
                  <a:lnTo>
                    <a:pt x="3116948" y="4804981"/>
                  </a:lnTo>
                  <a:close/>
                </a:path>
                <a:path w="3761104" h="14076044">
                  <a:moveTo>
                    <a:pt x="3220631" y="10265981"/>
                  </a:moveTo>
                  <a:lnTo>
                    <a:pt x="3198495" y="10265981"/>
                  </a:lnTo>
                  <a:lnTo>
                    <a:pt x="3167316" y="10392981"/>
                  </a:lnTo>
                  <a:lnTo>
                    <a:pt x="3189414" y="10392981"/>
                  </a:lnTo>
                  <a:lnTo>
                    <a:pt x="3220631" y="10265981"/>
                  </a:lnTo>
                  <a:close/>
                </a:path>
                <a:path w="3761104" h="14076044">
                  <a:moveTo>
                    <a:pt x="3220631" y="9376981"/>
                  </a:moveTo>
                  <a:lnTo>
                    <a:pt x="3189414" y="9249981"/>
                  </a:lnTo>
                  <a:lnTo>
                    <a:pt x="3167316" y="9249981"/>
                  </a:lnTo>
                  <a:lnTo>
                    <a:pt x="3198495" y="9376981"/>
                  </a:lnTo>
                  <a:lnTo>
                    <a:pt x="3220631" y="9376981"/>
                  </a:lnTo>
                  <a:close/>
                </a:path>
                <a:path w="3761104" h="14076044">
                  <a:moveTo>
                    <a:pt x="3220631" y="7471981"/>
                  </a:moveTo>
                  <a:lnTo>
                    <a:pt x="3198495" y="7471981"/>
                  </a:lnTo>
                  <a:lnTo>
                    <a:pt x="3167316" y="7598981"/>
                  </a:lnTo>
                  <a:lnTo>
                    <a:pt x="3189414" y="7598981"/>
                  </a:lnTo>
                  <a:lnTo>
                    <a:pt x="3220631" y="7471981"/>
                  </a:lnTo>
                  <a:close/>
                </a:path>
                <a:path w="3761104" h="14076044">
                  <a:moveTo>
                    <a:pt x="3220631" y="6582981"/>
                  </a:moveTo>
                  <a:lnTo>
                    <a:pt x="3189414" y="6455981"/>
                  </a:lnTo>
                  <a:lnTo>
                    <a:pt x="3167316" y="6455981"/>
                  </a:lnTo>
                  <a:lnTo>
                    <a:pt x="3198495" y="6582981"/>
                  </a:lnTo>
                  <a:lnTo>
                    <a:pt x="3220631" y="6582981"/>
                  </a:lnTo>
                  <a:close/>
                </a:path>
                <a:path w="3761104" h="14076044">
                  <a:moveTo>
                    <a:pt x="3222853" y="4677981"/>
                  </a:moveTo>
                  <a:lnTo>
                    <a:pt x="3202851" y="4677981"/>
                  </a:lnTo>
                  <a:lnTo>
                    <a:pt x="3167316" y="4804981"/>
                  </a:lnTo>
                  <a:lnTo>
                    <a:pt x="3189414" y="4804981"/>
                  </a:lnTo>
                  <a:lnTo>
                    <a:pt x="3222853" y="4677981"/>
                  </a:lnTo>
                  <a:close/>
                </a:path>
                <a:path w="3761104" h="14076044">
                  <a:moveTo>
                    <a:pt x="3223133" y="3788981"/>
                  </a:moveTo>
                  <a:lnTo>
                    <a:pt x="3189414" y="3661981"/>
                  </a:lnTo>
                  <a:lnTo>
                    <a:pt x="3167316" y="3661981"/>
                  </a:lnTo>
                  <a:lnTo>
                    <a:pt x="3199752" y="3788981"/>
                  </a:lnTo>
                  <a:lnTo>
                    <a:pt x="3223133" y="3788981"/>
                  </a:lnTo>
                  <a:close/>
                </a:path>
                <a:path w="3761104" h="14076044">
                  <a:moveTo>
                    <a:pt x="3305860" y="4550981"/>
                  </a:moveTo>
                  <a:lnTo>
                    <a:pt x="3288957" y="4550981"/>
                  </a:lnTo>
                  <a:lnTo>
                    <a:pt x="3263671" y="4677981"/>
                  </a:lnTo>
                  <a:lnTo>
                    <a:pt x="3281083" y="4677981"/>
                  </a:lnTo>
                  <a:lnTo>
                    <a:pt x="3305860" y="4550981"/>
                  </a:lnTo>
                  <a:close/>
                </a:path>
                <a:path w="3761104" h="14076044">
                  <a:moveTo>
                    <a:pt x="3306673" y="3915981"/>
                  </a:moveTo>
                  <a:lnTo>
                    <a:pt x="3281769" y="3788981"/>
                  </a:lnTo>
                  <a:lnTo>
                    <a:pt x="3256165" y="3788981"/>
                  </a:lnTo>
                  <a:lnTo>
                    <a:pt x="3280143" y="3915981"/>
                  </a:lnTo>
                  <a:lnTo>
                    <a:pt x="3306673" y="3915981"/>
                  </a:lnTo>
                  <a:close/>
                </a:path>
                <a:path w="3761104" h="14076044">
                  <a:moveTo>
                    <a:pt x="3400234" y="4169981"/>
                  </a:moveTo>
                  <a:lnTo>
                    <a:pt x="3394557" y="4169981"/>
                  </a:lnTo>
                  <a:lnTo>
                    <a:pt x="3387255" y="4042981"/>
                  </a:lnTo>
                  <a:lnTo>
                    <a:pt x="3363823" y="4042981"/>
                  </a:lnTo>
                  <a:lnTo>
                    <a:pt x="3347707" y="3915981"/>
                  </a:lnTo>
                  <a:lnTo>
                    <a:pt x="3319627" y="3915981"/>
                  </a:lnTo>
                  <a:lnTo>
                    <a:pt x="3335134" y="4042981"/>
                  </a:lnTo>
                  <a:lnTo>
                    <a:pt x="3357702" y="4042981"/>
                  </a:lnTo>
                  <a:lnTo>
                    <a:pt x="3364750" y="4169981"/>
                  </a:lnTo>
                  <a:lnTo>
                    <a:pt x="3370135" y="4169981"/>
                  </a:lnTo>
                  <a:lnTo>
                    <a:pt x="3369475" y="4296981"/>
                  </a:lnTo>
                  <a:lnTo>
                    <a:pt x="3362426" y="4296981"/>
                  </a:lnTo>
                  <a:lnTo>
                    <a:pt x="3356038" y="4423981"/>
                  </a:lnTo>
                  <a:lnTo>
                    <a:pt x="3329267" y="4423981"/>
                  </a:lnTo>
                  <a:lnTo>
                    <a:pt x="3310826" y="4550981"/>
                  </a:lnTo>
                  <a:lnTo>
                    <a:pt x="3346767" y="4550981"/>
                  </a:lnTo>
                  <a:lnTo>
                    <a:pt x="3362896" y="4423981"/>
                  </a:lnTo>
                  <a:lnTo>
                    <a:pt x="3386645" y="4423981"/>
                  </a:lnTo>
                  <a:lnTo>
                    <a:pt x="3392843" y="4296981"/>
                  </a:lnTo>
                  <a:lnTo>
                    <a:pt x="3399612" y="4296981"/>
                  </a:lnTo>
                  <a:lnTo>
                    <a:pt x="3400234" y="4169981"/>
                  </a:lnTo>
                  <a:close/>
                </a:path>
                <a:path w="3761104" h="14076044">
                  <a:moveTo>
                    <a:pt x="3400399" y="9884981"/>
                  </a:moveTo>
                  <a:lnTo>
                    <a:pt x="3399155" y="9757981"/>
                  </a:lnTo>
                  <a:lnTo>
                    <a:pt x="3395408" y="9757981"/>
                  </a:lnTo>
                  <a:lnTo>
                    <a:pt x="3389160" y="9630981"/>
                  </a:lnTo>
                  <a:lnTo>
                    <a:pt x="3369195" y="9630981"/>
                  </a:lnTo>
                  <a:lnTo>
                    <a:pt x="3355454" y="9503981"/>
                  </a:lnTo>
                  <a:lnTo>
                    <a:pt x="3320504" y="9503981"/>
                  </a:lnTo>
                  <a:lnTo>
                    <a:pt x="3299282" y="9376981"/>
                  </a:lnTo>
                  <a:lnTo>
                    <a:pt x="3253054" y="9376981"/>
                  </a:lnTo>
                  <a:lnTo>
                    <a:pt x="3276447" y="9503981"/>
                  </a:lnTo>
                  <a:lnTo>
                    <a:pt x="3315411" y="9503981"/>
                  </a:lnTo>
                  <a:lnTo>
                    <a:pt x="3331006" y="9630981"/>
                  </a:lnTo>
                  <a:lnTo>
                    <a:pt x="3354387" y="9630981"/>
                  </a:lnTo>
                  <a:lnTo>
                    <a:pt x="3362185" y="9757981"/>
                  </a:lnTo>
                  <a:lnTo>
                    <a:pt x="3369970" y="9757981"/>
                  </a:lnTo>
                  <a:lnTo>
                    <a:pt x="3369970" y="9884981"/>
                  </a:lnTo>
                  <a:lnTo>
                    <a:pt x="3362185" y="9884981"/>
                  </a:lnTo>
                  <a:lnTo>
                    <a:pt x="3354387" y="10011981"/>
                  </a:lnTo>
                  <a:lnTo>
                    <a:pt x="3331006" y="10011981"/>
                  </a:lnTo>
                  <a:lnTo>
                    <a:pt x="3315411" y="10138981"/>
                  </a:lnTo>
                  <a:lnTo>
                    <a:pt x="3276447" y="10138981"/>
                  </a:lnTo>
                  <a:lnTo>
                    <a:pt x="3253054" y="10265981"/>
                  </a:lnTo>
                  <a:lnTo>
                    <a:pt x="3299282" y="10265981"/>
                  </a:lnTo>
                  <a:lnTo>
                    <a:pt x="3320504" y="10138981"/>
                  </a:lnTo>
                  <a:lnTo>
                    <a:pt x="3355454" y="10138981"/>
                  </a:lnTo>
                  <a:lnTo>
                    <a:pt x="3369195" y="10011981"/>
                  </a:lnTo>
                  <a:lnTo>
                    <a:pt x="3389160" y="10011981"/>
                  </a:lnTo>
                  <a:lnTo>
                    <a:pt x="3395408" y="9884981"/>
                  </a:lnTo>
                  <a:lnTo>
                    <a:pt x="3400399" y="9884981"/>
                  </a:lnTo>
                  <a:close/>
                </a:path>
                <a:path w="3761104" h="14076044">
                  <a:moveTo>
                    <a:pt x="3400399" y="7090981"/>
                  </a:moveTo>
                  <a:lnTo>
                    <a:pt x="3399155" y="6963981"/>
                  </a:lnTo>
                  <a:lnTo>
                    <a:pt x="3395408" y="6963981"/>
                  </a:lnTo>
                  <a:lnTo>
                    <a:pt x="3389160" y="6836981"/>
                  </a:lnTo>
                  <a:lnTo>
                    <a:pt x="3369195" y="6836981"/>
                  </a:lnTo>
                  <a:lnTo>
                    <a:pt x="3355454" y="6709981"/>
                  </a:lnTo>
                  <a:lnTo>
                    <a:pt x="3320504" y="6709981"/>
                  </a:lnTo>
                  <a:lnTo>
                    <a:pt x="3299282" y="6582981"/>
                  </a:lnTo>
                  <a:lnTo>
                    <a:pt x="3253054" y="6582981"/>
                  </a:lnTo>
                  <a:lnTo>
                    <a:pt x="3276447" y="6709981"/>
                  </a:lnTo>
                  <a:lnTo>
                    <a:pt x="3315411" y="6709981"/>
                  </a:lnTo>
                  <a:lnTo>
                    <a:pt x="3331006" y="6836981"/>
                  </a:lnTo>
                  <a:lnTo>
                    <a:pt x="3354387" y="6836981"/>
                  </a:lnTo>
                  <a:lnTo>
                    <a:pt x="3362185" y="6963981"/>
                  </a:lnTo>
                  <a:lnTo>
                    <a:pt x="3369970" y="6963981"/>
                  </a:lnTo>
                  <a:lnTo>
                    <a:pt x="3369970" y="7090981"/>
                  </a:lnTo>
                  <a:lnTo>
                    <a:pt x="3362185" y="7090981"/>
                  </a:lnTo>
                  <a:lnTo>
                    <a:pt x="3354387" y="7217981"/>
                  </a:lnTo>
                  <a:lnTo>
                    <a:pt x="3331006" y="7217981"/>
                  </a:lnTo>
                  <a:lnTo>
                    <a:pt x="3315411" y="7344981"/>
                  </a:lnTo>
                  <a:lnTo>
                    <a:pt x="3276447" y="7344981"/>
                  </a:lnTo>
                  <a:lnTo>
                    <a:pt x="3253054" y="7471981"/>
                  </a:lnTo>
                  <a:lnTo>
                    <a:pt x="3299282" y="7471981"/>
                  </a:lnTo>
                  <a:lnTo>
                    <a:pt x="3320504" y="7344981"/>
                  </a:lnTo>
                  <a:lnTo>
                    <a:pt x="3355454" y="7344981"/>
                  </a:lnTo>
                  <a:lnTo>
                    <a:pt x="3369195" y="7217981"/>
                  </a:lnTo>
                  <a:lnTo>
                    <a:pt x="3389160" y="7217981"/>
                  </a:lnTo>
                  <a:lnTo>
                    <a:pt x="3395408" y="7090981"/>
                  </a:lnTo>
                  <a:lnTo>
                    <a:pt x="3400399" y="7090981"/>
                  </a:lnTo>
                  <a:close/>
                </a:path>
                <a:path w="3761104" h="14076044">
                  <a:moveTo>
                    <a:pt x="3761054" y="4167174"/>
                  </a:moveTo>
                  <a:lnTo>
                    <a:pt x="3759847" y="4113961"/>
                  </a:lnTo>
                  <a:lnTo>
                    <a:pt x="3756253" y="4060977"/>
                  </a:lnTo>
                  <a:lnTo>
                    <a:pt x="3750272" y="4008196"/>
                  </a:lnTo>
                  <a:lnTo>
                    <a:pt x="3741890" y="3955681"/>
                  </a:lnTo>
                  <a:lnTo>
                    <a:pt x="3731107" y="3903535"/>
                  </a:lnTo>
                  <a:lnTo>
                    <a:pt x="3717912" y="3851859"/>
                  </a:lnTo>
                  <a:lnTo>
                    <a:pt x="3702329" y="3800729"/>
                  </a:lnTo>
                  <a:lnTo>
                    <a:pt x="3684346" y="3750233"/>
                  </a:lnTo>
                  <a:lnTo>
                    <a:pt x="3666375" y="3705910"/>
                  </a:lnTo>
                  <a:lnTo>
                    <a:pt x="3646500" y="3662261"/>
                  </a:lnTo>
                  <a:lnTo>
                    <a:pt x="3624745" y="3619309"/>
                  </a:lnTo>
                  <a:lnTo>
                    <a:pt x="3601072" y="3577145"/>
                  </a:lnTo>
                  <a:lnTo>
                    <a:pt x="3575520" y="3535819"/>
                  </a:lnTo>
                  <a:lnTo>
                    <a:pt x="3548062" y="3495395"/>
                  </a:lnTo>
                  <a:lnTo>
                    <a:pt x="3518712" y="3455936"/>
                  </a:lnTo>
                  <a:lnTo>
                    <a:pt x="3487470" y="3417506"/>
                  </a:lnTo>
                  <a:lnTo>
                    <a:pt x="3454349" y="3380155"/>
                  </a:lnTo>
                  <a:lnTo>
                    <a:pt x="3424745" y="3349536"/>
                  </a:lnTo>
                  <a:lnTo>
                    <a:pt x="3419779" y="3344380"/>
                  </a:lnTo>
                  <a:lnTo>
                    <a:pt x="3383927" y="3310293"/>
                  </a:lnTo>
                  <a:lnTo>
                    <a:pt x="3346843" y="3277908"/>
                  </a:lnTo>
                  <a:lnTo>
                    <a:pt x="3308604" y="3247237"/>
                  </a:lnTo>
                  <a:lnTo>
                    <a:pt x="3269234" y="3218307"/>
                  </a:lnTo>
                  <a:lnTo>
                    <a:pt x="3228810" y="3191154"/>
                  </a:lnTo>
                  <a:lnTo>
                    <a:pt x="3187395" y="3165779"/>
                  </a:lnTo>
                  <a:lnTo>
                    <a:pt x="3145015" y="3142208"/>
                  </a:lnTo>
                  <a:lnTo>
                    <a:pt x="3101746" y="3120466"/>
                  </a:lnTo>
                  <a:lnTo>
                    <a:pt x="3057639" y="3100590"/>
                  </a:lnTo>
                  <a:lnTo>
                    <a:pt x="3012757" y="3082582"/>
                  </a:lnTo>
                  <a:lnTo>
                    <a:pt x="2967139" y="3066478"/>
                  </a:lnTo>
                  <a:lnTo>
                    <a:pt x="2920847" y="3052292"/>
                  </a:lnTo>
                  <a:lnTo>
                    <a:pt x="2873959" y="3040049"/>
                  </a:lnTo>
                  <a:lnTo>
                    <a:pt x="2826486" y="3029762"/>
                  </a:lnTo>
                  <a:lnTo>
                    <a:pt x="2778531" y="3021469"/>
                  </a:lnTo>
                  <a:lnTo>
                    <a:pt x="2730119" y="3015183"/>
                  </a:lnTo>
                  <a:lnTo>
                    <a:pt x="2681313" y="3010928"/>
                  </a:lnTo>
                  <a:lnTo>
                    <a:pt x="2676042" y="3010700"/>
                  </a:lnTo>
                  <a:lnTo>
                    <a:pt x="2632164" y="3008731"/>
                  </a:lnTo>
                  <a:lnTo>
                    <a:pt x="2582735" y="3008604"/>
                  </a:lnTo>
                  <a:lnTo>
                    <a:pt x="2533091" y="3010585"/>
                  </a:lnTo>
                  <a:lnTo>
                    <a:pt x="2483091" y="3010700"/>
                  </a:lnTo>
                  <a:lnTo>
                    <a:pt x="2434056" y="3005036"/>
                  </a:lnTo>
                  <a:lnTo>
                    <a:pt x="2386330" y="2993720"/>
                  </a:lnTo>
                  <a:lnTo>
                    <a:pt x="2340292" y="2976892"/>
                  </a:lnTo>
                  <a:lnTo>
                    <a:pt x="2296287" y="2954680"/>
                  </a:lnTo>
                  <a:lnTo>
                    <a:pt x="2254681" y="2927223"/>
                  </a:lnTo>
                  <a:lnTo>
                    <a:pt x="2215845" y="2894634"/>
                  </a:lnTo>
                  <a:lnTo>
                    <a:pt x="2180145" y="2856801"/>
                  </a:lnTo>
                  <a:lnTo>
                    <a:pt x="2149297" y="2815285"/>
                  </a:lnTo>
                  <a:lnTo>
                    <a:pt x="2123541" y="2770606"/>
                  </a:lnTo>
                  <a:lnTo>
                    <a:pt x="2103094" y="2723324"/>
                  </a:lnTo>
                  <a:lnTo>
                    <a:pt x="2088210" y="2673947"/>
                  </a:lnTo>
                  <a:lnTo>
                    <a:pt x="2079104" y="2623007"/>
                  </a:lnTo>
                  <a:lnTo>
                    <a:pt x="2076018" y="2571038"/>
                  </a:lnTo>
                  <a:lnTo>
                    <a:pt x="2076018" y="0"/>
                  </a:lnTo>
                  <a:lnTo>
                    <a:pt x="1734896" y="0"/>
                  </a:lnTo>
                  <a:lnTo>
                    <a:pt x="1734896" y="2571038"/>
                  </a:lnTo>
                  <a:lnTo>
                    <a:pt x="1736483" y="2620670"/>
                  </a:lnTo>
                  <a:lnTo>
                    <a:pt x="1741208" y="2669908"/>
                  </a:lnTo>
                  <a:lnTo>
                    <a:pt x="1749005" y="2718600"/>
                  </a:lnTo>
                  <a:lnTo>
                    <a:pt x="1759826" y="2766593"/>
                  </a:lnTo>
                  <a:lnTo>
                    <a:pt x="1773580" y="2813748"/>
                  </a:lnTo>
                  <a:lnTo>
                    <a:pt x="1790230" y="2859913"/>
                  </a:lnTo>
                  <a:lnTo>
                    <a:pt x="1809699" y="2904947"/>
                  </a:lnTo>
                  <a:lnTo>
                    <a:pt x="1831911" y="2948698"/>
                  </a:lnTo>
                  <a:lnTo>
                    <a:pt x="1856828" y="2991027"/>
                  </a:lnTo>
                  <a:lnTo>
                    <a:pt x="1884375" y="3031782"/>
                  </a:lnTo>
                  <a:lnTo>
                    <a:pt x="1914486" y="3070822"/>
                  </a:lnTo>
                  <a:lnTo>
                    <a:pt x="1947100" y="3107994"/>
                  </a:lnTo>
                  <a:lnTo>
                    <a:pt x="1982165" y="3143173"/>
                  </a:lnTo>
                  <a:lnTo>
                    <a:pt x="2019020" y="3175774"/>
                  </a:lnTo>
                  <a:lnTo>
                    <a:pt x="2057450" y="3205746"/>
                  </a:lnTo>
                  <a:lnTo>
                    <a:pt x="2097341" y="3233051"/>
                  </a:lnTo>
                  <a:lnTo>
                    <a:pt x="2138591" y="3257664"/>
                  </a:lnTo>
                  <a:lnTo>
                    <a:pt x="2181098" y="3279521"/>
                  </a:lnTo>
                  <a:lnTo>
                    <a:pt x="2224760" y="3298596"/>
                  </a:lnTo>
                  <a:lnTo>
                    <a:pt x="2269464" y="3314852"/>
                  </a:lnTo>
                  <a:lnTo>
                    <a:pt x="2315108" y="3328251"/>
                  </a:lnTo>
                  <a:lnTo>
                    <a:pt x="2361603" y="3338753"/>
                  </a:lnTo>
                  <a:lnTo>
                    <a:pt x="2408834" y="3346323"/>
                  </a:lnTo>
                  <a:lnTo>
                    <a:pt x="2456700" y="3350933"/>
                  </a:lnTo>
                  <a:lnTo>
                    <a:pt x="2505087" y="3352520"/>
                  </a:lnTo>
                  <a:lnTo>
                    <a:pt x="2602903" y="3349536"/>
                  </a:lnTo>
                  <a:lnTo>
                    <a:pt x="2651556" y="3350882"/>
                  </a:lnTo>
                  <a:lnTo>
                    <a:pt x="2699778" y="3355086"/>
                  </a:lnTo>
                  <a:lnTo>
                    <a:pt x="2747429" y="3362109"/>
                  </a:lnTo>
                  <a:lnTo>
                    <a:pt x="2794431" y="3371875"/>
                  </a:lnTo>
                  <a:lnTo>
                    <a:pt x="2840659" y="3384372"/>
                  </a:lnTo>
                  <a:lnTo>
                    <a:pt x="2886011" y="3399536"/>
                  </a:lnTo>
                  <a:lnTo>
                    <a:pt x="2930372" y="3417328"/>
                  </a:lnTo>
                  <a:lnTo>
                    <a:pt x="2973641" y="3437712"/>
                  </a:lnTo>
                  <a:lnTo>
                    <a:pt x="3015704" y="3460648"/>
                  </a:lnTo>
                  <a:lnTo>
                    <a:pt x="3056458" y="3486073"/>
                  </a:lnTo>
                  <a:lnTo>
                    <a:pt x="3095777" y="3513963"/>
                  </a:lnTo>
                  <a:lnTo>
                    <a:pt x="3133585" y="3544265"/>
                  </a:lnTo>
                  <a:lnTo>
                    <a:pt x="3169742" y="3576929"/>
                  </a:lnTo>
                  <a:lnTo>
                    <a:pt x="3204159" y="3611930"/>
                  </a:lnTo>
                  <a:lnTo>
                    <a:pt x="3238716" y="3651745"/>
                  </a:lnTo>
                  <a:lnTo>
                    <a:pt x="3270275" y="3693236"/>
                  </a:lnTo>
                  <a:lnTo>
                    <a:pt x="3298825" y="3736251"/>
                  </a:lnTo>
                  <a:lnTo>
                    <a:pt x="3324377" y="3780650"/>
                  </a:lnTo>
                  <a:lnTo>
                    <a:pt x="3346907" y="3826268"/>
                  </a:lnTo>
                  <a:lnTo>
                    <a:pt x="3366439" y="3872954"/>
                  </a:lnTo>
                  <a:lnTo>
                    <a:pt x="3382962" y="3920566"/>
                  </a:lnTo>
                  <a:lnTo>
                    <a:pt x="3396475" y="3968940"/>
                  </a:lnTo>
                  <a:lnTo>
                    <a:pt x="3406978" y="4017924"/>
                  </a:lnTo>
                  <a:lnTo>
                    <a:pt x="3414471" y="4067365"/>
                  </a:lnTo>
                  <a:lnTo>
                    <a:pt x="3418954" y="4117124"/>
                  </a:lnTo>
                  <a:lnTo>
                    <a:pt x="3420440" y="4167174"/>
                  </a:lnTo>
                  <a:lnTo>
                    <a:pt x="3761054" y="4167174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3513" y="4167187"/>
              <a:ext cx="354330" cy="153670"/>
            </a:xfrm>
            <a:custGeom>
              <a:avLst/>
              <a:gdLst/>
              <a:ahLst/>
              <a:cxnLst/>
              <a:rect l="l" t="t" r="r" b="b"/>
              <a:pathLst>
                <a:path w="354329" h="153670">
                  <a:moveTo>
                    <a:pt x="354075" y="0"/>
                  </a:moveTo>
                  <a:lnTo>
                    <a:pt x="13334" y="0"/>
                  </a:lnTo>
                  <a:lnTo>
                    <a:pt x="12715" y="38564"/>
                  </a:lnTo>
                  <a:lnTo>
                    <a:pt x="10286" y="77057"/>
                  </a:lnTo>
                  <a:lnTo>
                    <a:pt x="6048" y="115407"/>
                  </a:lnTo>
                  <a:lnTo>
                    <a:pt x="0" y="153543"/>
                  </a:lnTo>
                  <a:lnTo>
                    <a:pt x="344550" y="153543"/>
                  </a:lnTo>
                  <a:lnTo>
                    <a:pt x="348861" y="115282"/>
                  </a:lnTo>
                  <a:lnTo>
                    <a:pt x="351885" y="76914"/>
                  </a:lnTo>
                  <a:lnTo>
                    <a:pt x="353623" y="38475"/>
                  </a:lnTo>
                  <a:lnTo>
                    <a:pt x="35407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6317" y="105980"/>
              <a:ext cx="3751579" cy="13970000"/>
            </a:xfrm>
            <a:custGeom>
              <a:avLst/>
              <a:gdLst/>
              <a:ahLst/>
              <a:cxnLst/>
              <a:rect l="l" t="t" r="r" b="b"/>
              <a:pathLst>
                <a:path w="3751579" h="13970000">
                  <a:moveTo>
                    <a:pt x="84823" y="10668000"/>
                  </a:moveTo>
                  <a:lnTo>
                    <a:pt x="70015" y="10668000"/>
                  </a:lnTo>
                  <a:lnTo>
                    <a:pt x="55321" y="10795000"/>
                  </a:lnTo>
                  <a:lnTo>
                    <a:pt x="31127" y="10795000"/>
                  </a:lnTo>
                  <a:lnTo>
                    <a:pt x="21615" y="10922000"/>
                  </a:lnTo>
                  <a:lnTo>
                    <a:pt x="7785" y="10922000"/>
                  </a:lnTo>
                  <a:lnTo>
                    <a:pt x="3467" y="11049000"/>
                  </a:lnTo>
                  <a:lnTo>
                    <a:pt x="876" y="11049000"/>
                  </a:lnTo>
                  <a:lnTo>
                    <a:pt x="0" y="11176000"/>
                  </a:lnTo>
                  <a:lnTo>
                    <a:pt x="3467" y="11176000"/>
                  </a:lnTo>
                  <a:lnTo>
                    <a:pt x="7785" y="11303000"/>
                  </a:lnTo>
                  <a:lnTo>
                    <a:pt x="21615" y="11303000"/>
                  </a:lnTo>
                  <a:lnTo>
                    <a:pt x="31127" y="11430000"/>
                  </a:lnTo>
                  <a:lnTo>
                    <a:pt x="55321" y="11430000"/>
                  </a:lnTo>
                  <a:lnTo>
                    <a:pt x="70015" y="11557000"/>
                  </a:lnTo>
                  <a:lnTo>
                    <a:pt x="84823" y="11557000"/>
                  </a:lnTo>
                  <a:lnTo>
                    <a:pt x="70485" y="11430000"/>
                  </a:lnTo>
                  <a:lnTo>
                    <a:pt x="57937" y="11430000"/>
                  </a:lnTo>
                  <a:lnTo>
                    <a:pt x="47180" y="11303000"/>
                  </a:lnTo>
                  <a:lnTo>
                    <a:pt x="31051" y="11303000"/>
                  </a:lnTo>
                  <a:lnTo>
                    <a:pt x="25666" y="11176000"/>
                  </a:lnTo>
                  <a:lnTo>
                    <a:pt x="20294" y="11176000"/>
                  </a:lnTo>
                  <a:lnTo>
                    <a:pt x="20294" y="11049000"/>
                  </a:lnTo>
                  <a:lnTo>
                    <a:pt x="25666" y="11049000"/>
                  </a:lnTo>
                  <a:lnTo>
                    <a:pt x="31051" y="10922000"/>
                  </a:lnTo>
                  <a:lnTo>
                    <a:pt x="47180" y="10922000"/>
                  </a:lnTo>
                  <a:lnTo>
                    <a:pt x="57937" y="10795000"/>
                  </a:lnTo>
                  <a:lnTo>
                    <a:pt x="70485" y="10795000"/>
                  </a:lnTo>
                  <a:lnTo>
                    <a:pt x="84823" y="10668000"/>
                  </a:lnTo>
                  <a:close/>
                </a:path>
                <a:path w="3751579" h="13970000">
                  <a:moveTo>
                    <a:pt x="84823" y="7874000"/>
                  </a:moveTo>
                  <a:lnTo>
                    <a:pt x="70015" y="7874000"/>
                  </a:lnTo>
                  <a:lnTo>
                    <a:pt x="55321" y="8001000"/>
                  </a:lnTo>
                  <a:lnTo>
                    <a:pt x="31127" y="8001000"/>
                  </a:lnTo>
                  <a:lnTo>
                    <a:pt x="21615" y="8128000"/>
                  </a:lnTo>
                  <a:lnTo>
                    <a:pt x="7785" y="8128000"/>
                  </a:lnTo>
                  <a:lnTo>
                    <a:pt x="3467" y="8255000"/>
                  </a:lnTo>
                  <a:lnTo>
                    <a:pt x="876" y="8255000"/>
                  </a:lnTo>
                  <a:lnTo>
                    <a:pt x="0" y="8382000"/>
                  </a:lnTo>
                  <a:lnTo>
                    <a:pt x="3467" y="8382000"/>
                  </a:lnTo>
                  <a:lnTo>
                    <a:pt x="7785" y="8509000"/>
                  </a:lnTo>
                  <a:lnTo>
                    <a:pt x="21615" y="8509000"/>
                  </a:lnTo>
                  <a:lnTo>
                    <a:pt x="31127" y="8636000"/>
                  </a:lnTo>
                  <a:lnTo>
                    <a:pt x="55321" y="8636000"/>
                  </a:lnTo>
                  <a:lnTo>
                    <a:pt x="70015" y="8763000"/>
                  </a:lnTo>
                  <a:lnTo>
                    <a:pt x="84823" y="8763000"/>
                  </a:lnTo>
                  <a:lnTo>
                    <a:pt x="70485" y="8636000"/>
                  </a:lnTo>
                  <a:lnTo>
                    <a:pt x="57937" y="8636000"/>
                  </a:lnTo>
                  <a:lnTo>
                    <a:pt x="47180" y="8509000"/>
                  </a:lnTo>
                  <a:lnTo>
                    <a:pt x="31051" y="8509000"/>
                  </a:lnTo>
                  <a:lnTo>
                    <a:pt x="25666" y="8382000"/>
                  </a:lnTo>
                  <a:lnTo>
                    <a:pt x="20294" y="8382000"/>
                  </a:lnTo>
                  <a:lnTo>
                    <a:pt x="20294" y="8255000"/>
                  </a:lnTo>
                  <a:lnTo>
                    <a:pt x="25666" y="8255000"/>
                  </a:lnTo>
                  <a:lnTo>
                    <a:pt x="31051" y="8128000"/>
                  </a:lnTo>
                  <a:lnTo>
                    <a:pt x="47180" y="8128000"/>
                  </a:lnTo>
                  <a:lnTo>
                    <a:pt x="57937" y="8001000"/>
                  </a:lnTo>
                  <a:lnTo>
                    <a:pt x="70485" y="8001000"/>
                  </a:lnTo>
                  <a:lnTo>
                    <a:pt x="84823" y="7874000"/>
                  </a:lnTo>
                  <a:close/>
                </a:path>
                <a:path w="3751579" h="13970000">
                  <a:moveTo>
                    <a:pt x="84823" y="5080000"/>
                  </a:moveTo>
                  <a:lnTo>
                    <a:pt x="70015" y="5080000"/>
                  </a:lnTo>
                  <a:lnTo>
                    <a:pt x="55321" y="5207000"/>
                  </a:lnTo>
                  <a:lnTo>
                    <a:pt x="31127" y="5207000"/>
                  </a:lnTo>
                  <a:lnTo>
                    <a:pt x="21615" y="5334000"/>
                  </a:lnTo>
                  <a:lnTo>
                    <a:pt x="7785" y="5334000"/>
                  </a:lnTo>
                  <a:lnTo>
                    <a:pt x="3467" y="5461000"/>
                  </a:lnTo>
                  <a:lnTo>
                    <a:pt x="876" y="5461000"/>
                  </a:lnTo>
                  <a:lnTo>
                    <a:pt x="0" y="5588000"/>
                  </a:lnTo>
                  <a:lnTo>
                    <a:pt x="3467" y="5588000"/>
                  </a:lnTo>
                  <a:lnTo>
                    <a:pt x="7785" y="5715000"/>
                  </a:lnTo>
                  <a:lnTo>
                    <a:pt x="21615" y="5715000"/>
                  </a:lnTo>
                  <a:lnTo>
                    <a:pt x="31127" y="5842000"/>
                  </a:lnTo>
                  <a:lnTo>
                    <a:pt x="55321" y="5842000"/>
                  </a:lnTo>
                  <a:lnTo>
                    <a:pt x="70015" y="5969000"/>
                  </a:lnTo>
                  <a:lnTo>
                    <a:pt x="84823" y="5969000"/>
                  </a:lnTo>
                  <a:lnTo>
                    <a:pt x="70485" y="5842000"/>
                  </a:lnTo>
                  <a:lnTo>
                    <a:pt x="57937" y="5842000"/>
                  </a:lnTo>
                  <a:lnTo>
                    <a:pt x="47180" y="5715000"/>
                  </a:lnTo>
                  <a:lnTo>
                    <a:pt x="31051" y="5715000"/>
                  </a:lnTo>
                  <a:lnTo>
                    <a:pt x="25666" y="5588000"/>
                  </a:lnTo>
                  <a:lnTo>
                    <a:pt x="20294" y="5588000"/>
                  </a:lnTo>
                  <a:lnTo>
                    <a:pt x="20294" y="5461000"/>
                  </a:lnTo>
                  <a:lnTo>
                    <a:pt x="25666" y="5461000"/>
                  </a:lnTo>
                  <a:lnTo>
                    <a:pt x="31051" y="5334000"/>
                  </a:lnTo>
                  <a:lnTo>
                    <a:pt x="47180" y="5334000"/>
                  </a:lnTo>
                  <a:lnTo>
                    <a:pt x="57937" y="5207000"/>
                  </a:lnTo>
                  <a:lnTo>
                    <a:pt x="70485" y="5207000"/>
                  </a:lnTo>
                  <a:lnTo>
                    <a:pt x="84823" y="5080000"/>
                  </a:lnTo>
                  <a:close/>
                </a:path>
                <a:path w="3751579" h="13970000">
                  <a:moveTo>
                    <a:pt x="138582" y="11684000"/>
                  </a:moveTo>
                  <a:lnTo>
                    <a:pt x="118872" y="11557000"/>
                  </a:lnTo>
                  <a:lnTo>
                    <a:pt x="104597" y="11557000"/>
                  </a:lnTo>
                  <a:lnTo>
                    <a:pt x="124472" y="11684000"/>
                  </a:lnTo>
                  <a:lnTo>
                    <a:pt x="138582" y="11684000"/>
                  </a:lnTo>
                  <a:close/>
                </a:path>
                <a:path w="3751579" h="13970000">
                  <a:moveTo>
                    <a:pt x="138582" y="10541000"/>
                  </a:moveTo>
                  <a:lnTo>
                    <a:pt x="124472" y="10541000"/>
                  </a:lnTo>
                  <a:lnTo>
                    <a:pt x="104597" y="10668000"/>
                  </a:lnTo>
                  <a:lnTo>
                    <a:pt x="118872" y="10668000"/>
                  </a:lnTo>
                  <a:lnTo>
                    <a:pt x="138582" y="10541000"/>
                  </a:lnTo>
                  <a:close/>
                </a:path>
                <a:path w="3751579" h="13970000">
                  <a:moveTo>
                    <a:pt x="138582" y="8890000"/>
                  </a:moveTo>
                  <a:lnTo>
                    <a:pt x="118872" y="8763000"/>
                  </a:lnTo>
                  <a:lnTo>
                    <a:pt x="104597" y="8763000"/>
                  </a:lnTo>
                  <a:lnTo>
                    <a:pt x="124472" y="8890000"/>
                  </a:lnTo>
                  <a:lnTo>
                    <a:pt x="138582" y="8890000"/>
                  </a:lnTo>
                  <a:close/>
                </a:path>
                <a:path w="3751579" h="13970000">
                  <a:moveTo>
                    <a:pt x="138582" y="7747000"/>
                  </a:moveTo>
                  <a:lnTo>
                    <a:pt x="124472" y="7747000"/>
                  </a:lnTo>
                  <a:lnTo>
                    <a:pt x="104597" y="7874000"/>
                  </a:lnTo>
                  <a:lnTo>
                    <a:pt x="118872" y="7874000"/>
                  </a:lnTo>
                  <a:lnTo>
                    <a:pt x="138582" y="7747000"/>
                  </a:lnTo>
                  <a:close/>
                </a:path>
                <a:path w="3751579" h="13970000">
                  <a:moveTo>
                    <a:pt x="138582" y="6096000"/>
                  </a:moveTo>
                  <a:lnTo>
                    <a:pt x="118872" y="5969000"/>
                  </a:lnTo>
                  <a:lnTo>
                    <a:pt x="104597" y="5969000"/>
                  </a:lnTo>
                  <a:lnTo>
                    <a:pt x="124472" y="6096000"/>
                  </a:lnTo>
                  <a:lnTo>
                    <a:pt x="138582" y="6096000"/>
                  </a:lnTo>
                  <a:close/>
                </a:path>
                <a:path w="3751579" h="13970000">
                  <a:moveTo>
                    <a:pt x="138582" y="4953000"/>
                  </a:moveTo>
                  <a:lnTo>
                    <a:pt x="124472" y="4953000"/>
                  </a:lnTo>
                  <a:lnTo>
                    <a:pt x="104597" y="5080000"/>
                  </a:lnTo>
                  <a:lnTo>
                    <a:pt x="118872" y="5080000"/>
                  </a:lnTo>
                  <a:lnTo>
                    <a:pt x="138582" y="4953000"/>
                  </a:lnTo>
                  <a:close/>
                </a:path>
                <a:path w="3751579" h="13970000">
                  <a:moveTo>
                    <a:pt x="208483" y="11811000"/>
                  </a:moveTo>
                  <a:lnTo>
                    <a:pt x="183388" y="11684000"/>
                  </a:lnTo>
                  <a:lnTo>
                    <a:pt x="169418" y="11684000"/>
                  </a:lnTo>
                  <a:lnTo>
                    <a:pt x="194487" y="11811000"/>
                  </a:lnTo>
                  <a:lnTo>
                    <a:pt x="208483" y="11811000"/>
                  </a:lnTo>
                  <a:close/>
                </a:path>
                <a:path w="3751579" h="13970000">
                  <a:moveTo>
                    <a:pt x="208483" y="9017000"/>
                  </a:moveTo>
                  <a:lnTo>
                    <a:pt x="183388" y="8890000"/>
                  </a:lnTo>
                  <a:lnTo>
                    <a:pt x="169418" y="8890000"/>
                  </a:lnTo>
                  <a:lnTo>
                    <a:pt x="194487" y="9017000"/>
                  </a:lnTo>
                  <a:lnTo>
                    <a:pt x="208483" y="9017000"/>
                  </a:lnTo>
                  <a:close/>
                </a:path>
                <a:path w="3751579" h="13970000">
                  <a:moveTo>
                    <a:pt x="208483" y="6223000"/>
                  </a:moveTo>
                  <a:lnTo>
                    <a:pt x="183388" y="6096000"/>
                  </a:lnTo>
                  <a:lnTo>
                    <a:pt x="169418" y="6096000"/>
                  </a:lnTo>
                  <a:lnTo>
                    <a:pt x="194487" y="6223000"/>
                  </a:lnTo>
                  <a:lnTo>
                    <a:pt x="208483" y="6223000"/>
                  </a:lnTo>
                  <a:close/>
                </a:path>
                <a:path w="3751579" h="13970000">
                  <a:moveTo>
                    <a:pt x="235369" y="10414000"/>
                  </a:moveTo>
                  <a:lnTo>
                    <a:pt x="194487" y="10414000"/>
                  </a:lnTo>
                  <a:lnTo>
                    <a:pt x="169418" y="10541000"/>
                  </a:lnTo>
                  <a:lnTo>
                    <a:pt x="208483" y="10541000"/>
                  </a:lnTo>
                  <a:lnTo>
                    <a:pt x="235369" y="10414000"/>
                  </a:lnTo>
                  <a:close/>
                </a:path>
                <a:path w="3751579" h="13970000">
                  <a:moveTo>
                    <a:pt x="235369" y="7620000"/>
                  </a:moveTo>
                  <a:lnTo>
                    <a:pt x="194487" y="7620000"/>
                  </a:lnTo>
                  <a:lnTo>
                    <a:pt x="169418" y="7747000"/>
                  </a:lnTo>
                  <a:lnTo>
                    <a:pt x="208483" y="7747000"/>
                  </a:lnTo>
                  <a:lnTo>
                    <a:pt x="235369" y="7620000"/>
                  </a:lnTo>
                  <a:close/>
                </a:path>
                <a:path w="3751579" h="13970000">
                  <a:moveTo>
                    <a:pt x="235369" y="4826000"/>
                  </a:moveTo>
                  <a:lnTo>
                    <a:pt x="194487" y="4826000"/>
                  </a:lnTo>
                  <a:lnTo>
                    <a:pt x="169418" y="4953000"/>
                  </a:lnTo>
                  <a:lnTo>
                    <a:pt x="208483" y="4953000"/>
                  </a:lnTo>
                  <a:lnTo>
                    <a:pt x="235369" y="4826000"/>
                  </a:lnTo>
                  <a:close/>
                </a:path>
                <a:path w="3751579" h="13970000">
                  <a:moveTo>
                    <a:pt x="326771" y="11938000"/>
                  </a:moveTo>
                  <a:lnTo>
                    <a:pt x="294513" y="11811000"/>
                  </a:lnTo>
                  <a:lnTo>
                    <a:pt x="249809" y="11811000"/>
                  </a:lnTo>
                  <a:lnTo>
                    <a:pt x="280060" y="11938000"/>
                  </a:lnTo>
                  <a:lnTo>
                    <a:pt x="326771" y="11938000"/>
                  </a:lnTo>
                  <a:close/>
                </a:path>
                <a:path w="3751579" h="13970000">
                  <a:moveTo>
                    <a:pt x="326771" y="10287000"/>
                  </a:moveTo>
                  <a:lnTo>
                    <a:pt x="312039" y="10287000"/>
                  </a:lnTo>
                  <a:lnTo>
                    <a:pt x="280060" y="10414000"/>
                  </a:lnTo>
                  <a:lnTo>
                    <a:pt x="294513" y="10414000"/>
                  </a:lnTo>
                  <a:lnTo>
                    <a:pt x="326771" y="10287000"/>
                  </a:lnTo>
                  <a:close/>
                </a:path>
                <a:path w="3751579" h="13970000">
                  <a:moveTo>
                    <a:pt x="326771" y="9144000"/>
                  </a:moveTo>
                  <a:lnTo>
                    <a:pt x="294513" y="9017000"/>
                  </a:lnTo>
                  <a:lnTo>
                    <a:pt x="249809" y="9017000"/>
                  </a:lnTo>
                  <a:lnTo>
                    <a:pt x="280060" y="9144000"/>
                  </a:lnTo>
                  <a:lnTo>
                    <a:pt x="326771" y="9144000"/>
                  </a:lnTo>
                  <a:close/>
                </a:path>
                <a:path w="3751579" h="13970000">
                  <a:moveTo>
                    <a:pt x="326771" y="7493000"/>
                  </a:moveTo>
                  <a:lnTo>
                    <a:pt x="312039" y="7493000"/>
                  </a:lnTo>
                  <a:lnTo>
                    <a:pt x="280060" y="7620000"/>
                  </a:lnTo>
                  <a:lnTo>
                    <a:pt x="294513" y="7620000"/>
                  </a:lnTo>
                  <a:lnTo>
                    <a:pt x="326771" y="7493000"/>
                  </a:lnTo>
                  <a:close/>
                </a:path>
                <a:path w="3751579" h="13970000">
                  <a:moveTo>
                    <a:pt x="326771" y="6350000"/>
                  </a:moveTo>
                  <a:lnTo>
                    <a:pt x="294513" y="6223000"/>
                  </a:lnTo>
                  <a:lnTo>
                    <a:pt x="249809" y="6223000"/>
                  </a:lnTo>
                  <a:lnTo>
                    <a:pt x="280060" y="6350000"/>
                  </a:lnTo>
                  <a:lnTo>
                    <a:pt x="326771" y="6350000"/>
                  </a:lnTo>
                  <a:close/>
                </a:path>
                <a:path w="3751579" h="13970000">
                  <a:moveTo>
                    <a:pt x="326771" y="4699000"/>
                  </a:moveTo>
                  <a:lnTo>
                    <a:pt x="280060" y="4699000"/>
                  </a:lnTo>
                  <a:lnTo>
                    <a:pt x="249809" y="4826000"/>
                  </a:lnTo>
                  <a:lnTo>
                    <a:pt x="294513" y="4826000"/>
                  </a:lnTo>
                  <a:lnTo>
                    <a:pt x="326771" y="4699000"/>
                  </a:lnTo>
                  <a:close/>
                </a:path>
                <a:path w="3751579" h="13970000">
                  <a:moveTo>
                    <a:pt x="391960" y="10922000"/>
                  </a:moveTo>
                  <a:lnTo>
                    <a:pt x="372173" y="10922000"/>
                  </a:lnTo>
                  <a:lnTo>
                    <a:pt x="365772" y="11049000"/>
                  </a:lnTo>
                  <a:lnTo>
                    <a:pt x="361937" y="11049000"/>
                  </a:lnTo>
                  <a:lnTo>
                    <a:pt x="360654" y="11176000"/>
                  </a:lnTo>
                  <a:lnTo>
                    <a:pt x="365772" y="11176000"/>
                  </a:lnTo>
                  <a:lnTo>
                    <a:pt x="372173" y="11303000"/>
                  </a:lnTo>
                  <a:lnTo>
                    <a:pt x="391960" y="11303000"/>
                  </a:lnTo>
                  <a:lnTo>
                    <a:pt x="385711" y="11176000"/>
                  </a:lnTo>
                  <a:lnTo>
                    <a:pt x="380720" y="11176000"/>
                  </a:lnTo>
                  <a:lnTo>
                    <a:pt x="381965" y="11049000"/>
                  </a:lnTo>
                  <a:lnTo>
                    <a:pt x="385711" y="11049000"/>
                  </a:lnTo>
                  <a:lnTo>
                    <a:pt x="391960" y="10922000"/>
                  </a:lnTo>
                  <a:close/>
                </a:path>
                <a:path w="3751579" h="13970000">
                  <a:moveTo>
                    <a:pt x="391960" y="8128000"/>
                  </a:moveTo>
                  <a:lnTo>
                    <a:pt x="372173" y="8128000"/>
                  </a:lnTo>
                  <a:lnTo>
                    <a:pt x="365772" y="8255000"/>
                  </a:lnTo>
                  <a:lnTo>
                    <a:pt x="361937" y="8255000"/>
                  </a:lnTo>
                  <a:lnTo>
                    <a:pt x="360654" y="8382000"/>
                  </a:lnTo>
                  <a:lnTo>
                    <a:pt x="365772" y="8382000"/>
                  </a:lnTo>
                  <a:lnTo>
                    <a:pt x="372173" y="8509000"/>
                  </a:lnTo>
                  <a:lnTo>
                    <a:pt x="391960" y="8509000"/>
                  </a:lnTo>
                  <a:lnTo>
                    <a:pt x="385711" y="8382000"/>
                  </a:lnTo>
                  <a:lnTo>
                    <a:pt x="380720" y="8382000"/>
                  </a:lnTo>
                  <a:lnTo>
                    <a:pt x="381965" y="8255000"/>
                  </a:lnTo>
                  <a:lnTo>
                    <a:pt x="385711" y="8255000"/>
                  </a:lnTo>
                  <a:lnTo>
                    <a:pt x="391960" y="8128000"/>
                  </a:lnTo>
                  <a:close/>
                </a:path>
                <a:path w="3751579" h="13970000">
                  <a:moveTo>
                    <a:pt x="391960" y="5334000"/>
                  </a:moveTo>
                  <a:lnTo>
                    <a:pt x="372173" y="5334000"/>
                  </a:lnTo>
                  <a:lnTo>
                    <a:pt x="365772" y="5461000"/>
                  </a:lnTo>
                  <a:lnTo>
                    <a:pt x="361937" y="5461000"/>
                  </a:lnTo>
                  <a:lnTo>
                    <a:pt x="360654" y="5588000"/>
                  </a:lnTo>
                  <a:lnTo>
                    <a:pt x="365772" y="5588000"/>
                  </a:lnTo>
                  <a:lnTo>
                    <a:pt x="372173" y="5715000"/>
                  </a:lnTo>
                  <a:lnTo>
                    <a:pt x="391960" y="5715000"/>
                  </a:lnTo>
                  <a:lnTo>
                    <a:pt x="385711" y="5588000"/>
                  </a:lnTo>
                  <a:lnTo>
                    <a:pt x="380720" y="5588000"/>
                  </a:lnTo>
                  <a:lnTo>
                    <a:pt x="381965" y="5461000"/>
                  </a:lnTo>
                  <a:lnTo>
                    <a:pt x="385711" y="5461000"/>
                  </a:lnTo>
                  <a:lnTo>
                    <a:pt x="391960" y="5334000"/>
                  </a:lnTo>
                  <a:close/>
                </a:path>
                <a:path w="3751579" h="13970000">
                  <a:moveTo>
                    <a:pt x="425665" y="11430000"/>
                  </a:moveTo>
                  <a:lnTo>
                    <a:pt x="411924" y="11303000"/>
                  </a:lnTo>
                  <a:lnTo>
                    <a:pt x="392658" y="11303000"/>
                  </a:lnTo>
                  <a:lnTo>
                    <a:pt x="406730" y="11430000"/>
                  </a:lnTo>
                  <a:lnTo>
                    <a:pt x="425665" y="11430000"/>
                  </a:lnTo>
                  <a:close/>
                </a:path>
                <a:path w="3751579" h="13970000">
                  <a:moveTo>
                    <a:pt x="425665" y="10795000"/>
                  </a:moveTo>
                  <a:lnTo>
                    <a:pt x="406730" y="10795000"/>
                  </a:lnTo>
                  <a:lnTo>
                    <a:pt x="392658" y="10922000"/>
                  </a:lnTo>
                  <a:lnTo>
                    <a:pt x="411924" y="10922000"/>
                  </a:lnTo>
                  <a:lnTo>
                    <a:pt x="425665" y="10795000"/>
                  </a:lnTo>
                  <a:close/>
                </a:path>
                <a:path w="3751579" h="13970000">
                  <a:moveTo>
                    <a:pt x="425665" y="8636000"/>
                  </a:moveTo>
                  <a:lnTo>
                    <a:pt x="411924" y="8509000"/>
                  </a:lnTo>
                  <a:lnTo>
                    <a:pt x="392658" y="8509000"/>
                  </a:lnTo>
                  <a:lnTo>
                    <a:pt x="406730" y="8636000"/>
                  </a:lnTo>
                  <a:lnTo>
                    <a:pt x="425665" y="8636000"/>
                  </a:lnTo>
                  <a:close/>
                </a:path>
                <a:path w="3751579" h="13970000">
                  <a:moveTo>
                    <a:pt x="425665" y="8001000"/>
                  </a:moveTo>
                  <a:lnTo>
                    <a:pt x="406730" y="8001000"/>
                  </a:lnTo>
                  <a:lnTo>
                    <a:pt x="392658" y="8128000"/>
                  </a:lnTo>
                  <a:lnTo>
                    <a:pt x="411924" y="8128000"/>
                  </a:lnTo>
                  <a:lnTo>
                    <a:pt x="425665" y="8001000"/>
                  </a:lnTo>
                  <a:close/>
                </a:path>
                <a:path w="3751579" h="13970000">
                  <a:moveTo>
                    <a:pt x="425665" y="5842000"/>
                  </a:moveTo>
                  <a:lnTo>
                    <a:pt x="411924" y="5715000"/>
                  </a:lnTo>
                  <a:lnTo>
                    <a:pt x="392658" y="5715000"/>
                  </a:lnTo>
                  <a:lnTo>
                    <a:pt x="406730" y="5842000"/>
                  </a:lnTo>
                  <a:lnTo>
                    <a:pt x="425665" y="5842000"/>
                  </a:lnTo>
                  <a:close/>
                </a:path>
                <a:path w="3751579" h="13970000">
                  <a:moveTo>
                    <a:pt x="425665" y="5207000"/>
                  </a:moveTo>
                  <a:lnTo>
                    <a:pt x="406730" y="5207000"/>
                  </a:lnTo>
                  <a:lnTo>
                    <a:pt x="392658" y="5334000"/>
                  </a:lnTo>
                  <a:lnTo>
                    <a:pt x="411924" y="5334000"/>
                  </a:lnTo>
                  <a:lnTo>
                    <a:pt x="425665" y="5207000"/>
                  </a:lnTo>
                  <a:close/>
                </a:path>
                <a:path w="3751579" h="13970000">
                  <a:moveTo>
                    <a:pt x="434276" y="12065000"/>
                  </a:moveTo>
                  <a:lnTo>
                    <a:pt x="397192" y="11938000"/>
                  </a:lnTo>
                  <a:lnTo>
                    <a:pt x="383679" y="11938000"/>
                  </a:lnTo>
                  <a:lnTo>
                    <a:pt x="421398" y="12065000"/>
                  </a:lnTo>
                  <a:lnTo>
                    <a:pt x="434276" y="12065000"/>
                  </a:lnTo>
                  <a:close/>
                </a:path>
                <a:path w="3751579" h="13970000">
                  <a:moveTo>
                    <a:pt x="442671" y="10160000"/>
                  </a:moveTo>
                  <a:lnTo>
                    <a:pt x="417563" y="10160000"/>
                  </a:lnTo>
                  <a:lnTo>
                    <a:pt x="381203" y="10287000"/>
                  </a:lnTo>
                  <a:lnTo>
                    <a:pt x="402602" y="10287000"/>
                  </a:lnTo>
                  <a:lnTo>
                    <a:pt x="442671" y="10160000"/>
                  </a:lnTo>
                  <a:close/>
                </a:path>
                <a:path w="3751579" h="13970000">
                  <a:moveTo>
                    <a:pt x="442671" y="9271000"/>
                  </a:moveTo>
                  <a:lnTo>
                    <a:pt x="402602" y="9144000"/>
                  </a:lnTo>
                  <a:lnTo>
                    <a:pt x="381203" y="9144000"/>
                  </a:lnTo>
                  <a:lnTo>
                    <a:pt x="417563" y="9271000"/>
                  </a:lnTo>
                  <a:lnTo>
                    <a:pt x="442671" y="9271000"/>
                  </a:lnTo>
                  <a:close/>
                </a:path>
                <a:path w="3751579" h="13970000">
                  <a:moveTo>
                    <a:pt x="442671" y="7366000"/>
                  </a:moveTo>
                  <a:lnTo>
                    <a:pt x="417563" y="7366000"/>
                  </a:lnTo>
                  <a:lnTo>
                    <a:pt x="381203" y="7493000"/>
                  </a:lnTo>
                  <a:lnTo>
                    <a:pt x="402602" y="7493000"/>
                  </a:lnTo>
                  <a:lnTo>
                    <a:pt x="442671" y="7366000"/>
                  </a:lnTo>
                  <a:close/>
                </a:path>
                <a:path w="3751579" h="13970000">
                  <a:moveTo>
                    <a:pt x="442671" y="6477000"/>
                  </a:moveTo>
                  <a:lnTo>
                    <a:pt x="402602" y="6350000"/>
                  </a:lnTo>
                  <a:lnTo>
                    <a:pt x="381203" y="6350000"/>
                  </a:lnTo>
                  <a:lnTo>
                    <a:pt x="417563" y="6477000"/>
                  </a:lnTo>
                  <a:lnTo>
                    <a:pt x="442671" y="6477000"/>
                  </a:lnTo>
                  <a:close/>
                </a:path>
                <a:path w="3751579" h="13970000">
                  <a:moveTo>
                    <a:pt x="442671" y="4572000"/>
                  </a:moveTo>
                  <a:lnTo>
                    <a:pt x="417563" y="4572000"/>
                  </a:lnTo>
                  <a:lnTo>
                    <a:pt x="381203" y="4699000"/>
                  </a:lnTo>
                  <a:lnTo>
                    <a:pt x="402602" y="4699000"/>
                  </a:lnTo>
                  <a:lnTo>
                    <a:pt x="442671" y="4572000"/>
                  </a:lnTo>
                  <a:close/>
                </a:path>
                <a:path w="3751579" h="13970000">
                  <a:moveTo>
                    <a:pt x="481838" y="11557000"/>
                  </a:moveTo>
                  <a:lnTo>
                    <a:pt x="460616" y="11430000"/>
                  </a:lnTo>
                  <a:lnTo>
                    <a:pt x="442569" y="11430000"/>
                  </a:lnTo>
                  <a:lnTo>
                    <a:pt x="464337" y="11557000"/>
                  </a:lnTo>
                  <a:lnTo>
                    <a:pt x="481838" y="11557000"/>
                  </a:lnTo>
                  <a:close/>
                </a:path>
                <a:path w="3751579" h="13970000">
                  <a:moveTo>
                    <a:pt x="481838" y="10668000"/>
                  </a:moveTo>
                  <a:lnTo>
                    <a:pt x="464337" y="10668000"/>
                  </a:lnTo>
                  <a:lnTo>
                    <a:pt x="442569" y="10795000"/>
                  </a:lnTo>
                  <a:lnTo>
                    <a:pt x="460616" y="10795000"/>
                  </a:lnTo>
                  <a:lnTo>
                    <a:pt x="481838" y="10668000"/>
                  </a:lnTo>
                  <a:close/>
                </a:path>
                <a:path w="3751579" h="13970000">
                  <a:moveTo>
                    <a:pt x="481838" y="8763000"/>
                  </a:moveTo>
                  <a:lnTo>
                    <a:pt x="460616" y="8636000"/>
                  </a:lnTo>
                  <a:lnTo>
                    <a:pt x="442569" y="8636000"/>
                  </a:lnTo>
                  <a:lnTo>
                    <a:pt x="464337" y="8763000"/>
                  </a:lnTo>
                  <a:lnTo>
                    <a:pt x="481838" y="8763000"/>
                  </a:lnTo>
                  <a:close/>
                </a:path>
                <a:path w="3751579" h="13970000">
                  <a:moveTo>
                    <a:pt x="481838" y="7874000"/>
                  </a:moveTo>
                  <a:lnTo>
                    <a:pt x="464337" y="7874000"/>
                  </a:lnTo>
                  <a:lnTo>
                    <a:pt x="442569" y="8001000"/>
                  </a:lnTo>
                  <a:lnTo>
                    <a:pt x="460616" y="8001000"/>
                  </a:lnTo>
                  <a:lnTo>
                    <a:pt x="481838" y="7874000"/>
                  </a:lnTo>
                  <a:close/>
                </a:path>
                <a:path w="3751579" h="13970000">
                  <a:moveTo>
                    <a:pt x="481838" y="5969000"/>
                  </a:moveTo>
                  <a:lnTo>
                    <a:pt x="460616" y="5842000"/>
                  </a:lnTo>
                  <a:lnTo>
                    <a:pt x="442569" y="5842000"/>
                  </a:lnTo>
                  <a:lnTo>
                    <a:pt x="464337" y="5969000"/>
                  </a:lnTo>
                  <a:lnTo>
                    <a:pt x="481838" y="5969000"/>
                  </a:lnTo>
                  <a:close/>
                </a:path>
                <a:path w="3751579" h="13970000">
                  <a:moveTo>
                    <a:pt x="481838" y="5080000"/>
                  </a:moveTo>
                  <a:lnTo>
                    <a:pt x="464337" y="5080000"/>
                  </a:lnTo>
                  <a:lnTo>
                    <a:pt x="442569" y="5207000"/>
                  </a:lnTo>
                  <a:lnTo>
                    <a:pt x="460616" y="5207000"/>
                  </a:lnTo>
                  <a:lnTo>
                    <a:pt x="481838" y="5080000"/>
                  </a:lnTo>
                  <a:close/>
                </a:path>
                <a:path w="3751579" h="13970000">
                  <a:moveTo>
                    <a:pt x="560489" y="11684000"/>
                  </a:moveTo>
                  <a:lnTo>
                    <a:pt x="531774" y="11557000"/>
                  </a:lnTo>
                  <a:lnTo>
                    <a:pt x="515531" y="11557000"/>
                  </a:lnTo>
                  <a:lnTo>
                    <a:pt x="544969" y="11684000"/>
                  </a:lnTo>
                  <a:lnTo>
                    <a:pt x="560489" y="11684000"/>
                  </a:lnTo>
                  <a:close/>
                </a:path>
                <a:path w="3751579" h="13970000">
                  <a:moveTo>
                    <a:pt x="591705" y="10541000"/>
                  </a:moveTo>
                  <a:lnTo>
                    <a:pt x="544969" y="10541000"/>
                  </a:lnTo>
                  <a:lnTo>
                    <a:pt x="515531" y="10668000"/>
                  </a:lnTo>
                  <a:lnTo>
                    <a:pt x="560489" y="10668000"/>
                  </a:lnTo>
                  <a:lnTo>
                    <a:pt x="591705" y="10541000"/>
                  </a:lnTo>
                  <a:close/>
                </a:path>
                <a:path w="3751579" h="13970000">
                  <a:moveTo>
                    <a:pt x="591705" y="8890000"/>
                  </a:moveTo>
                  <a:lnTo>
                    <a:pt x="560489" y="8763000"/>
                  </a:lnTo>
                  <a:lnTo>
                    <a:pt x="515531" y="8763000"/>
                  </a:lnTo>
                  <a:lnTo>
                    <a:pt x="544969" y="8890000"/>
                  </a:lnTo>
                  <a:lnTo>
                    <a:pt x="591705" y="8890000"/>
                  </a:lnTo>
                  <a:close/>
                </a:path>
                <a:path w="3751579" h="13970000">
                  <a:moveTo>
                    <a:pt x="591705" y="7747000"/>
                  </a:moveTo>
                  <a:lnTo>
                    <a:pt x="544969" y="7747000"/>
                  </a:lnTo>
                  <a:lnTo>
                    <a:pt x="515531" y="7874000"/>
                  </a:lnTo>
                  <a:lnTo>
                    <a:pt x="560489" y="7874000"/>
                  </a:lnTo>
                  <a:lnTo>
                    <a:pt x="591705" y="7747000"/>
                  </a:lnTo>
                  <a:close/>
                </a:path>
                <a:path w="3751579" h="13970000">
                  <a:moveTo>
                    <a:pt x="591705" y="6096000"/>
                  </a:moveTo>
                  <a:lnTo>
                    <a:pt x="560489" y="5969000"/>
                  </a:lnTo>
                  <a:lnTo>
                    <a:pt x="515531" y="5969000"/>
                  </a:lnTo>
                  <a:lnTo>
                    <a:pt x="544969" y="6096000"/>
                  </a:lnTo>
                  <a:lnTo>
                    <a:pt x="591705" y="6096000"/>
                  </a:lnTo>
                  <a:close/>
                </a:path>
                <a:path w="3751579" h="13970000">
                  <a:moveTo>
                    <a:pt x="591705" y="4953000"/>
                  </a:moveTo>
                  <a:lnTo>
                    <a:pt x="544969" y="4953000"/>
                  </a:lnTo>
                  <a:lnTo>
                    <a:pt x="515531" y="5080000"/>
                  </a:lnTo>
                  <a:lnTo>
                    <a:pt x="560489" y="5080000"/>
                  </a:lnTo>
                  <a:lnTo>
                    <a:pt x="591705" y="4953000"/>
                  </a:lnTo>
                  <a:close/>
                </a:path>
                <a:path w="3751579" h="13970000">
                  <a:moveTo>
                    <a:pt x="612800" y="9387395"/>
                  </a:moveTo>
                  <a:lnTo>
                    <a:pt x="574370" y="9271000"/>
                  </a:lnTo>
                  <a:lnTo>
                    <a:pt x="571131" y="9271000"/>
                  </a:lnTo>
                  <a:lnTo>
                    <a:pt x="612800" y="9387395"/>
                  </a:lnTo>
                  <a:close/>
                </a:path>
                <a:path w="3751579" h="13970000">
                  <a:moveTo>
                    <a:pt x="612800" y="6593395"/>
                  </a:moveTo>
                  <a:lnTo>
                    <a:pt x="574370" y="6477000"/>
                  </a:lnTo>
                  <a:lnTo>
                    <a:pt x="571131" y="6477000"/>
                  </a:lnTo>
                  <a:lnTo>
                    <a:pt x="612800" y="6593395"/>
                  </a:lnTo>
                  <a:close/>
                </a:path>
                <a:path w="3751579" h="13970000">
                  <a:moveTo>
                    <a:pt x="616597" y="9398000"/>
                  </a:moveTo>
                  <a:lnTo>
                    <a:pt x="612800" y="9387395"/>
                  </a:lnTo>
                  <a:lnTo>
                    <a:pt x="616305" y="9398000"/>
                  </a:lnTo>
                  <a:lnTo>
                    <a:pt x="616597" y="9398000"/>
                  </a:lnTo>
                  <a:close/>
                </a:path>
                <a:path w="3751579" h="13970000">
                  <a:moveTo>
                    <a:pt x="616597" y="6604000"/>
                  </a:moveTo>
                  <a:lnTo>
                    <a:pt x="612800" y="6593395"/>
                  </a:lnTo>
                  <a:lnTo>
                    <a:pt x="616305" y="6604000"/>
                  </a:lnTo>
                  <a:lnTo>
                    <a:pt x="616597" y="6604000"/>
                  </a:lnTo>
                  <a:close/>
                </a:path>
                <a:path w="3751579" h="13970000">
                  <a:moveTo>
                    <a:pt x="636104" y="12192000"/>
                  </a:moveTo>
                  <a:lnTo>
                    <a:pt x="593725" y="12065000"/>
                  </a:lnTo>
                  <a:lnTo>
                    <a:pt x="541477" y="12065000"/>
                  </a:lnTo>
                  <a:lnTo>
                    <a:pt x="583628" y="12192000"/>
                  </a:lnTo>
                  <a:lnTo>
                    <a:pt x="636104" y="12192000"/>
                  </a:lnTo>
                  <a:close/>
                </a:path>
                <a:path w="3751579" h="13970000">
                  <a:moveTo>
                    <a:pt x="663346" y="10033000"/>
                  </a:moveTo>
                  <a:lnTo>
                    <a:pt x="616305" y="10033000"/>
                  </a:lnTo>
                  <a:lnTo>
                    <a:pt x="574370" y="10160000"/>
                  </a:lnTo>
                  <a:lnTo>
                    <a:pt x="616597" y="10160000"/>
                  </a:lnTo>
                  <a:lnTo>
                    <a:pt x="663346" y="10033000"/>
                  </a:lnTo>
                  <a:close/>
                </a:path>
                <a:path w="3751579" h="13970000">
                  <a:moveTo>
                    <a:pt x="663346" y="7239000"/>
                  </a:moveTo>
                  <a:lnTo>
                    <a:pt x="616305" y="7239000"/>
                  </a:lnTo>
                  <a:lnTo>
                    <a:pt x="574370" y="7366000"/>
                  </a:lnTo>
                  <a:lnTo>
                    <a:pt x="616597" y="7366000"/>
                  </a:lnTo>
                  <a:lnTo>
                    <a:pt x="663346" y="7239000"/>
                  </a:lnTo>
                  <a:close/>
                </a:path>
                <a:path w="3751579" h="13970000">
                  <a:moveTo>
                    <a:pt x="663346" y="4445000"/>
                  </a:moveTo>
                  <a:lnTo>
                    <a:pt x="616305" y="4445000"/>
                  </a:lnTo>
                  <a:lnTo>
                    <a:pt x="574370" y="4572000"/>
                  </a:lnTo>
                  <a:lnTo>
                    <a:pt x="616597" y="4572000"/>
                  </a:lnTo>
                  <a:lnTo>
                    <a:pt x="663346" y="4445000"/>
                  </a:lnTo>
                  <a:close/>
                </a:path>
                <a:path w="3751579" h="13970000">
                  <a:moveTo>
                    <a:pt x="702983" y="10414000"/>
                  </a:moveTo>
                  <a:lnTo>
                    <a:pt x="691032" y="10414000"/>
                  </a:lnTo>
                  <a:lnTo>
                    <a:pt x="651243" y="10541000"/>
                  </a:lnTo>
                  <a:lnTo>
                    <a:pt x="664171" y="10541000"/>
                  </a:lnTo>
                  <a:lnTo>
                    <a:pt x="702983" y="10414000"/>
                  </a:lnTo>
                  <a:close/>
                </a:path>
                <a:path w="3751579" h="13970000">
                  <a:moveTo>
                    <a:pt x="702983" y="9017000"/>
                  </a:moveTo>
                  <a:lnTo>
                    <a:pt x="664171" y="8890000"/>
                  </a:lnTo>
                  <a:lnTo>
                    <a:pt x="651243" y="8890000"/>
                  </a:lnTo>
                  <a:lnTo>
                    <a:pt x="691032" y="9017000"/>
                  </a:lnTo>
                  <a:lnTo>
                    <a:pt x="702983" y="9017000"/>
                  </a:lnTo>
                  <a:close/>
                </a:path>
                <a:path w="3751579" h="13970000">
                  <a:moveTo>
                    <a:pt x="702983" y="7620000"/>
                  </a:moveTo>
                  <a:lnTo>
                    <a:pt x="691032" y="7620000"/>
                  </a:lnTo>
                  <a:lnTo>
                    <a:pt x="651243" y="7747000"/>
                  </a:lnTo>
                  <a:lnTo>
                    <a:pt x="664171" y="7747000"/>
                  </a:lnTo>
                  <a:lnTo>
                    <a:pt x="702983" y="7620000"/>
                  </a:lnTo>
                  <a:close/>
                </a:path>
                <a:path w="3751579" h="13970000">
                  <a:moveTo>
                    <a:pt x="702983" y="6223000"/>
                  </a:moveTo>
                  <a:lnTo>
                    <a:pt x="664171" y="6096000"/>
                  </a:lnTo>
                  <a:lnTo>
                    <a:pt x="651243" y="6096000"/>
                  </a:lnTo>
                  <a:lnTo>
                    <a:pt x="691032" y="6223000"/>
                  </a:lnTo>
                  <a:lnTo>
                    <a:pt x="702983" y="6223000"/>
                  </a:lnTo>
                  <a:close/>
                </a:path>
                <a:path w="3751579" h="13970000">
                  <a:moveTo>
                    <a:pt x="702983" y="4826000"/>
                  </a:moveTo>
                  <a:lnTo>
                    <a:pt x="691032" y="4826000"/>
                  </a:lnTo>
                  <a:lnTo>
                    <a:pt x="651243" y="4953000"/>
                  </a:lnTo>
                  <a:lnTo>
                    <a:pt x="664171" y="4953000"/>
                  </a:lnTo>
                  <a:lnTo>
                    <a:pt x="702983" y="4826000"/>
                  </a:lnTo>
                  <a:close/>
                </a:path>
                <a:path w="3751579" h="13970000">
                  <a:moveTo>
                    <a:pt x="705510" y="11811000"/>
                  </a:moveTo>
                  <a:lnTo>
                    <a:pt x="665721" y="11684000"/>
                  </a:lnTo>
                  <a:lnTo>
                    <a:pt x="647534" y="11684000"/>
                  </a:lnTo>
                  <a:lnTo>
                    <a:pt x="685342" y="11811000"/>
                  </a:lnTo>
                  <a:lnTo>
                    <a:pt x="705510" y="11811000"/>
                  </a:lnTo>
                  <a:close/>
                </a:path>
                <a:path w="3751579" h="13970000">
                  <a:moveTo>
                    <a:pt x="965708" y="10287000"/>
                  </a:moveTo>
                  <a:lnTo>
                    <a:pt x="912393" y="10287000"/>
                  </a:lnTo>
                  <a:lnTo>
                    <a:pt x="865479" y="10414000"/>
                  </a:lnTo>
                  <a:lnTo>
                    <a:pt x="918883" y="10414000"/>
                  </a:lnTo>
                  <a:lnTo>
                    <a:pt x="965708" y="10287000"/>
                  </a:lnTo>
                  <a:close/>
                </a:path>
                <a:path w="3751579" h="13970000">
                  <a:moveTo>
                    <a:pt x="965708" y="9144000"/>
                  </a:moveTo>
                  <a:lnTo>
                    <a:pt x="918883" y="9017000"/>
                  </a:lnTo>
                  <a:lnTo>
                    <a:pt x="865479" y="9017000"/>
                  </a:lnTo>
                  <a:lnTo>
                    <a:pt x="912393" y="9144000"/>
                  </a:lnTo>
                  <a:lnTo>
                    <a:pt x="965708" y="9144000"/>
                  </a:lnTo>
                  <a:close/>
                </a:path>
                <a:path w="3751579" h="13970000">
                  <a:moveTo>
                    <a:pt x="965708" y="7493000"/>
                  </a:moveTo>
                  <a:lnTo>
                    <a:pt x="912393" y="7493000"/>
                  </a:lnTo>
                  <a:lnTo>
                    <a:pt x="865479" y="7620000"/>
                  </a:lnTo>
                  <a:lnTo>
                    <a:pt x="918883" y="7620000"/>
                  </a:lnTo>
                  <a:lnTo>
                    <a:pt x="965708" y="7493000"/>
                  </a:lnTo>
                  <a:close/>
                </a:path>
                <a:path w="3751579" h="13970000">
                  <a:moveTo>
                    <a:pt x="965708" y="6350000"/>
                  </a:moveTo>
                  <a:lnTo>
                    <a:pt x="918883" y="6223000"/>
                  </a:lnTo>
                  <a:lnTo>
                    <a:pt x="865479" y="6223000"/>
                  </a:lnTo>
                  <a:lnTo>
                    <a:pt x="912393" y="6350000"/>
                  </a:lnTo>
                  <a:lnTo>
                    <a:pt x="965708" y="6350000"/>
                  </a:lnTo>
                  <a:close/>
                </a:path>
                <a:path w="3751579" h="13970000">
                  <a:moveTo>
                    <a:pt x="965708" y="4699000"/>
                  </a:moveTo>
                  <a:lnTo>
                    <a:pt x="912393" y="4699000"/>
                  </a:lnTo>
                  <a:lnTo>
                    <a:pt x="865479" y="4826000"/>
                  </a:lnTo>
                  <a:lnTo>
                    <a:pt x="918883" y="4826000"/>
                  </a:lnTo>
                  <a:lnTo>
                    <a:pt x="965708" y="4699000"/>
                  </a:lnTo>
                  <a:close/>
                </a:path>
                <a:path w="3751579" h="13970000">
                  <a:moveTo>
                    <a:pt x="975118" y="11938000"/>
                  </a:moveTo>
                  <a:lnTo>
                    <a:pt x="927163" y="11811000"/>
                  </a:lnTo>
                  <a:lnTo>
                    <a:pt x="850747" y="11811000"/>
                  </a:lnTo>
                  <a:lnTo>
                    <a:pt x="895108" y="11938000"/>
                  </a:lnTo>
                  <a:lnTo>
                    <a:pt x="975118" y="11938000"/>
                  </a:lnTo>
                  <a:close/>
                </a:path>
                <a:path w="3751579" h="13970000">
                  <a:moveTo>
                    <a:pt x="1002588" y="12319000"/>
                  </a:moveTo>
                  <a:lnTo>
                    <a:pt x="954633" y="12192000"/>
                  </a:lnTo>
                  <a:lnTo>
                    <a:pt x="854786" y="12192000"/>
                  </a:lnTo>
                  <a:lnTo>
                    <a:pt x="902500" y="12319000"/>
                  </a:lnTo>
                  <a:lnTo>
                    <a:pt x="1002588" y="12319000"/>
                  </a:lnTo>
                  <a:close/>
                </a:path>
                <a:path w="3751579" h="13970000">
                  <a:moveTo>
                    <a:pt x="1002741" y="9525000"/>
                  </a:moveTo>
                  <a:lnTo>
                    <a:pt x="952855" y="9398000"/>
                  </a:lnTo>
                  <a:lnTo>
                    <a:pt x="849020" y="9398000"/>
                  </a:lnTo>
                  <a:lnTo>
                    <a:pt x="898740" y="9525000"/>
                  </a:lnTo>
                  <a:lnTo>
                    <a:pt x="1002741" y="9525000"/>
                  </a:lnTo>
                  <a:close/>
                </a:path>
                <a:path w="3751579" h="13970000">
                  <a:moveTo>
                    <a:pt x="1002741" y="7112000"/>
                  </a:moveTo>
                  <a:lnTo>
                    <a:pt x="898740" y="7112000"/>
                  </a:lnTo>
                  <a:lnTo>
                    <a:pt x="849020" y="7239000"/>
                  </a:lnTo>
                  <a:lnTo>
                    <a:pt x="952855" y="7239000"/>
                  </a:lnTo>
                  <a:lnTo>
                    <a:pt x="1002741" y="7112000"/>
                  </a:lnTo>
                  <a:close/>
                </a:path>
                <a:path w="3751579" h="13970000">
                  <a:moveTo>
                    <a:pt x="1002741" y="6731000"/>
                  </a:moveTo>
                  <a:lnTo>
                    <a:pt x="952855" y="6604000"/>
                  </a:lnTo>
                  <a:lnTo>
                    <a:pt x="849020" y="6604000"/>
                  </a:lnTo>
                  <a:lnTo>
                    <a:pt x="898740" y="6731000"/>
                  </a:lnTo>
                  <a:lnTo>
                    <a:pt x="1002741" y="6731000"/>
                  </a:lnTo>
                  <a:close/>
                </a:path>
                <a:path w="3751579" h="13970000">
                  <a:moveTo>
                    <a:pt x="1002741" y="4318000"/>
                  </a:moveTo>
                  <a:lnTo>
                    <a:pt x="898740" y="4318000"/>
                  </a:lnTo>
                  <a:lnTo>
                    <a:pt x="849020" y="4445000"/>
                  </a:lnTo>
                  <a:lnTo>
                    <a:pt x="952855" y="4445000"/>
                  </a:lnTo>
                  <a:lnTo>
                    <a:pt x="1002741" y="4318000"/>
                  </a:lnTo>
                  <a:close/>
                </a:path>
                <a:path w="3751579" h="13970000">
                  <a:moveTo>
                    <a:pt x="1053071" y="9906000"/>
                  </a:moveTo>
                  <a:lnTo>
                    <a:pt x="948994" y="9906000"/>
                  </a:lnTo>
                  <a:lnTo>
                    <a:pt x="898740" y="10033000"/>
                  </a:lnTo>
                  <a:lnTo>
                    <a:pt x="1002741" y="10033000"/>
                  </a:lnTo>
                  <a:lnTo>
                    <a:pt x="1053071" y="9906000"/>
                  </a:lnTo>
                  <a:close/>
                </a:path>
                <a:path w="3751579" h="13970000">
                  <a:moveTo>
                    <a:pt x="1462100" y="10033000"/>
                  </a:moveTo>
                  <a:lnTo>
                    <a:pt x="1411846" y="9906000"/>
                  </a:lnTo>
                  <a:lnTo>
                    <a:pt x="1307744" y="9906000"/>
                  </a:lnTo>
                  <a:lnTo>
                    <a:pt x="1357985" y="10033000"/>
                  </a:lnTo>
                  <a:lnTo>
                    <a:pt x="1462100" y="10033000"/>
                  </a:lnTo>
                  <a:close/>
                </a:path>
                <a:path w="3751579" h="13970000">
                  <a:moveTo>
                    <a:pt x="1462100" y="7239000"/>
                  </a:moveTo>
                  <a:lnTo>
                    <a:pt x="1411846" y="7112000"/>
                  </a:lnTo>
                  <a:lnTo>
                    <a:pt x="1307744" y="7112000"/>
                  </a:lnTo>
                  <a:lnTo>
                    <a:pt x="1357985" y="7239000"/>
                  </a:lnTo>
                  <a:lnTo>
                    <a:pt x="1462100" y="7239000"/>
                  </a:lnTo>
                  <a:close/>
                </a:path>
                <a:path w="3751579" h="13970000">
                  <a:moveTo>
                    <a:pt x="1462100" y="4445000"/>
                  </a:moveTo>
                  <a:lnTo>
                    <a:pt x="1411846" y="4318000"/>
                  </a:lnTo>
                  <a:lnTo>
                    <a:pt x="1307744" y="4318000"/>
                  </a:lnTo>
                  <a:lnTo>
                    <a:pt x="1357985" y="4445000"/>
                  </a:lnTo>
                  <a:lnTo>
                    <a:pt x="1462100" y="4445000"/>
                  </a:lnTo>
                  <a:close/>
                </a:path>
                <a:path w="3751579" h="13970000">
                  <a:moveTo>
                    <a:pt x="1505902" y="9017000"/>
                  </a:moveTo>
                  <a:lnTo>
                    <a:pt x="1452575" y="9017000"/>
                  </a:lnTo>
                  <a:lnTo>
                    <a:pt x="1406220" y="9144000"/>
                  </a:lnTo>
                  <a:lnTo>
                    <a:pt x="1459496" y="9144000"/>
                  </a:lnTo>
                  <a:lnTo>
                    <a:pt x="1505902" y="9017000"/>
                  </a:lnTo>
                  <a:close/>
                </a:path>
                <a:path w="3751579" h="13970000">
                  <a:moveTo>
                    <a:pt x="1505902" y="6223000"/>
                  </a:moveTo>
                  <a:lnTo>
                    <a:pt x="1452626" y="6223000"/>
                  </a:lnTo>
                  <a:lnTo>
                    <a:pt x="1406271" y="6350000"/>
                  </a:lnTo>
                  <a:lnTo>
                    <a:pt x="1459496" y="6350000"/>
                  </a:lnTo>
                  <a:lnTo>
                    <a:pt x="1505902" y="6223000"/>
                  </a:lnTo>
                  <a:close/>
                </a:path>
                <a:path w="3751579" h="13970000">
                  <a:moveTo>
                    <a:pt x="1505940" y="10414000"/>
                  </a:moveTo>
                  <a:lnTo>
                    <a:pt x="1459547" y="10287000"/>
                  </a:lnTo>
                  <a:lnTo>
                    <a:pt x="1358938" y="10287000"/>
                  </a:lnTo>
                  <a:lnTo>
                    <a:pt x="1406271" y="10414000"/>
                  </a:lnTo>
                  <a:lnTo>
                    <a:pt x="1505940" y="10414000"/>
                  </a:lnTo>
                  <a:close/>
                </a:path>
                <a:path w="3751579" h="13970000">
                  <a:moveTo>
                    <a:pt x="1505940" y="7620000"/>
                  </a:moveTo>
                  <a:lnTo>
                    <a:pt x="1459547" y="7493000"/>
                  </a:lnTo>
                  <a:lnTo>
                    <a:pt x="1358938" y="7493000"/>
                  </a:lnTo>
                  <a:lnTo>
                    <a:pt x="1406271" y="7620000"/>
                  </a:lnTo>
                  <a:lnTo>
                    <a:pt x="1505940" y="7620000"/>
                  </a:lnTo>
                  <a:close/>
                </a:path>
                <a:path w="3751579" h="13970000">
                  <a:moveTo>
                    <a:pt x="1505940" y="4826000"/>
                  </a:moveTo>
                  <a:lnTo>
                    <a:pt x="1459547" y="4699000"/>
                  </a:lnTo>
                  <a:lnTo>
                    <a:pt x="1358887" y="4699000"/>
                  </a:lnTo>
                  <a:lnTo>
                    <a:pt x="1406220" y="4826000"/>
                  </a:lnTo>
                  <a:lnTo>
                    <a:pt x="1505940" y="4826000"/>
                  </a:lnTo>
                  <a:close/>
                </a:path>
                <a:path w="3751579" h="13970000">
                  <a:moveTo>
                    <a:pt x="1511858" y="6604000"/>
                  </a:moveTo>
                  <a:lnTo>
                    <a:pt x="1407820" y="6604000"/>
                  </a:lnTo>
                  <a:lnTo>
                    <a:pt x="1357985" y="6731000"/>
                  </a:lnTo>
                  <a:lnTo>
                    <a:pt x="1462074" y="6731000"/>
                  </a:lnTo>
                  <a:lnTo>
                    <a:pt x="1511858" y="6604000"/>
                  </a:lnTo>
                  <a:close/>
                </a:path>
                <a:path w="3751579" h="13970000">
                  <a:moveTo>
                    <a:pt x="1511884" y="9398000"/>
                  </a:moveTo>
                  <a:lnTo>
                    <a:pt x="1407820" y="9398000"/>
                  </a:lnTo>
                  <a:lnTo>
                    <a:pt x="1357985" y="9525000"/>
                  </a:lnTo>
                  <a:lnTo>
                    <a:pt x="1462100" y="9525000"/>
                  </a:lnTo>
                  <a:lnTo>
                    <a:pt x="1511884" y="9398000"/>
                  </a:lnTo>
                  <a:close/>
                </a:path>
                <a:path w="3751579" h="13970000">
                  <a:moveTo>
                    <a:pt x="1565275" y="12446000"/>
                  </a:moveTo>
                  <a:lnTo>
                    <a:pt x="1526438" y="12319000"/>
                  </a:lnTo>
                  <a:lnTo>
                    <a:pt x="1514462" y="12319000"/>
                  </a:lnTo>
                  <a:lnTo>
                    <a:pt x="1551432" y="12446000"/>
                  </a:lnTo>
                  <a:lnTo>
                    <a:pt x="1565275" y="12446000"/>
                  </a:lnTo>
                  <a:close/>
                </a:path>
                <a:path w="3751579" h="13970000">
                  <a:moveTo>
                    <a:pt x="1652219" y="12065000"/>
                  </a:moveTo>
                  <a:lnTo>
                    <a:pt x="1608607" y="11938000"/>
                  </a:lnTo>
                  <a:lnTo>
                    <a:pt x="1556410" y="11938000"/>
                  </a:lnTo>
                  <a:lnTo>
                    <a:pt x="1600047" y="12065000"/>
                  </a:lnTo>
                  <a:lnTo>
                    <a:pt x="1652219" y="12065000"/>
                  </a:lnTo>
                  <a:close/>
                </a:path>
                <a:path w="3751579" h="13970000">
                  <a:moveTo>
                    <a:pt x="1657578" y="12573000"/>
                  </a:moveTo>
                  <a:lnTo>
                    <a:pt x="1631823" y="12446000"/>
                  </a:lnTo>
                  <a:lnTo>
                    <a:pt x="1615020" y="12446000"/>
                  </a:lnTo>
                  <a:lnTo>
                    <a:pt x="1639633" y="12573000"/>
                  </a:lnTo>
                  <a:lnTo>
                    <a:pt x="1657578" y="12573000"/>
                  </a:lnTo>
                  <a:close/>
                </a:path>
                <a:path w="3751579" h="13970000">
                  <a:moveTo>
                    <a:pt x="1705102" y="12700000"/>
                  </a:moveTo>
                  <a:lnTo>
                    <a:pt x="1702015" y="12700000"/>
                  </a:lnTo>
                  <a:lnTo>
                    <a:pt x="1692910" y="12573000"/>
                  </a:lnTo>
                  <a:lnTo>
                    <a:pt x="1673390" y="12573000"/>
                  </a:lnTo>
                  <a:lnTo>
                    <a:pt x="1682089" y="12700000"/>
                  </a:lnTo>
                  <a:lnTo>
                    <a:pt x="1685036" y="12700000"/>
                  </a:lnTo>
                  <a:lnTo>
                    <a:pt x="1685036" y="13970000"/>
                  </a:lnTo>
                  <a:lnTo>
                    <a:pt x="1705102" y="13970000"/>
                  </a:lnTo>
                  <a:lnTo>
                    <a:pt x="1705102" y="12700000"/>
                  </a:lnTo>
                  <a:close/>
                </a:path>
                <a:path w="3751579" h="13970000">
                  <a:moveTo>
                    <a:pt x="1717535" y="10541000"/>
                  </a:moveTo>
                  <a:lnTo>
                    <a:pt x="1678292" y="10414000"/>
                  </a:lnTo>
                  <a:lnTo>
                    <a:pt x="1626108" y="10414000"/>
                  </a:lnTo>
                  <a:lnTo>
                    <a:pt x="1665973" y="10541000"/>
                  </a:lnTo>
                  <a:lnTo>
                    <a:pt x="1717535" y="10541000"/>
                  </a:lnTo>
                  <a:close/>
                </a:path>
                <a:path w="3751579" h="13970000">
                  <a:moveTo>
                    <a:pt x="1717535" y="8890000"/>
                  </a:moveTo>
                  <a:lnTo>
                    <a:pt x="1665960" y="8890000"/>
                  </a:lnTo>
                  <a:lnTo>
                    <a:pt x="1626082" y="9017000"/>
                  </a:lnTo>
                  <a:lnTo>
                    <a:pt x="1678292" y="9017000"/>
                  </a:lnTo>
                  <a:lnTo>
                    <a:pt x="1717535" y="8890000"/>
                  </a:lnTo>
                  <a:close/>
                </a:path>
                <a:path w="3751579" h="13970000">
                  <a:moveTo>
                    <a:pt x="1717535" y="7747000"/>
                  </a:moveTo>
                  <a:lnTo>
                    <a:pt x="1678292" y="7620000"/>
                  </a:lnTo>
                  <a:lnTo>
                    <a:pt x="1626108" y="7620000"/>
                  </a:lnTo>
                  <a:lnTo>
                    <a:pt x="1665973" y="7747000"/>
                  </a:lnTo>
                  <a:lnTo>
                    <a:pt x="1717535" y="7747000"/>
                  </a:lnTo>
                  <a:close/>
                </a:path>
                <a:path w="3751579" h="13970000">
                  <a:moveTo>
                    <a:pt x="1717535" y="6096000"/>
                  </a:moveTo>
                  <a:lnTo>
                    <a:pt x="1665973" y="6096000"/>
                  </a:lnTo>
                  <a:lnTo>
                    <a:pt x="1626108" y="6223000"/>
                  </a:lnTo>
                  <a:lnTo>
                    <a:pt x="1678292" y="6223000"/>
                  </a:lnTo>
                  <a:lnTo>
                    <a:pt x="1717535" y="6096000"/>
                  </a:lnTo>
                  <a:close/>
                </a:path>
                <a:path w="3751579" h="13970000">
                  <a:moveTo>
                    <a:pt x="1717535" y="4953000"/>
                  </a:moveTo>
                  <a:lnTo>
                    <a:pt x="1678292" y="4826000"/>
                  </a:lnTo>
                  <a:lnTo>
                    <a:pt x="1626082" y="4826000"/>
                  </a:lnTo>
                  <a:lnTo>
                    <a:pt x="1665960" y="4953000"/>
                  </a:lnTo>
                  <a:lnTo>
                    <a:pt x="1717535" y="4953000"/>
                  </a:lnTo>
                  <a:close/>
                </a:path>
                <a:path w="3751579" h="13970000">
                  <a:moveTo>
                    <a:pt x="1779917" y="2921000"/>
                  </a:moveTo>
                  <a:lnTo>
                    <a:pt x="1760448" y="2794000"/>
                  </a:lnTo>
                  <a:lnTo>
                    <a:pt x="1743798" y="2794000"/>
                  </a:lnTo>
                  <a:lnTo>
                    <a:pt x="1730044" y="2667000"/>
                  </a:lnTo>
                  <a:lnTo>
                    <a:pt x="1711426" y="2667000"/>
                  </a:lnTo>
                  <a:lnTo>
                    <a:pt x="1706702" y="2540000"/>
                  </a:lnTo>
                  <a:lnTo>
                    <a:pt x="1705102" y="2540000"/>
                  </a:lnTo>
                  <a:lnTo>
                    <a:pt x="1705102" y="0"/>
                  </a:lnTo>
                  <a:lnTo>
                    <a:pt x="1685036" y="0"/>
                  </a:lnTo>
                  <a:lnTo>
                    <a:pt x="1685036" y="2540000"/>
                  </a:lnTo>
                  <a:lnTo>
                    <a:pt x="1686674" y="2540000"/>
                  </a:lnTo>
                  <a:lnTo>
                    <a:pt x="1691525" y="2667000"/>
                  </a:lnTo>
                  <a:lnTo>
                    <a:pt x="1710601" y="2667000"/>
                  </a:lnTo>
                  <a:lnTo>
                    <a:pt x="1724710" y="2794000"/>
                  </a:lnTo>
                  <a:lnTo>
                    <a:pt x="1741779" y="2794000"/>
                  </a:lnTo>
                  <a:lnTo>
                    <a:pt x="1761731" y="2921000"/>
                  </a:lnTo>
                  <a:lnTo>
                    <a:pt x="1779917" y="2921000"/>
                  </a:lnTo>
                  <a:close/>
                </a:path>
                <a:path w="3751579" h="13970000">
                  <a:moveTo>
                    <a:pt x="1782749" y="10160000"/>
                  </a:moveTo>
                  <a:lnTo>
                    <a:pt x="1741030" y="10033000"/>
                  </a:lnTo>
                  <a:lnTo>
                    <a:pt x="1698802" y="10033000"/>
                  </a:lnTo>
                  <a:lnTo>
                    <a:pt x="1745183" y="10160000"/>
                  </a:lnTo>
                  <a:lnTo>
                    <a:pt x="1782749" y="10160000"/>
                  </a:lnTo>
                  <a:close/>
                </a:path>
                <a:path w="3751579" h="13970000">
                  <a:moveTo>
                    <a:pt x="1782749" y="9271000"/>
                  </a:moveTo>
                  <a:lnTo>
                    <a:pt x="1745183" y="9271000"/>
                  </a:lnTo>
                  <a:lnTo>
                    <a:pt x="1698802" y="9398000"/>
                  </a:lnTo>
                  <a:lnTo>
                    <a:pt x="1741030" y="9398000"/>
                  </a:lnTo>
                  <a:lnTo>
                    <a:pt x="1782749" y="9271000"/>
                  </a:lnTo>
                  <a:close/>
                </a:path>
                <a:path w="3751579" h="13970000">
                  <a:moveTo>
                    <a:pt x="1782749" y="7366000"/>
                  </a:moveTo>
                  <a:lnTo>
                    <a:pt x="1741030" y="7239000"/>
                  </a:lnTo>
                  <a:lnTo>
                    <a:pt x="1698802" y="7239000"/>
                  </a:lnTo>
                  <a:lnTo>
                    <a:pt x="1745183" y="7366000"/>
                  </a:lnTo>
                  <a:lnTo>
                    <a:pt x="1782749" y="7366000"/>
                  </a:lnTo>
                  <a:close/>
                </a:path>
                <a:path w="3751579" h="13970000">
                  <a:moveTo>
                    <a:pt x="1782749" y="6477000"/>
                  </a:moveTo>
                  <a:lnTo>
                    <a:pt x="1745183" y="6477000"/>
                  </a:lnTo>
                  <a:lnTo>
                    <a:pt x="1698802" y="6604000"/>
                  </a:lnTo>
                  <a:lnTo>
                    <a:pt x="1741030" y="6604000"/>
                  </a:lnTo>
                  <a:lnTo>
                    <a:pt x="1782749" y="6477000"/>
                  </a:lnTo>
                  <a:close/>
                </a:path>
                <a:path w="3751579" h="13970000">
                  <a:moveTo>
                    <a:pt x="1782749" y="4572000"/>
                  </a:moveTo>
                  <a:lnTo>
                    <a:pt x="1741030" y="4445000"/>
                  </a:lnTo>
                  <a:lnTo>
                    <a:pt x="1698802" y="4445000"/>
                  </a:lnTo>
                  <a:lnTo>
                    <a:pt x="1745183" y="4572000"/>
                  </a:lnTo>
                  <a:lnTo>
                    <a:pt x="1782749" y="4572000"/>
                  </a:lnTo>
                  <a:close/>
                </a:path>
                <a:path w="3751579" h="13970000">
                  <a:moveTo>
                    <a:pt x="1833346" y="10668000"/>
                  </a:moveTo>
                  <a:lnTo>
                    <a:pt x="1793481" y="10541000"/>
                  </a:lnTo>
                  <a:lnTo>
                    <a:pt x="1775968" y="10541000"/>
                  </a:lnTo>
                  <a:lnTo>
                    <a:pt x="1812290" y="10668000"/>
                  </a:lnTo>
                  <a:lnTo>
                    <a:pt x="1833346" y="10668000"/>
                  </a:lnTo>
                  <a:close/>
                </a:path>
                <a:path w="3751579" h="13970000">
                  <a:moveTo>
                    <a:pt x="1833346" y="7874000"/>
                  </a:moveTo>
                  <a:lnTo>
                    <a:pt x="1793481" y="7747000"/>
                  </a:lnTo>
                  <a:lnTo>
                    <a:pt x="1775968" y="7747000"/>
                  </a:lnTo>
                  <a:lnTo>
                    <a:pt x="1812290" y="7874000"/>
                  </a:lnTo>
                  <a:lnTo>
                    <a:pt x="1833346" y="7874000"/>
                  </a:lnTo>
                  <a:close/>
                </a:path>
                <a:path w="3751579" h="13970000">
                  <a:moveTo>
                    <a:pt x="1833346" y="5080000"/>
                  </a:moveTo>
                  <a:lnTo>
                    <a:pt x="1793481" y="4953000"/>
                  </a:lnTo>
                  <a:lnTo>
                    <a:pt x="1775968" y="4953000"/>
                  </a:lnTo>
                  <a:lnTo>
                    <a:pt x="1812290" y="5080000"/>
                  </a:lnTo>
                  <a:lnTo>
                    <a:pt x="1833346" y="5080000"/>
                  </a:lnTo>
                  <a:close/>
                </a:path>
                <a:path w="3751579" h="13970000">
                  <a:moveTo>
                    <a:pt x="1848739" y="12192000"/>
                  </a:moveTo>
                  <a:lnTo>
                    <a:pt x="1812810" y="12065000"/>
                  </a:lnTo>
                  <a:lnTo>
                    <a:pt x="1762099" y="12065000"/>
                  </a:lnTo>
                  <a:lnTo>
                    <a:pt x="1798967" y="12192000"/>
                  </a:lnTo>
                  <a:lnTo>
                    <a:pt x="1848739" y="12192000"/>
                  </a:lnTo>
                  <a:close/>
                </a:path>
                <a:path w="3751579" h="13970000">
                  <a:moveTo>
                    <a:pt x="1854593" y="3048000"/>
                  </a:moveTo>
                  <a:lnTo>
                    <a:pt x="1827047" y="2921000"/>
                  </a:lnTo>
                  <a:lnTo>
                    <a:pt x="1810054" y="2921000"/>
                  </a:lnTo>
                  <a:lnTo>
                    <a:pt x="1838299" y="3048000"/>
                  </a:lnTo>
                  <a:lnTo>
                    <a:pt x="1854593" y="3048000"/>
                  </a:lnTo>
                  <a:close/>
                </a:path>
                <a:path w="3751579" h="13970000">
                  <a:moveTo>
                    <a:pt x="1874558" y="8763000"/>
                  </a:moveTo>
                  <a:lnTo>
                    <a:pt x="1812290" y="8763000"/>
                  </a:lnTo>
                  <a:lnTo>
                    <a:pt x="1775968" y="8890000"/>
                  </a:lnTo>
                  <a:lnTo>
                    <a:pt x="1833346" y="8890000"/>
                  </a:lnTo>
                  <a:lnTo>
                    <a:pt x="1874558" y="8763000"/>
                  </a:lnTo>
                  <a:close/>
                </a:path>
                <a:path w="3751579" h="13970000">
                  <a:moveTo>
                    <a:pt x="1874558" y="5969000"/>
                  </a:moveTo>
                  <a:lnTo>
                    <a:pt x="1812290" y="5969000"/>
                  </a:lnTo>
                  <a:lnTo>
                    <a:pt x="1775968" y="6096000"/>
                  </a:lnTo>
                  <a:lnTo>
                    <a:pt x="1833346" y="6096000"/>
                  </a:lnTo>
                  <a:lnTo>
                    <a:pt x="1874558" y="5969000"/>
                  </a:lnTo>
                  <a:close/>
                </a:path>
                <a:path w="3751579" h="13970000">
                  <a:moveTo>
                    <a:pt x="1941283" y="12319000"/>
                  </a:moveTo>
                  <a:lnTo>
                    <a:pt x="1913039" y="12192000"/>
                  </a:lnTo>
                  <a:lnTo>
                    <a:pt x="1896745" y="12192000"/>
                  </a:lnTo>
                  <a:lnTo>
                    <a:pt x="1924291" y="12319000"/>
                  </a:lnTo>
                  <a:lnTo>
                    <a:pt x="1941283" y="12319000"/>
                  </a:lnTo>
                  <a:close/>
                </a:path>
                <a:path w="3751579" h="13970000">
                  <a:moveTo>
                    <a:pt x="1975281" y="10287000"/>
                  </a:moveTo>
                  <a:lnTo>
                    <a:pt x="1938985" y="10160000"/>
                  </a:lnTo>
                  <a:lnTo>
                    <a:pt x="1876742" y="10160000"/>
                  </a:lnTo>
                  <a:lnTo>
                    <a:pt x="1917979" y="10287000"/>
                  </a:lnTo>
                  <a:lnTo>
                    <a:pt x="1975281" y="10287000"/>
                  </a:lnTo>
                  <a:close/>
                </a:path>
                <a:path w="3751579" h="13970000">
                  <a:moveTo>
                    <a:pt x="1975281" y="9144000"/>
                  </a:moveTo>
                  <a:lnTo>
                    <a:pt x="1957844" y="9144000"/>
                  </a:lnTo>
                  <a:lnTo>
                    <a:pt x="1917979" y="9271000"/>
                  </a:lnTo>
                  <a:lnTo>
                    <a:pt x="1938985" y="9271000"/>
                  </a:lnTo>
                  <a:lnTo>
                    <a:pt x="1975281" y="9144000"/>
                  </a:lnTo>
                  <a:close/>
                </a:path>
                <a:path w="3751579" h="13970000">
                  <a:moveTo>
                    <a:pt x="1975281" y="7493000"/>
                  </a:moveTo>
                  <a:lnTo>
                    <a:pt x="1938985" y="7366000"/>
                  </a:lnTo>
                  <a:lnTo>
                    <a:pt x="1876742" y="7366000"/>
                  </a:lnTo>
                  <a:lnTo>
                    <a:pt x="1917979" y="7493000"/>
                  </a:lnTo>
                  <a:lnTo>
                    <a:pt x="1975281" y="7493000"/>
                  </a:lnTo>
                  <a:close/>
                </a:path>
                <a:path w="3751579" h="13970000">
                  <a:moveTo>
                    <a:pt x="1975281" y="6350000"/>
                  </a:moveTo>
                  <a:lnTo>
                    <a:pt x="1957844" y="6350000"/>
                  </a:lnTo>
                  <a:lnTo>
                    <a:pt x="1917979" y="6477000"/>
                  </a:lnTo>
                  <a:lnTo>
                    <a:pt x="1938985" y="6477000"/>
                  </a:lnTo>
                  <a:lnTo>
                    <a:pt x="1975281" y="6350000"/>
                  </a:lnTo>
                  <a:close/>
                </a:path>
                <a:path w="3751579" h="13970000">
                  <a:moveTo>
                    <a:pt x="1975281" y="4699000"/>
                  </a:moveTo>
                  <a:lnTo>
                    <a:pt x="1938985" y="4572000"/>
                  </a:lnTo>
                  <a:lnTo>
                    <a:pt x="1876742" y="4572000"/>
                  </a:lnTo>
                  <a:lnTo>
                    <a:pt x="1917979" y="4699000"/>
                  </a:lnTo>
                  <a:lnTo>
                    <a:pt x="1975281" y="4699000"/>
                  </a:lnTo>
                  <a:close/>
                </a:path>
                <a:path w="3751579" h="13970000">
                  <a:moveTo>
                    <a:pt x="1989239" y="3175000"/>
                  </a:moveTo>
                  <a:lnTo>
                    <a:pt x="1952371" y="3048000"/>
                  </a:lnTo>
                  <a:lnTo>
                    <a:pt x="1902599" y="3048000"/>
                  </a:lnTo>
                  <a:lnTo>
                    <a:pt x="1938528" y="3175000"/>
                  </a:lnTo>
                  <a:lnTo>
                    <a:pt x="1989239" y="3175000"/>
                  </a:lnTo>
                  <a:close/>
                </a:path>
                <a:path w="3751579" h="13970000">
                  <a:moveTo>
                    <a:pt x="2052421" y="10795000"/>
                  </a:moveTo>
                  <a:lnTo>
                    <a:pt x="2006066" y="10668000"/>
                  </a:lnTo>
                  <a:lnTo>
                    <a:pt x="1968576" y="10668000"/>
                  </a:lnTo>
                  <a:lnTo>
                    <a:pt x="2010308" y="10795000"/>
                  </a:lnTo>
                  <a:lnTo>
                    <a:pt x="2052421" y="10795000"/>
                  </a:lnTo>
                  <a:close/>
                </a:path>
                <a:path w="3751579" h="13970000">
                  <a:moveTo>
                    <a:pt x="2052421" y="8636000"/>
                  </a:moveTo>
                  <a:lnTo>
                    <a:pt x="2010308" y="8636000"/>
                  </a:lnTo>
                  <a:lnTo>
                    <a:pt x="1968576" y="8763000"/>
                  </a:lnTo>
                  <a:lnTo>
                    <a:pt x="2006066" y="8763000"/>
                  </a:lnTo>
                  <a:lnTo>
                    <a:pt x="2052421" y="8636000"/>
                  </a:lnTo>
                  <a:close/>
                </a:path>
                <a:path w="3751579" h="13970000">
                  <a:moveTo>
                    <a:pt x="2052421" y="8001000"/>
                  </a:moveTo>
                  <a:lnTo>
                    <a:pt x="2006066" y="7874000"/>
                  </a:lnTo>
                  <a:lnTo>
                    <a:pt x="1968576" y="7874000"/>
                  </a:lnTo>
                  <a:lnTo>
                    <a:pt x="2010308" y="8001000"/>
                  </a:lnTo>
                  <a:lnTo>
                    <a:pt x="2052421" y="8001000"/>
                  </a:lnTo>
                  <a:close/>
                </a:path>
                <a:path w="3751579" h="13970000">
                  <a:moveTo>
                    <a:pt x="2052421" y="5842000"/>
                  </a:moveTo>
                  <a:lnTo>
                    <a:pt x="2010308" y="5842000"/>
                  </a:lnTo>
                  <a:lnTo>
                    <a:pt x="1968576" y="5969000"/>
                  </a:lnTo>
                  <a:lnTo>
                    <a:pt x="2006066" y="5969000"/>
                  </a:lnTo>
                  <a:lnTo>
                    <a:pt x="2052421" y="5842000"/>
                  </a:lnTo>
                  <a:close/>
                </a:path>
                <a:path w="3751579" h="13970000">
                  <a:moveTo>
                    <a:pt x="2052421" y="5207000"/>
                  </a:moveTo>
                  <a:lnTo>
                    <a:pt x="2006066" y="5080000"/>
                  </a:lnTo>
                  <a:lnTo>
                    <a:pt x="1968576" y="5080000"/>
                  </a:lnTo>
                  <a:lnTo>
                    <a:pt x="2010308" y="5207000"/>
                  </a:lnTo>
                  <a:lnTo>
                    <a:pt x="2052421" y="5207000"/>
                  </a:lnTo>
                  <a:close/>
                </a:path>
                <a:path w="3751579" h="13970000">
                  <a:moveTo>
                    <a:pt x="2066302" y="12700000"/>
                  </a:moveTo>
                  <a:lnTo>
                    <a:pt x="2064664" y="12700000"/>
                  </a:lnTo>
                  <a:lnTo>
                    <a:pt x="2059813" y="12573000"/>
                  </a:lnTo>
                  <a:lnTo>
                    <a:pt x="2040737" y="12573000"/>
                  </a:lnTo>
                  <a:lnTo>
                    <a:pt x="2026627" y="12446000"/>
                  </a:lnTo>
                  <a:lnTo>
                    <a:pt x="2009559" y="12446000"/>
                  </a:lnTo>
                  <a:lnTo>
                    <a:pt x="1989607" y="12319000"/>
                  </a:lnTo>
                  <a:lnTo>
                    <a:pt x="1971421" y="12319000"/>
                  </a:lnTo>
                  <a:lnTo>
                    <a:pt x="1990890" y="12446000"/>
                  </a:lnTo>
                  <a:lnTo>
                    <a:pt x="2007539" y="12446000"/>
                  </a:lnTo>
                  <a:lnTo>
                    <a:pt x="2021293" y="12573000"/>
                  </a:lnTo>
                  <a:lnTo>
                    <a:pt x="2039912" y="12573000"/>
                  </a:lnTo>
                  <a:lnTo>
                    <a:pt x="2044636" y="12700000"/>
                  </a:lnTo>
                  <a:lnTo>
                    <a:pt x="2046236" y="12700000"/>
                  </a:lnTo>
                  <a:lnTo>
                    <a:pt x="2046236" y="13970000"/>
                  </a:lnTo>
                  <a:lnTo>
                    <a:pt x="2066302" y="13970000"/>
                  </a:lnTo>
                  <a:lnTo>
                    <a:pt x="2066302" y="12700000"/>
                  </a:lnTo>
                  <a:close/>
                </a:path>
                <a:path w="3751579" h="13970000">
                  <a:moveTo>
                    <a:pt x="2077948" y="2667000"/>
                  </a:moveTo>
                  <a:lnTo>
                    <a:pt x="2069249" y="2540000"/>
                  </a:lnTo>
                  <a:lnTo>
                    <a:pt x="2066302" y="2540000"/>
                  </a:lnTo>
                  <a:lnTo>
                    <a:pt x="2066302" y="0"/>
                  </a:lnTo>
                  <a:lnTo>
                    <a:pt x="2046236" y="0"/>
                  </a:lnTo>
                  <a:lnTo>
                    <a:pt x="2046236" y="2540000"/>
                  </a:lnTo>
                  <a:lnTo>
                    <a:pt x="2049322" y="2540000"/>
                  </a:lnTo>
                  <a:lnTo>
                    <a:pt x="2058428" y="2667000"/>
                  </a:lnTo>
                  <a:lnTo>
                    <a:pt x="2077948" y="2667000"/>
                  </a:lnTo>
                  <a:close/>
                </a:path>
                <a:path w="3751579" h="13970000">
                  <a:moveTo>
                    <a:pt x="2125167" y="10414000"/>
                  </a:moveTo>
                  <a:lnTo>
                    <a:pt x="2085276" y="10287000"/>
                  </a:lnTo>
                  <a:lnTo>
                    <a:pt x="2033803" y="10287000"/>
                  </a:lnTo>
                  <a:lnTo>
                    <a:pt x="2073046" y="10414000"/>
                  </a:lnTo>
                  <a:lnTo>
                    <a:pt x="2125167" y="10414000"/>
                  </a:lnTo>
                  <a:close/>
                </a:path>
                <a:path w="3751579" h="13970000">
                  <a:moveTo>
                    <a:pt x="2125167" y="9017000"/>
                  </a:moveTo>
                  <a:lnTo>
                    <a:pt x="2073046" y="9017000"/>
                  </a:lnTo>
                  <a:lnTo>
                    <a:pt x="2033803" y="9144000"/>
                  </a:lnTo>
                  <a:lnTo>
                    <a:pt x="2085276" y="9144000"/>
                  </a:lnTo>
                  <a:lnTo>
                    <a:pt x="2125167" y="9017000"/>
                  </a:lnTo>
                  <a:close/>
                </a:path>
                <a:path w="3751579" h="13970000">
                  <a:moveTo>
                    <a:pt x="2125167" y="7620000"/>
                  </a:moveTo>
                  <a:lnTo>
                    <a:pt x="2085276" y="7493000"/>
                  </a:lnTo>
                  <a:lnTo>
                    <a:pt x="2033803" y="7493000"/>
                  </a:lnTo>
                  <a:lnTo>
                    <a:pt x="2073046" y="7620000"/>
                  </a:lnTo>
                  <a:lnTo>
                    <a:pt x="2125167" y="7620000"/>
                  </a:lnTo>
                  <a:close/>
                </a:path>
                <a:path w="3751579" h="13970000">
                  <a:moveTo>
                    <a:pt x="2125167" y="6223000"/>
                  </a:moveTo>
                  <a:lnTo>
                    <a:pt x="2073046" y="6223000"/>
                  </a:lnTo>
                  <a:lnTo>
                    <a:pt x="2033803" y="6350000"/>
                  </a:lnTo>
                  <a:lnTo>
                    <a:pt x="2085276" y="6350000"/>
                  </a:lnTo>
                  <a:lnTo>
                    <a:pt x="2125167" y="6223000"/>
                  </a:lnTo>
                  <a:close/>
                </a:path>
                <a:path w="3751579" h="13970000">
                  <a:moveTo>
                    <a:pt x="2125167" y="4826000"/>
                  </a:moveTo>
                  <a:lnTo>
                    <a:pt x="2085276" y="4699000"/>
                  </a:lnTo>
                  <a:lnTo>
                    <a:pt x="2033803" y="4699000"/>
                  </a:lnTo>
                  <a:lnTo>
                    <a:pt x="2073046" y="4826000"/>
                  </a:lnTo>
                  <a:lnTo>
                    <a:pt x="2125167" y="4826000"/>
                  </a:lnTo>
                  <a:close/>
                </a:path>
                <a:path w="3751579" h="13970000">
                  <a:moveTo>
                    <a:pt x="2136317" y="2794000"/>
                  </a:moveTo>
                  <a:lnTo>
                    <a:pt x="2111705" y="2667000"/>
                  </a:lnTo>
                  <a:lnTo>
                    <a:pt x="2093760" y="2667000"/>
                  </a:lnTo>
                  <a:lnTo>
                    <a:pt x="2119515" y="2794000"/>
                  </a:lnTo>
                  <a:lnTo>
                    <a:pt x="2136317" y="2794000"/>
                  </a:lnTo>
                  <a:close/>
                </a:path>
                <a:path w="3751579" h="13970000">
                  <a:moveTo>
                    <a:pt x="2194979" y="3302000"/>
                  </a:moveTo>
                  <a:lnTo>
                    <a:pt x="2151316" y="3175000"/>
                  </a:lnTo>
                  <a:lnTo>
                    <a:pt x="2099119" y="3175000"/>
                  </a:lnTo>
                  <a:lnTo>
                    <a:pt x="2142731" y="3302000"/>
                  </a:lnTo>
                  <a:lnTo>
                    <a:pt x="2194979" y="3302000"/>
                  </a:lnTo>
                  <a:close/>
                </a:path>
                <a:path w="3751579" h="13970000">
                  <a:moveTo>
                    <a:pt x="2236889" y="2921000"/>
                  </a:moveTo>
                  <a:lnTo>
                    <a:pt x="2199906" y="2794000"/>
                  </a:lnTo>
                  <a:lnTo>
                    <a:pt x="2186063" y="2794000"/>
                  </a:lnTo>
                  <a:lnTo>
                    <a:pt x="2224900" y="2921000"/>
                  </a:lnTo>
                  <a:lnTo>
                    <a:pt x="2236889" y="2921000"/>
                  </a:lnTo>
                  <a:close/>
                </a:path>
                <a:path w="3751579" h="13970000">
                  <a:moveTo>
                    <a:pt x="2344978" y="10541000"/>
                  </a:moveTo>
                  <a:lnTo>
                    <a:pt x="2298636" y="10414000"/>
                  </a:lnTo>
                  <a:lnTo>
                    <a:pt x="2245385" y="10414000"/>
                  </a:lnTo>
                  <a:lnTo>
                    <a:pt x="2291778" y="10541000"/>
                  </a:lnTo>
                  <a:lnTo>
                    <a:pt x="2344978" y="10541000"/>
                  </a:lnTo>
                  <a:close/>
                </a:path>
                <a:path w="3751579" h="13970000">
                  <a:moveTo>
                    <a:pt x="2344978" y="7747000"/>
                  </a:moveTo>
                  <a:lnTo>
                    <a:pt x="2298636" y="7620000"/>
                  </a:lnTo>
                  <a:lnTo>
                    <a:pt x="2245385" y="7620000"/>
                  </a:lnTo>
                  <a:lnTo>
                    <a:pt x="2291778" y="7747000"/>
                  </a:lnTo>
                  <a:lnTo>
                    <a:pt x="2344978" y="7747000"/>
                  </a:lnTo>
                  <a:close/>
                </a:path>
                <a:path w="3751579" h="13970000">
                  <a:moveTo>
                    <a:pt x="2344978" y="4953000"/>
                  </a:moveTo>
                  <a:lnTo>
                    <a:pt x="2298636" y="4826000"/>
                  </a:lnTo>
                  <a:lnTo>
                    <a:pt x="2245385" y="4826000"/>
                  </a:lnTo>
                  <a:lnTo>
                    <a:pt x="2291778" y="4953000"/>
                  </a:lnTo>
                  <a:lnTo>
                    <a:pt x="2344978" y="4953000"/>
                  </a:lnTo>
                  <a:close/>
                </a:path>
                <a:path w="3751579" h="13970000">
                  <a:moveTo>
                    <a:pt x="2392299" y="8890000"/>
                  </a:moveTo>
                  <a:lnTo>
                    <a:pt x="2291778" y="8890000"/>
                  </a:lnTo>
                  <a:lnTo>
                    <a:pt x="2245385" y="9017000"/>
                  </a:lnTo>
                  <a:lnTo>
                    <a:pt x="2344978" y="9017000"/>
                  </a:lnTo>
                  <a:lnTo>
                    <a:pt x="2392299" y="8890000"/>
                  </a:lnTo>
                  <a:close/>
                </a:path>
                <a:path w="3751579" h="13970000">
                  <a:moveTo>
                    <a:pt x="2392299" y="6096000"/>
                  </a:moveTo>
                  <a:lnTo>
                    <a:pt x="2291778" y="6096000"/>
                  </a:lnTo>
                  <a:lnTo>
                    <a:pt x="2245385" y="6223000"/>
                  </a:lnTo>
                  <a:lnTo>
                    <a:pt x="2344978" y="6223000"/>
                  </a:lnTo>
                  <a:lnTo>
                    <a:pt x="2392299" y="6096000"/>
                  </a:lnTo>
                  <a:close/>
                </a:path>
                <a:path w="3751579" h="13970000">
                  <a:moveTo>
                    <a:pt x="2393226" y="10922000"/>
                  </a:moveTo>
                  <a:lnTo>
                    <a:pt x="2343391" y="10795000"/>
                  </a:lnTo>
                  <a:lnTo>
                    <a:pt x="2239454" y="10795000"/>
                  </a:lnTo>
                  <a:lnTo>
                    <a:pt x="2289238" y="10922000"/>
                  </a:lnTo>
                  <a:lnTo>
                    <a:pt x="2393226" y="10922000"/>
                  </a:lnTo>
                  <a:close/>
                </a:path>
                <a:path w="3751579" h="13970000">
                  <a:moveTo>
                    <a:pt x="2393277" y="8128000"/>
                  </a:moveTo>
                  <a:lnTo>
                    <a:pt x="2343429" y="8001000"/>
                  </a:lnTo>
                  <a:lnTo>
                    <a:pt x="2239454" y="8001000"/>
                  </a:lnTo>
                  <a:lnTo>
                    <a:pt x="2289238" y="8128000"/>
                  </a:lnTo>
                  <a:lnTo>
                    <a:pt x="2393277" y="8128000"/>
                  </a:lnTo>
                  <a:close/>
                </a:path>
                <a:path w="3751579" h="13970000">
                  <a:moveTo>
                    <a:pt x="2393277" y="5334000"/>
                  </a:moveTo>
                  <a:lnTo>
                    <a:pt x="2343429" y="5207000"/>
                  </a:lnTo>
                  <a:lnTo>
                    <a:pt x="2239441" y="5207000"/>
                  </a:lnTo>
                  <a:lnTo>
                    <a:pt x="2289200" y="5334000"/>
                  </a:lnTo>
                  <a:lnTo>
                    <a:pt x="2393277" y="5334000"/>
                  </a:lnTo>
                  <a:close/>
                </a:path>
                <a:path w="3751579" h="13970000">
                  <a:moveTo>
                    <a:pt x="2443518" y="8509000"/>
                  </a:moveTo>
                  <a:lnTo>
                    <a:pt x="2339441" y="8509000"/>
                  </a:lnTo>
                  <a:lnTo>
                    <a:pt x="2289200" y="8636000"/>
                  </a:lnTo>
                  <a:lnTo>
                    <a:pt x="2393277" y="8636000"/>
                  </a:lnTo>
                  <a:lnTo>
                    <a:pt x="2443518" y="8509000"/>
                  </a:lnTo>
                  <a:close/>
                </a:path>
                <a:path w="3751579" h="13970000">
                  <a:moveTo>
                    <a:pt x="2443518" y="5715000"/>
                  </a:moveTo>
                  <a:lnTo>
                    <a:pt x="2339479" y="5715000"/>
                  </a:lnTo>
                  <a:lnTo>
                    <a:pt x="2289238" y="5842000"/>
                  </a:lnTo>
                  <a:lnTo>
                    <a:pt x="2393277" y="5842000"/>
                  </a:lnTo>
                  <a:lnTo>
                    <a:pt x="2443518" y="5715000"/>
                  </a:lnTo>
                  <a:close/>
                </a:path>
                <a:path w="3751579" h="13970000">
                  <a:moveTo>
                    <a:pt x="2852547" y="8636000"/>
                  </a:moveTo>
                  <a:lnTo>
                    <a:pt x="2802267" y="8509000"/>
                  </a:lnTo>
                  <a:lnTo>
                    <a:pt x="2698153" y="8509000"/>
                  </a:lnTo>
                  <a:lnTo>
                    <a:pt x="2748508" y="8636000"/>
                  </a:lnTo>
                  <a:lnTo>
                    <a:pt x="2852547" y="8636000"/>
                  </a:lnTo>
                  <a:close/>
                </a:path>
                <a:path w="3751579" h="13970000">
                  <a:moveTo>
                    <a:pt x="2885795" y="10414000"/>
                  </a:moveTo>
                  <a:lnTo>
                    <a:pt x="2832430" y="10414000"/>
                  </a:lnTo>
                  <a:lnTo>
                    <a:pt x="2785580" y="10541000"/>
                  </a:lnTo>
                  <a:lnTo>
                    <a:pt x="2838881" y="10541000"/>
                  </a:lnTo>
                  <a:lnTo>
                    <a:pt x="2885795" y="10414000"/>
                  </a:lnTo>
                  <a:close/>
                </a:path>
                <a:path w="3751579" h="13970000">
                  <a:moveTo>
                    <a:pt x="2885795" y="9017000"/>
                  </a:moveTo>
                  <a:lnTo>
                    <a:pt x="2838881" y="8890000"/>
                  </a:lnTo>
                  <a:lnTo>
                    <a:pt x="2785580" y="8890000"/>
                  </a:lnTo>
                  <a:lnTo>
                    <a:pt x="2832430" y="9017000"/>
                  </a:lnTo>
                  <a:lnTo>
                    <a:pt x="2885795" y="9017000"/>
                  </a:lnTo>
                  <a:close/>
                </a:path>
                <a:path w="3751579" h="13970000">
                  <a:moveTo>
                    <a:pt x="2885795" y="7620000"/>
                  </a:moveTo>
                  <a:lnTo>
                    <a:pt x="2832430" y="7620000"/>
                  </a:lnTo>
                  <a:lnTo>
                    <a:pt x="2785580" y="7747000"/>
                  </a:lnTo>
                  <a:lnTo>
                    <a:pt x="2838881" y="7747000"/>
                  </a:lnTo>
                  <a:lnTo>
                    <a:pt x="2885795" y="7620000"/>
                  </a:lnTo>
                  <a:close/>
                </a:path>
                <a:path w="3751579" h="13970000">
                  <a:moveTo>
                    <a:pt x="2885795" y="6223000"/>
                  </a:moveTo>
                  <a:lnTo>
                    <a:pt x="2838881" y="6096000"/>
                  </a:lnTo>
                  <a:lnTo>
                    <a:pt x="2785580" y="6096000"/>
                  </a:lnTo>
                  <a:lnTo>
                    <a:pt x="2832430" y="6223000"/>
                  </a:lnTo>
                  <a:lnTo>
                    <a:pt x="2885795" y="6223000"/>
                  </a:lnTo>
                  <a:close/>
                </a:path>
                <a:path w="3751579" h="13970000">
                  <a:moveTo>
                    <a:pt x="2885795" y="4826000"/>
                  </a:moveTo>
                  <a:lnTo>
                    <a:pt x="2832430" y="4826000"/>
                  </a:lnTo>
                  <a:lnTo>
                    <a:pt x="2785580" y="4953000"/>
                  </a:lnTo>
                  <a:lnTo>
                    <a:pt x="2838881" y="4953000"/>
                  </a:lnTo>
                  <a:lnTo>
                    <a:pt x="2885795" y="4826000"/>
                  </a:lnTo>
                  <a:close/>
                </a:path>
                <a:path w="3751579" h="13970000">
                  <a:moveTo>
                    <a:pt x="2896603" y="3048000"/>
                  </a:moveTo>
                  <a:lnTo>
                    <a:pt x="2848889" y="2921000"/>
                  </a:lnTo>
                  <a:lnTo>
                    <a:pt x="2748750" y="2921000"/>
                  </a:lnTo>
                  <a:lnTo>
                    <a:pt x="2796705" y="3048000"/>
                  </a:lnTo>
                  <a:lnTo>
                    <a:pt x="2896603" y="3048000"/>
                  </a:lnTo>
                  <a:close/>
                </a:path>
                <a:path w="3751579" h="13970000">
                  <a:moveTo>
                    <a:pt x="2900591" y="3429000"/>
                  </a:moveTo>
                  <a:lnTo>
                    <a:pt x="2856230" y="3302000"/>
                  </a:lnTo>
                  <a:lnTo>
                    <a:pt x="2776156" y="3302000"/>
                  </a:lnTo>
                  <a:lnTo>
                    <a:pt x="2824124" y="3429000"/>
                  </a:lnTo>
                  <a:lnTo>
                    <a:pt x="2900591" y="3429000"/>
                  </a:lnTo>
                  <a:close/>
                </a:path>
                <a:path w="3751579" h="13970000">
                  <a:moveTo>
                    <a:pt x="2902280" y="10795000"/>
                  </a:moveTo>
                  <a:lnTo>
                    <a:pt x="2798394" y="10795000"/>
                  </a:lnTo>
                  <a:lnTo>
                    <a:pt x="2748508" y="10922000"/>
                  </a:lnTo>
                  <a:lnTo>
                    <a:pt x="2852547" y="10922000"/>
                  </a:lnTo>
                  <a:lnTo>
                    <a:pt x="2902280" y="10795000"/>
                  </a:lnTo>
                  <a:close/>
                </a:path>
                <a:path w="3751579" h="13970000">
                  <a:moveTo>
                    <a:pt x="2902280" y="8001000"/>
                  </a:moveTo>
                  <a:lnTo>
                    <a:pt x="2798394" y="8001000"/>
                  </a:lnTo>
                  <a:lnTo>
                    <a:pt x="2748508" y="8128000"/>
                  </a:lnTo>
                  <a:lnTo>
                    <a:pt x="2852547" y="8128000"/>
                  </a:lnTo>
                  <a:lnTo>
                    <a:pt x="2902280" y="8001000"/>
                  </a:lnTo>
                  <a:close/>
                </a:path>
                <a:path w="3751579" h="13970000">
                  <a:moveTo>
                    <a:pt x="2902280" y="5842000"/>
                  </a:moveTo>
                  <a:lnTo>
                    <a:pt x="2852547" y="5715000"/>
                  </a:lnTo>
                  <a:lnTo>
                    <a:pt x="2748508" y="5715000"/>
                  </a:lnTo>
                  <a:lnTo>
                    <a:pt x="2798394" y="5842000"/>
                  </a:lnTo>
                  <a:lnTo>
                    <a:pt x="2902280" y="5842000"/>
                  </a:lnTo>
                  <a:close/>
                </a:path>
                <a:path w="3751579" h="13970000">
                  <a:moveTo>
                    <a:pt x="2902280" y="5207000"/>
                  </a:moveTo>
                  <a:lnTo>
                    <a:pt x="2798394" y="5207000"/>
                  </a:lnTo>
                  <a:lnTo>
                    <a:pt x="2748508" y="5334000"/>
                  </a:lnTo>
                  <a:lnTo>
                    <a:pt x="2852547" y="5334000"/>
                  </a:lnTo>
                  <a:lnTo>
                    <a:pt x="2902280" y="5207000"/>
                  </a:lnTo>
                  <a:close/>
                </a:path>
                <a:path w="3751579" h="13970000">
                  <a:moveTo>
                    <a:pt x="3100057" y="10287000"/>
                  </a:moveTo>
                  <a:lnTo>
                    <a:pt x="3087166" y="10287000"/>
                  </a:lnTo>
                  <a:lnTo>
                    <a:pt x="3048355" y="10414000"/>
                  </a:lnTo>
                  <a:lnTo>
                    <a:pt x="3060255" y="10414000"/>
                  </a:lnTo>
                  <a:lnTo>
                    <a:pt x="3100057" y="10287000"/>
                  </a:lnTo>
                  <a:close/>
                </a:path>
                <a:path w="3751579" h="13970000">
                  <a:moveTo>
                    <a:pt x="3100057" y="9144000"/>
                  </a:moveTo>
                  <a:lnTo>
                    <a:pt x="3060255" y="9017000"/>
                  </a:lnTo>
                  <a:lnTo>
                    <a:pt x="3048355" y="9017000"/>
                  </a:lnTo>
                  <a:lnTo>
                    <a:pt x="3087166" y="9144000"/>
                  </a:lnTo>
                  <a:lnTo>
                    <a:pt x="3100057" y="9144000"/>
                  </a:lnTo>
                  <a:close/>
                </a:path>
                <a:path w="3751579" h="13970000">
                  <a:moveTo>
                    <a:pt x="3100057" y="7493000"/>
                  </a:moveTo>
                  <a:lnTo>
                    <a:pt x="3087166" y="7493000"/>
                  </a:lnTo>
                  <a:lnTo>
                    <a:pt x="3048355" y="7620000"/>
                  </a:lnTo>
                  <a:lnTo>
                    <a:pt x="3060255" y="7620000"/>
                  </a:lnTo>
                  <a:lnTo>
                    <a:pt x="3100057" y="7493000"/>
                  </a:lnTo>
                  <a:close/>
                </a:path>
                <a:path w="3751579" h="13970000">
                  <a:moveTo>
                    <a:pt x="3100057" y="6350000"/>
                  </a:moveTo>
                  <a:lnTo>
                    <a:pt x="3060255" y="6223000"/>
                  </a:lnTo>
                  <a:lnTo>
                    <a:pt x="3048355" y="6223000"/>
                  </a:lnTo>
                  <a:lnTo>
                    <a:pt x="3087166" y="6350000"/>
                  </a:lnTo>
                  <a:lnTo>
                    <a:pt x="3100057" y="6350000"/>
                  </a:lnTo>
                  <a:close/>
                </a:path>
                <a:path w="3751579" h="13970000">
                  <a:moveTo>
                    <a:pt x="3100057" y="4699000"/>
                  </a:moveTo>
                  <a:lnTo>
                    <a:pt x="3087166" y="4699000"/>
                  </a:lnTo>
                  <a:lnTo>
                    <a:pt x="3048355" y="4826000"/>
                  </a:lnTo>
                  <a:lnTo>
                    <a:pt x="3060255" y="4826000"/>
                  </a:lnTo>
                  <a:lnTo>
                    <a:pt x="3100057" y="4699000"/>
                  </a:lnTo>
                  <a:close/>
                </a:path>
                <a:path w="3751579" h="13970000">
                  <a:moveTo>
                    <a:pt x="3103803" y="3556000"/>
                  </a:moveTo>
                  <a:lnTo>
                    <a:pt x="3065996" y="3429000"/>
                  </a:lnTo>
                  <a:lnTo>
                    <a:pt x="3045803" y="3429000"/>
                  </a:lnTo>
                  <a:lnTo>
                    <a:pt x="3085604" y="3556000"/>
                  </a:lnTo>
                  <a:lnTo>
                    <a:pt x="3103803" y="3556000"/>
                  </a:lnTo>
                  <a:close/>
                </a:path>
                <a:path w="3751579" h="13970000">
                  <a:moveTo>
                    <a:pt x="3138589" y="10784091"/>
                  </a:moveTo>
                  <a:lnTo>
                    <a:pt x="3134677" y="10795000"/>
                  </a:lnTo>
                  <a:lnTo>
                    <a:pt x="3134982" y="10795000"/>
                  </a:lnTo>
                  <a:lnTo>
                    <a:pt x="3138589" y="10784091"/>
                  </a:lnTo>
                  <a:close/>
                </a:path>
                <a:path w="3751579" h="13970000">
                  <a:moveTo>
                    <a:pt x="3138589" y="7990091"/>
                  </a:moveTo>
                  <a:lnTo>
                    <a:pt x="3134677" y="8001000"/>
                  </a:lnTo>
                  <a:lnTo>
                    <a:pt x="3134982" y="8001000"/>
                  </a:lnTo>
                  <a:lnTo>
                    <a:pt x="3138589" y="7990091"/>
                  </a:lnTo>
                  <a:close/>
                </a:path>
                <a:path w="3751579" h="13970000">
                  <a:moveTo>
                    <a:pt x="3138589" y="5196090"/>
                  </a:moveTo>
                  <a:lnTo>
                    <a:pt x="3134677" y="5207000"/>
                  </a:lnTo>
                  <a:lnTo>
                    <a:pt x="3134982" y="5207000"/>
                  </a:lnTo>
                  <a:lnTo>
                    <a:pt x="3138589" y="5196090"/>
                  </a:lnTo>
                  <a:close/>
                </a:path>
                <a:path w="3751579" h="13970000">
                  <a:moveTo>
                    <a:pt x="3176917" y="8763000"/>
                  </a:moveTo>
                  <a:lnTo>
                    <a:pt x="3134982" y="8636000"/>
                  </a:lnTo>
                  <a:lnTo>
                    <a:pt x="3087903" y="8636000"/>
                  </a:lnTo>
                  <a:lnTo>
                    <a:pt x="3134677" y="8763000"/>
                  </a:lnTo>
                  <a:lnTo>
                    <a:pt x="3176917" y="8763000"/>
                  </a:lnTo>
                  <a:close/>
                </a:path>
                <a:path w="3751579" h="13970000">
                  <a:moveTo>
                    <a:pt x="3176917" y="5969000"/>
                  </a:moveTo>
                  <a:lnTo>
                    <a:pt x="3134982" y="5842000"/>
                  </a:lnTo>
                  <a:lnTo>
                    <a:pt x="3087903" y="5842000"/>
                  </a:lnTo>
                  <a:lnTo>
                    <a:pt x="3134677" y="5969000"/>
                  </a:lnTo>
                  <a:lnTo>
                    <a:pt x="3176917" y="5969000"/>
                  </a:lnTo>
                  <a:close/>
                </a:path>
                <a:path w="3751579" h="13970000">
                  <a:moveTo>
                    <a:pt x="3180169" y="10668000"/>
                  </a:moveTo>
                  <a:lnTo>
                    <a:pt x="3176917" y="10668000"/>
                  </a:lnTo>
                  <a:lnTo>
                    <a:pt x="3138589" y="10784091"/>
                  </a:lnTo>
                  <a:lnTo>
                    <a:pt x="3180169" y="10668000"/>
                  </a:lnTo>
                  <a:close/>
                </a:path>
                <a:path w="3751579" h="13970000">
                  <a:moveTo>
                    <a:pt x="3180169" y="7874000"/>
                  </a:moveTo>
                  <a:lnTo>
                    <a:pt x="3176917" y="7874000"/>
                  </a:lnTo>
                  <a:lnTo>
                    <a:pt x="3138589" y="7990091"/>
                  </a:lnTo>
                  <a:lnTo>
                    <a:pt x="3180169" y="7874000"/>
                  </a:lnTo>
                  <a:close/>
                </a:path>
                <a:path w="3751579" h="13970000">
                  <a:moveTo>
                    <a:pt x="3180169" y="5080000"/>
                  </a:moveTo>
                  <a:lnTo>
                    <a:pt x="3176917" y="5080000"/>
                  </a:lnTo>
                  <a:lnTo>
                    <a:pt x="3138589" y="5196090"/>
                  </a:lnTo>
                  <a:lnTo>
                    <a:pt x="3180169" y="5080000"/>
                  </a:lnTo>
                  <a:close/>
                </a:path>
                <a:path w="3751579" h="13970000">
                  <a:moveTo>
                    <a:pt x="3209887" y="3175000"/>
                  </a:moveTo>
                  <a:lnTo>
                    <a:pt x="3167748" y="3048000"/>
                  </a:lnTo>
                  <a:lnTo>
                    <a:pt x="3115233" y="3048000"/>
                  </a:lnTo>
                  <a:lnTo>
                    <a:pt x="3157613" y="3175000"/>
                  </a:lnTo>
                  <a:lnTo>
                    <a:pt x="3209887" y="3175000"/>
                  </a:lnTo>
                  <a:close/>
                </a:path>
                <a:path w="3751579" h="13970000">
                  <a:moveTo>
                    <a:pt x="3235782" y="10160000"/>
                  </a:moveTo>
                  <a:lnTo>
                    <a:pt x="3190849" y="10160000"/>
                  </a:lnTo>
                  <a:lnTo>
                    <a:pt x="3159633" y="10287000"/>
                  </a:lnTo>
                  <a:lnTo>
                    <a:pt x="3206356" y="10287000"/>
                  </a:lnTo>
                  <a:lnTo>
                    <a:pt x="3235782" y="10160000"/>
                  </a:lnTo>
                  <a:close/>
                </a:path>
                <a:path w="3751579" h="13970000">
                  <a:moveTo>
                    <a:pt x="3235782" y="9271000"/>
                  </a:moveTo>
                  <a:lnTo>
                    <a:pt x="3206356" y="9144000"/>
                  </a:lnTo>
                  <a:lnTo>
                    <a:pt x="3159633" y="9144000"/>
                  </a:lnTo>
                  <a:lnTo>
                    <a:pt x="3190849" y="9271000"/>
                  </a:lnTo>
                  <a:lnTo>
                    <a:pt x="3235782" y="9271000"/>
                  </a:lnTo>
                  <a:close/>
                </a:path>
                <a:path w="3751579" h="13970000">
                  <a:moveTo>
                    <a:pt x="3235782" y="7366000"/>
                  </a:moveTo>
                  <a:lnTo>
                    <a:pt x="3190849" y="7366000"/>
                  </a:lnTo>
                  <a:lnTo>
                    <a:pt x="3159633" y="7493000"/>
                  </a:lnTo>
                  <a:lnTo>
                    <a:pt x="3206356" y="7493000"/>
                  </a:lnTo>
                  <a:lnTo>
                    <a:pt x="3235782" y="7366000"/>
                  </a:lnTo>
                  <a:close/>
                </a:path>
                <a:path w="3751579" h="13970000">
                  <a:moveTo>
                    <a:pt x="3235782" y="6477000"/>
                  </a:moveTo>
                  <a:lnTo>
                    <a:pt x="3206356" y="6350000"/>
                  </a:lnTo>
                  <a:lnTo>
                    <a:pt x="3159633" y="6350000"/>
                  </a:lnTo>
                  <a:lnTo>
                    <a:pt x="3190849" y="6477000"/>
                  </a:lnTo>
                  <a:lnTo>
                    <a:pt x="3235782" y="6477000"/>
                  </a:lnTo>
                  <a:close/>
                </a:path>
                <a:path w="3751579" h="13970000">
                  <a:moveTo>
                    <a:pt x="3240494" y="3683000"/>
                  </a:moveTo>
                  <a:lnTo>
                    <a:pt x="3208934" y="3556000"/>
                  </a:lnTo>
                  <a:lnTo>
                    <a:pt x="3159633" y="3556000"/>
                  </a:lnTo>
                  <a:lnTo>
                    <a:pt x="3193351" y="3683000"/>
                  </a:lnTo>
                  <a:lnTo>
                    <a:pt x="3240494" y="3683000"/>
                  </a:lnTo>
                  <a:close/>
                </a:path>
                <a:path w="3751579" h="13970000">
                  <a:moveTo>
                    <a:pt x="3240506" y="4572000"/>
                  </a:moveTo>
                  <a:lnTo>
                    <a:pt x="3193072" y="4572000"/>
                  </a:lnTo>
                  <a:lnTo>
                    <a:pt x="3159633" y="4699000"/>
                  </a:lnTo>
                  <a:lnTo>
                    <a:pt x="3208934" y="4699000"/>
                  </a:lnTo>
                  <a:lnTo>
                    <a:pt x="3240506" y="4572000"/>
                  </a:lnTo>
                  <a:close/>
                </a:path>
                <a:path w="3751579" h="13970000">
                  <a:moveTo>
                    <a:pt x="3308705" y="10033000"/>
                  </a:moveTo>
                  <a:lnTo>
                    <a:pt x="3290722" y="10033000"/>
                  </a:lnTo>
                  <a:lnTo>
                    <a:pt x="3269500" y="10160000"/>
                  </a:lnTo>
                  <a:lnTo>
                    <a:pt x="3286963" y="10160000"/>
                  </a:lnTo>
                  <a:lnTo>
                    <a:pt x="3308705" y="10033000"/>
                  </a:lnTo>
                  <a:close/>
                </a:path>
                <a:path w="3751579" h="13970000">
                  <a:moveTo>
                    <a:pt x="3308705" y="9398000"/>
                  </a:moveTo>
                  <a:lnTo>
                    <a:pt x="3286963" y="9271000"/>
                  </a:lnTo>
                  <a:lnTo>
                    <a:pt x="3269500" y="9271000"/>
                  </a:lnTo>
                  <a:lnTo>
                    <a:pt x="3290722" y="9398000"/>
                  </a:lnTo>
                  <a:lnTo>
                    <a:pt x="3308705" y="9398000"/>
                  </a:lnTo>
                  <a:close/>
                </a:path>
                <a:path w="3751579" h="13970000">
                  <a:moveTo>
                    <a:pt x="3308705" y="7239000"/>
                  </a:moveTo>
                  <a:lnTo>
                    <a:pt x="3290722" y="7239000"/>
                  </a:lnTo>
                  <a:lnTo>
                    <a:pt x="3269500" y="7366000"/>
                  </a:lnTo>
                  <a:lnTo>
                    <a:pt x="3286963" y="7366000"/>
                  </a:lnTo>
                  <a:lnTo>
                    <a:pt x="3308705" y="7239000"/>
                  </a:lnTo>
                  <a:close/>
                </a:path>
                <a:path w="3751579" h="13970000">
                  <a:moveTo>
                    <a:pt x="3308705" y="6604000"/>
                  </a:moveTo>
                  <a:lnTo>
                    <a:pt x="3286963" y="6477000"/>
                  </a:lnTo>
                  <a:lnTo>
                    <a:pt x="3269500" y="6477000"/>
                  </a:lnTo>
                  <a:lnTo>
                    <a:pt x="3290722" y="6604000"/>
                  </a:lnTo>
                  <a:lnTo>
                    <a:pt x="3308705" y="6604000"/>
                  </a:lnTo>
                  <a:close/>
                </a:path>
                <a:path w="3751579" h="13970000">
                  <a:moveTo>
                    <a:pt x="3317125" y="3810000"/>
                  </a:moveTo>
                  <a:lnTo>
                    <a:pt x="3294596" y="3683000"/>
                  </a:lnTo>
                  <a:lnTo>
                    <a:pt x="3251987" y="3683000"/>
                  </a:lnTo>
                  <a:lnTo>
                    <a:pt x="3276892" y="3810000"/>
                  </a:lnTo>
                  <a:lnTo>
                    <a:pt x="3317125" y="3810000"/>
                  </a:lnTo>
                  <a:close/>
                </a:path>
                <a:path w="3751579" h="13970000">
                  <a:moveTo>
                    <a:pt x="3353181" y="3937000"/>
                  </a:moveTo>
                  <a:lnTo>
                    <a:pt x="3336658" y="3810000"/>
                  </a:lnTo>
                  <a:lnTo>
                    <a:pt x="3317925" y="3810000"/>
                  </a:lnTo>
                  <a:lnTo>
                    <a:pt x="3334042" y="3937000"/>
                  </a:lnTo>
                  <a:lnTo>
                    <a:pt x="3353181" y="3937000"/>
                  </a:lnTo>
                  <a:close/>
                </a:path>
                <a:path w="3751579" h="13970000">
                  <a:moveTo>
                    <a:pt x="3353270" y="4318000"/>
                  </a:moveTo>
                  <a:lnTo>
                    <a:pt x="3333115" y="4318000"/>
                  </a:lnTo>
                  <a:lnTo>
                    <a:pt x="3316986" y="4445000"/>
                  </a:lnTo>
                  <a:lnTo>
                    <a:pt x="3276079" y="4445000"/>
                  </a:lnTo>
                  <a:lnTo>
                    <a:pt x="3251301" y="4572000"/>
                  </a:lnTo>
                  <a:lnTo>
                    <a:pt x="3294621" y="4572000"/>
                  </a:lnTo>
                  <a:lnTo>
                    <a:pt x="3317176" y="4445000"/>
                  </a:lnTo>
                  <a:lnTo>
                    <a:pt x="3336721" y="4445000"/>
                  </a:lnTo>
                  <a:lnTo>
                    <a:pt x="3353270" y="4318000"/>
                  </a:lnTo>
                  <a:close/>
                </a:path>
                <a:path w="3751579" h="13970000">
                  <a:moveTo>
                    <a:pt x="3358604" y="9906000"/>
                  </a:moveTo>
                  <a:lnTo>
                    <a:pt x="3339414" y="9906000"/>
                  </a:lnTo>
                  <a:lnTo>
                    <a:pt x="3325672" y="10033000"/>
                  </a:lnTo>
                  <a:lnTo>
                    <a:pt x="3344532" y="10033000"/>
                  </a:lnTo>
                  <a:lnTo>
                    <a:pt x="3358604" y="9906000"/>
                  </a:lnTo>
                  <a:close/>
                </a:path>
                <a:path w="3751579" h="13970000">
                  <a:moveTo>
                    <a:pt x="3358604" y="9525000"/>
                  </a:moveTo>
                  <a:lnTo>
                    <a:pt x="3344532" y="9398000"/>
                  </a:lnTo>
                  <a:lnTo>
                    <a:pt x="3325672" y="9398000"/>
                  </a:lnTo>
                  <a:lnTo>
                    <a:pt x="3339414" y="9525000"/>
                  </a:lnTo>
                  <a:lnTo>
                    <a:pt x="3358604" y="9525000"/>
                  </a:lnTo>
                  <a:close/>
                </a:path>
                <a:path w="3751579" h="13970000">
                  <a:moveTo>
                    <a:pt x="3358604" y="7112000"/>
                  </a:moveTo>
                  <a:lnTo>
                    <a:pt x="3339414" y="7112000"/>
                  </a:lnTo>
                  <a:lnTo>
                    <a:pt x="3325672" y="7239000"/>
                  </a:lnTo>
                  <a:lnTo>
                    <a:pt x="3344532" y="7239000"/>
                  </a:lnTo>
                  <a:lnTo>
                    <a:pt x="3358604" y="7112000"/>
                  </a:lnTo>
                  <a:close/>
                </a:path>
                <a:path w="3751579" h="13970000">
                  <a:moveTo>
                    <a:pt x="3358604" y="6731000"/>
                  </a:moveTo>
                  <a:lnTo>
                    <a:pt x="3344532" y="6604000"/>
                  </a:lnTo>
                  <a:lnTo>
                    <a:pt x="3325672" y="6604000"/>
                  </a:lnTo>
                  <a:lnTo>
                    <a:pt x="3339414" y="6731000"/>
                  </a:lnTo>
                  <a:lnTo>
                    <a:pt x="3358604" y="6731000"/>
                  </a:lnTo>
                  <a:close/>
                </a:path>
                <a:path w="3751579" h="13970000">
                  <a:moveTo>
                    <a:pt x="3367671" y="3302000"/>
                  </a:moveTo>
                  <a:lnTo>
                    <a:pt x="3329952" y="3175000"/>
                  </a:lnTo>
                  <a:lnTo>
                    <a:pt x="3317062" y="3175000"/>
                  </a:lnTo>
                  <a:lnTo>
                    <a:pt x="3354146" y="3302000"/>
                  </a:lnTo>
                  <a:lnTo>
                    <a:pt x="3367671" y="3302000"/>
                  </a:lnTo>
                  <a:close/>
                </a:path>
                <a:path w="3751579" h="13970000">
                  <a:moveTo>
                    <a:pt x="3370122" y="10541000"/>
                  </a:moveTo>
                  <a:lnTo>
                    <a:pt x="3348736" y="10541000"/>
                  </a:lnTo>
                  <a:lnTo>
                    <a:pt x="3308654" y="10668000"/>
                  </a:lnTo>
                  <a:lnTo>
                    <a:pt x="3333750" y="10668000"/>
                  </a:lnTo>
                  <a:lnTo>
                    <a:pt x="3370122" y="10541000"/>
                  </a:lnTo>
                  <a:close/>
                </a:path>
                <a:path w="3751579" h="13970000">
                  <a:moveTo>
                    <a:pt x="3370122" y="8890000"/>
                  </a:moveTo>
                  <a:lnTo>
                    <a:pt x="3333750" y="8763000"/>
                  </a:lnTo>
                  <a:lnTo>
                    <a:pt x="3308654" y="8763000"/>
                  </a:lnTo>
                  <a:lnTo>
                    <a:pt x="3348736" y="8890000"/>
                  </a:lnTo>
                  <a:lnTo>
                    <a:pt x="3370122" y="8890000"/>
                  </a:lnTo>
                  <a:close/>
                </a:path>
                <a:path w="3751579" h="13970000">
                  <a:moveTo>
                    <a:pt x="3370122" y="7747000"/>
                  </a:moveTo>
                  <a:lnTo>
                    <a:pt x="3348736" y="7747000"/>
                  </a:lnTo>
                  <a:lnTo>
                    <a:pt x="3308654" y="7874000"/>
                  </a:lnTo>
                  <a:lnTo>
                    <a:pt x="3333750" y="7874000"/>
                  </a:lnTo>
                  <a:lnTo>
                    <a:pt x="3370122" y="7747000"/>
                  </a:lnTo>
                  <a:close/>
                </a:path>
                <a:path w="3751579" h="13970000">
                  <a:moveTo>
                    <a:pt x="3370122" y="6096000"/>
                  </a:moveTo>
                  <a:lnTo>
                    <a:pt x="3333750" y="5969000"/>
                  </a:lnTo>
                  <a:lnTo>
                    <a:pt x="3308654" y="5969000"/>
                  </a:lnTo>
                  <a:lnTo>
                    <a:pt x="3348736" y="6096000"/>
                  </a:lnTo>
                  <a:lnTo>
                    <a:pt x="3370122" y="6096000"/>
                  </a:lnTo>
                  <a:close/>
                </a:path>
                <a:path w="3751579" h="13970000">
                  <a:moveTo>
                    <a:pt x="3370122" y="4953000"/>
                  </a:moveTo>
                  <a:lnTo>
                    <a:pt x="3348736" y="4953000"/>
                  </a:lnTo>
                  <a:lnTo>
                    <a:pt x="3308654" y="5080000"/>
                  </a:lnTo>
                  <a:lnTo>
                    <a:pt x="3333750" y="5080000"/>
                  </a:lnTo>
                  <a:lnTo>
                    <a:pt x="3370122" y="4953000"/>
                  </a:lnTo>
                  <a:close/>
                </a:path>
                <a:path w="3751579" h="13970000">
                  <a:moveTo>
                    <a:pt x="3390519" y="4064000"/>
                  </a:moveTo>
                  <a:lnTo>
                    <a:pt x="3384689" y="4064000"/>
                  </a:lnTo>
                  <a:lnTo>
                    <a:pt x="3377196" y="3937000"/>
                  </a:lnTo>
                  <a:lnTo>
                    <a:pt x="3357473" y="3937000"/>
                  </a:lnTo>
                  <a:lnTo>
                    <a:pt x="3364776" y="4064000"/>
                  </a:lnTo>
                  <a:lnTo>
                    <a:pt x="3370453" y="4064000"/>
                  </a:lnTo>
                  <a:lnTo>
                    <a:pt x="3369830" y="4191000"/>
                  </a:lnTo>
                  <a:lnTo>
                    <a:pt x="3363061" y="4191000"/>
                  </a:lnTo>
                  <a:lnTo>
                    <a:pt x="3356864" y="4318000"/>
                  </a:lnTo>
                  <a:lnTo>
                    <a:pt x="3377184" y="4318000"/>
                  </a:lnTo>
                  <a:lnTo>
                    <a:pt x="3383242" y="4191000"/>
                  </a:lnTo>
                  <a:lnTo>
                    <a:pt x="3389909" y="4191000"/>
                  </a:lnTo>
                  <a:lnTo>
                    <a:pt x="3390519" y="4064000"/>
                  </a:lnTo>
                  <a:close/>
                </a:path>
                <a:path w="3751579" h="13970000">
                  <a:moveTo>
                    <a:pt x="3390582" y="9779000"/>
                  </a:moveTo>
                  <a:lnTo>
                    <a:pt x="3389312" y="9652000"/>
                  </a:lnTo>
                  <a:lnTo>
                    <a:pt x="3385477" y="9652000"/>
                  </a:lnTo>
                  <a:lnTo>
                    <a:pt x="3379076" y="9525000"/>
                  </a:lnTo>
                  <a:lnTo>
                    <a:pt x="3359378" y="9525000"/>
                  </a:lnTo>
                  <a:lnTo>
                    <a:pt x="3365627" y="9652000"/>
                  </a:lnTo>
                  <a:lnTo>
                    <a:pt x="3369373" y="9652000"/>
                  </a:lnTo>
                  <a:lnTo>
                    <a:pt x="3370618" y="9779000"/>
                  </a:lnTo>
                  <a:lnTo>
                    <a:pt x="3365627" y="9779000"/>
                  </a:lnTo>
                  <a:lnTo>
                    <a:pt x="3359378" y="9906000"/>
                  </a:lnTo>
                  <a:lnTo>
                    <a:pt x="3379076" y="9906000"/>
                  </a:lnTo>
                  <a:lnTo>
                    <a:pt x="3385477" y="9779000"/>
                  </a:lnTo>
                  <a:lnTo>
                    <a:pt x="3390582" y="9779000"/>
                  </a:lnTo>
                  <a:close/>
                </a:path>
                <a:path w="3751579" h="13970000">
                  <a:moveTo>
                    <a:pt x="3390582" y="6985000"/>
                  </a:moveTo>
                  <a:lnTo>
                    <a:pt x="3389312" y="6858000"/>
                  </a:lnTo>
                  <a:lnTo>
                    <a:pt x="3385477" y="6858000"/>
                  </a:lnTo>
                  <a:lnTo>
                    <a:pt x="3379076" y="6731000"/>
                  </a:lnTo>
                  <a:lnTo>
                    <a:pt x="3359378" y="6731000"/>
                  </a:lnTo>
                  <a:lnTo>
                    <a:pt x="3365627" y="6858000"/>
                  </a:lnTo>
                  <a:lnTo>
                    <a:pt x="3369373" y="6858000"/>
                  </a:lnTo>
                  <a:lnTo>
                    <a:pt x="3370618" y="6985000"/>
                  </a:lnTo>
                  <a:lnTo>
                    <a:pt x="3365627" y="6985000"/>
                  </a:lnTo>
                  <a:lnTo>
                    <a:pt x="3359378" y="7112000"/>
                  </a:lnTo>
                  <a:lnTo>
                    <a:pt x="3379076" y="7112000"/>
                  </a:lnTo>
                  <a:lnTo>
                    <a:pt x="3385477" y="6985000"/>
                  </a:lnTo>
                  <a:lnTo>
                    <a:pt x="3390582" y="6985000"/>
                  </a:lnTo>
                  <a:close/>
                </a:path>
                <a:path w="3751579" h="13970000">
                  <a:moveTo>
                    <a:pt x="3471265" y="9017000"/>
                  </a:moveTo>
                  <a:lnTo>
                    <a:pt x="3439299" y="8890000"/>
                  </a:lnTo>
                  <a:lnTo>
                    <a:pt x="3424567" y="8890000"/>
                  </a:lnTo>
                  <a:lnTo>
                    <a:pt x="3456825" y="9017000"/>
                  </a:lnTo>
                  <a:lnTo>
                    <a:pt x="3471265" y="9017000"/>
                  </a:lnTo>
                  <a:close/>
                </a:path>
                <a:path w="3751579" h="13970000">
                  <a:moveTo>
                    <a:pt x="3501504" y="10414000"/>
                  </a:moveTo>
                  <a:lnTo>
                    <a:pt x="3456825" y="10414000"/>
                  </a:lnTo>
                  <a:lnTo>
                    <a:pt x="3424567" y="10541000"/>
                  </a:lnTo>
                  <a:lnTo>
                    <a:pt x="3471265" y="10541000"/>
                  </a:lnTo>
                  <a:lnTo>
                    <a:pt x="3501504" y="10414000"/>
                  </a:lnTo>
                  <a:close/>
                </a:path>
                <a:path w="3751579" h="13970000">
                  <a:moveTo>
                    <a:pt x="3501504" y="7620000"/>
                  </a:moveTo>
                  <a:lnTo>
                    <a:pt x="3456825" y="7620000"/>
                  </a:lnTo>
                  <a:lnTo>
                    <a:pt x="3424567" y="7747000"/>
                  </a:lnTo>
                  <a:lnTo>
                    <a:pt x="3471265" y="7747000"/>
                  </a:lnTo>
                  <a:lnTo>
                    <a:pt x="3501504" y="7620000"/>
                  </a:lnTo>
                  <a:close/>
                </a:path>
                <a:path w="3751579" h="13970000">
                  <a:moveTo>
                    <a:pt x="3501504" y="6223000"/>
                  </a:moveTo>
                  <a:lnTo>
                    <a:pt x="3471265" y="6096000"/>
                  </a:lnTo>
                  <a:lnTo>
                    <a:pt x="3424567" y="6096000"/>
                  </a:lnTo>
                  <a:lnTo>
                    <a:pt x="3456825" y="6223000"/>
                  </a:lnTo>
                  <a:lnTo>
                    <a:pt x="3501504" y="6223000"/>
                  </a:lnTo>
                  <a:close/>
                </a:path>
                <a:path w="3751579" h="13970000">
                  <a:moveTo>
                    <a:pt x="3504323" y="4826000"/>
                  </a:moveTo>
                  <a:lnTo>
                    <a:pt x="3459632" y="4826000"/>
                  </a:lnTo>
                  <a:lnTo>
                    <a:pt x="3424567" y="4953000"/>
                  </a:lnTo>
                  <a:lnTo>
                    <a:pt x="3472764" y="4953000"/>
                  </a:lnTo>
                  <a:lnTo>
                    <a:pt x="3504323" y="4826000"/>
                  </a:lnTo>
                  <a:close/>
                </a:path>
                <a:path w="3751579" h="13970000">
                  <a:moveTo>
                    <a:pt x="3504781" y="3429000"/>
                  </a:moveTo>
                  <a:lnTo>
                    <a:pt x="3473005" y="3302000"/>
                  </a:lnTo>
                  <a:lnTo>
                    <a:pt x="3424567" y="3302000"/>
                  </a:lnTo>
                  <a:lnTo>
                    <a:pt x="3457689" y="3429000"/>
                  </a:lnTo>
                  <a:lnTo>
                    <a:pt x="3504781" y="3429000"/>
                  </a:lnTo>
                  <a:close/>
                </a:path>
                <a:path w="3751579" h="13970000">
                  <a:moveTo>
                    <a:pt x="3581870" y="10287000"/>
                  </a:moveTo>
                  <a:lnTo>
                    <a:pt x="3567950" y="10287000"/>
                  </a:lnTo>
                  <a:lnTo>
                    <a:pt x="3542855" y="10414000"/>
                  </a:lnTo>
                  <a:lnTo>
                    <a:pt x="3556812" y="10414000"/>
                  </a:lnTo>
                  <a:lnTo>
                    <a:pt x="3581870" y="10287000"/>
                  </a:lnTo>
                  <a:close/>
                </a:path>
                <a:path w="3751579" h="13970000">
                  <a:moveTo>
                    <a:pt x="3581870" y="9144000"/>
                  </a:moveTo>
                  <a:lnTo>
                    <a:pt x="3556812" y="9017000"/>
                  </a:lnTo>
                  <a:lnTo>
                    <a:pt x="3515969" y="9017000"/>
                  </a:lnTo>
                  <a:lnTo>
                    <a:pt x="3542855" y="9144000"/>
                  </a:lnTo>
                  <a:lnTo>
                    <a:pt x="3581870" y="9144000"/>
                  </a:lnTo>
                  <a:close/>
                </a:path>
                <a:path w="3751579" h="13970000">
                  <a:moveTo>
                    <a:pt x="3581870" y="7493000"/>
                  </a:moveTo>
                  <a:lnTo>
                    <a:pt x="3567950" y="7493000"/>
                  </a:lnTo>
                  <a:lnTo>
                    <a:pt x="3542855" y="7620000"/>
                  </a:lnTo>
                  <a:lnTo>
                    <a:pt x="3556812" y="7620000"/>
                  </a:lnTo>
                  <a:lnTo>
                    <a:pt x="3581870" y="7493000"/>
                  </a:lnTo>
                  <a:close/>
                </a:path>
                <a:path w="3751579" h="13970000">
                  <a:moveTo>
                    <a:pt x="3581870" y="6350000"/>
                  </a:moveTo>
                  <a:lnTo>
                    <a:pt x="3556812" y="6223000"/>
                  </a:lnTo>
                  <a:lnTo>
                    <a:pt x="3515969" y="6223000"/>
                  </a:lnTo>
                  <a:lnTo>
                    <a:pt x="3542855" y="6350000"/>
                  </a:lnTo>
                  <a:lnTo>
                    <a:pt x="3581870" y="6350000"/>
                  </a:lnTo>
                  <a:close/>
                </a:path>
                <a:path w="3751579" h="13970000">
                  <a:moveTo>
                    <a:pt x="3587635" y="4699000"/>
                  </a:moveTo>
                  <a:lnTo>
                    <a:pt x="3552075" y="4699000"/>
                  </a:lnTo>
                  <a:lnTo>
                    <a:pt x="3523399" y="4826000"/>
                  </a:lnTo>
                  <a:lnTo>
                    <a:pt x="3561765" y="4826000"/>
                  </a:lnTo>
                  <a:lnTo>
                    <a:pt x="3587635" y="4699000"/>
                  </a:lnTo>
                  <a:close/>
                </a:path>
                <a:path w="3751579" h="13970000">
                  <a:moveTo>
                    <a:pt x="3588575" y="3556000"/>
                  </a:moveTo>
                  <a:lnTo>
                    <a:pt x="3562566" y="3429000"/>
                  </a:lnTo>
                  <a:lnTo>
                    <a:pt x="3518281" y="3429000"/>
                  </a:lnTo>
                  <a:lnTo>
                    <a:pt x="3545738" y="3556000"/>
                  </a:lnTo>
                  <a:lnTo>
                    <a:pt x="3588575" y="3556000"/>
                  </a:lnTo>
                  <a:close/>
                </a:path>
                <a:path w="3751579" h="13970000">
                  <a:moveTo>
                    <a:pt x="3646678" y="10160000"/>
                  </a:moveTo>
                  <a:lnTo>
                    <a:pt x="3632466" y="10160000"/>
                  </a:lnTo>
                  <a:lnTo>
                    <a:pt x="3612756" y="10287000"/>
                  </a:lnTo>
                  <a:lnTo>
                    <a:pt x="3626802" y="10287000"/>
                  </a:lnTo>
                  <a:lnTo>
                    <a:pt x="3646678" y="10160000"/>
                  </a:lnTo>
                  <a:close/>
                </a:path>
                <a:path w="3751579" h="13970000">
                  <a:moveTo>
                    <a:pt x="3646678" y="9271000"/>
                  </a:moveTo>
                  <a:lnTo>
                    <a:pt x="3626802" y="9144000"/>
                  </a:lnTo>
                  <a:lnTo>
                    <a:pt x="3612756" y="9144000"/>
                  </a:lnTo>
                  <a:lnTo>
                    <a:pt x="3632466" y="9271000"/>
                  </a:lnTo>
                  <a:lnTo>
                    <a:pt x="3646678" y="9271000"/>
                  </a:lnTo>
                  <a:close/>
                </a:path>
                <a:path w="3751579" h="13970000">
                  <a:moveTo>
                    <a:pt x="3646678" y="7366000"/>
                  </a:moveTo>
                  <a:lnTo>
                    <a:pt x="3632466" y="7366000"/>
                  </a:lnTo>
                  <a:lnTo>
                    <a:pt x="3612756" y="7493000"/>
                  </a:lnTo>
                  <a:lnTo>
                    <a:pt x="3626802" y="7493000"/>
                  </a:lnTo>
                  <a:lnTo>
                    <a:pt x="3646678" y="7366000"/>
                  </a:lnTo>
                  <a:close/>
                </a:path>
                <a:path w="3751579" h="13970000">
                  <a:moveTo>
                    <a:pt x="3646678" y="6477000"/>
                  </a:moveTo>
                  <a:lnTo>
                    <a:pt x="3626802" y="6350000"/>
                  </a:lnTo>
                  <a:lnTo>
                    <a:pt x="3612756" y="6350000"/>
                  </a:lnTo>
                  <a:lnTo>
                    <a:pt x="3632466" y="6477000"/>
                  </a:lnTo>
                  <a:lnTo>
                    <a:pt x="3646678" y="6477000"/>
                  </a:lnTo>
                  <a:close/>
                </a:path>
                <a:path w="3751579" h="13970000">
                  <a:moveTo>
                    <a:pt x="3653853" y="4572000"/>
                  </a:moveTo>
                  <a:lnTo>
                    <a:pt x="3625354" y="4572000"/>
                  </a:lnTo>
                  <a:lnTo>
                    <a:pt x="3603053" y="4699000"/>
                  </a:lnTo>
                  <a:lnTo>
                    <a:pt x="3633673" y="4699000"/>
                  </a:lnTo>
                  <a:lnTo>
                    <a:pt x="3653853" y="4572000"/>
                  </a:lnTo>
                  <a:close/>
                </a:path>
                <a:path w="3751579" h="13970000">
                  <a:moveTo>
                    <a:pt x="3751211" y="4064000"/>
                  </a:moveTo>
                  <a:lnTo>
                    <a:pt x="3747478" y="4064000"/>
                  </a:lnTo>
                  <a:lnTo>
                    <a:pt x="3742664" y="3937000"/>
                  </a:lnTo>
                  <a:lnTo>
                    <a:pt x="3727259" y="3937000"/>
                  </a:lnTo>
                  <a:lnTo>
                    <a:pt x="3716667" y="3810000"/>
                  </a:lnTo>
                  <a:lnTo>
                    <a:pt x="3704145" y="3810000"/>
                  </a:lnTo>
                  <a:lnTo>
                    <a:pt x="3689693" y="3683000"/>
                  </a:lnTo>
                  <a:lnTo>
                    <a:pt x="3655022" y="3683000"/>
                  </a:lnTo>
                  <a:lnTo>
                    <a:pt x="3634803" y="3556000"/>
                  </a:lnTo>
                  <a:lnTo>
                    <a:pt x="3594963" y="3556000"/>
                  </a:lnTo>
                  <a:lnTo>
                    <a:pt x="3616718" y="3683000"/>
                  </a:lnTo>
                  <a:lnTo>
                    <a:pt x="3654564" y="3683000"/>
                  </a:lnTo>
                  <a:lnTo>
                    <a:pt x="3672548" y="3810000"/>
                  </a:lnTo>
                  <a:lnTo>
                    <a:pt x="3701326" y="3810000"/>
                  </a:lnTo>
                  <a:lnTo>
                    <a:pt x="3712108" y="3937000"/>
                  </a:lnTo>
                  <a:lnTo>
                    <a:pt x="3720490" y="3937000"/>
                  </a:lnTo>
                  <a:lnTo>
                    <a:pt x="3726472" y="4064000"/>
                  </a:lnTo>
                  <a:lnTo>
                    <a:pt x="3731272" y="4064000"/>
                  </a:lnTo>
                  <a:lnTo>
                    <a:pt x="3730815" y="4191000"/>
                  </a:lnTo>
                  <a:lnTo>
                    <a:pt x="3726053" y="4191000"/>
                  </a:lnTo>
                  <a:lnTo>
                    <a:pt x="3721747" y="4318000"/>
                  </a:lnTo>
                  <a:lnTo>
                    <a:pt x="3704856" y="4318000"/>
                  </a:lnTo>
                  <a:lnTo>
                    <a:pt x="3693210" y="4445000"/>
                  </a:lnTo>
                  <a:lnTo>
                    <a:pt x="3679444" y="4445000"/>
                  </a:lnTo>
                  <a:lnTo>
                    <a:pt x="3663543" y="4572000"/>
                  </a:lnTo>
                  <a:lnTo>
                    <a:pt x="3688499" y="4572000"/>
                  </a:lnTo>
                  <a:lnTo>
                    <a:pt x="3702989" y="4445000"/>
                  </a:lnTo>
                  <a:lnTo>
                    <a:pt x="3715562" y="4445000"/>
                  </a:lnTo>
                  <a:lnTo>
                    <a:pt x="3726256" y="4318000"/>
                  </a:lnTo>
                  <a:lnTo>
                    <a:pt x="3741940" y="4318000"/>
                  </a:lnTo>
                  <a:lnTo>
                    <a:pt x="3746157" y="4191000"/>
                  </a:lnTo>
                  <a:lnTo>
                    <a:pt x="3750780" y="4191000"/>
                  </a:lnTo>
                  <a:lnTo>
                    <a:pt x="3751211" y="4064000"/>
                  </a:lnTo>
                  <a:close/>
                </a:path>
                <a:path w="3751579" h="13970000">
                  <a:moveTo>
                    <a:pt x="3751237" y="9779000"/>
                  </a:moveTo>
                  <a:lnTo>
                    <a:pt x="3750373" y="9652000"/>
                  </a:lnTo>
                  <a:lnTo>
                    <a:pt x="3747782" y="9652000"/>
                  </a:lnTo>
                  <a:lnTo>
                    <a:pt x="3743464" y="9525000"/>
                  </a:lnTo>
                  <a:lnTo>
                    <a:pt x="3729634" y="9525000"/>
                  </a:lnTo>
                  <a:lnTo>
                    <a:pt x="3720134" y="9398000"/>
                  </a:lnTo>
                  <a:lnTo>
                    <a:pt x="3695928" y="9398000"/>
                  </a:lnTo>
                  <a:lnTo>
                    <a:pt x="3681247" y="9271000"/>
                  </a:lnTo>
                  <a:lnTo>
                    <a:pt x="3666515" y="9271000"/>
                  </a:lnTo>
                  <a:lnTo>
                    <a:pt x="3680853" y="9398000"/>
                  </a:lnTo>
                  <a:lnTo>
                    <a:pt x="3693401" y="9398000"/>
                  </a:lnTo>
                  <a:lnTo>
                    <a:pt x="3704158" y="9525000"/>
                  </a:lnTo>
                  <a:lnTo>
                    <a:pt x="3720287" y="9525000"/>
                  </a:lnTo>
                  <a:lnTo>
                    <a:pt x="3725659" y="9652000"/>
                  </a:lnTo>
                  <a:lnTo>
                    <a:pt x="3731044" y="9652000"/>
                  </a:lnTo>
                  <a:lnTo>
                    <a:pt x="3731044" y="9779000"/>
                  </a:lnTo>
                  <a:lnTo>
                    <a:pt x="3725659" y="9779000"/>
                  </a:lnTo>
                  <a:lnTo>
                    <a:pt x="3720287" y="9906000"/>
                  </a:lnTo>
                  <a:lnTo>
                    <a:pt x="3704158" y="9906000"/>
                  </a:lnTo>
                  <a:lnTo>
                    <a:pt x="3693401" y="10033000"/>
                  </a:lnTo>
                  <a:lnTo>
                    <a:pt x="3680853" y="10033000"/>
                  </a:lnTo>
                  <a:lnTo>
                    <a:pt x="3666515" y="10160000"/>
                  </a:lnTo>
                  <a:lnTo>
                    <a:pt x="3681247" y="10160000"/>
                  </a:lnTo>
                  <a:lnTo>
                    <a:pt x="3695928" y="10033000"/>
                  </a:lnTo>
                  <a:lnTo>
                    <a:pt x="3720134" y="10033000"/>
                  </a:lnTo>
                  <a:lnTo>
                    <a:pt x="3729634" y="9906000"/>
                  </a:lnTo>
                  <a:lnTo>
                    <a:pt x="3743464" y="9906000"/>
                  </a:lnTo>
                  <a:lnTo>
                    <a:pt x="3747782" y="9779000"/>
                  </a:lnTo>
                  <a:lnTo>
                    <a:pt x="3751237" y="9779000"/>
                  </a:lnTo>
                  <a:close/>
                </a:path>
                <a:path w="3751579" h="13970000">
                  <a:moveTo>
                    <a:pt x="3751237" y="6985000"/>
                  </a:moveTo>
                  <a:lnTo>
                    <a:pt x="3750373" y="6858000"/>
                  </a:lnTo>
                  <a:lnTo>
                    <a:pt x="3747782" y="6858000"/>
                  </a:lnTo>
                  <a:lnTo>
                    <a:pt x="3743464" y="6731000"/>
                  </a:lnTo>
                  <a:lnTo>
                    <a:pt x="3729634" y="6731000"/>
                  </a:lnTo>
                  <a:lnTo>
                    <a:pt x="3720134" y="6604000"/>
                  </a:lnTo>
                  <a:lnTo>
                    <a:pt x="3695928" y="6604000"/>
                  </a:lnTo>
                  <a:lnTo>
                    <a:pt x="3681247" y="6477000"/>
                  </a:lnTo>
                  <a:lnTo>
                    <a:pt x="3666515" y="6477000"/>
                  </a:lnTo>
                  <a:lnTo>
                    <a:pt x="3680853" y="6604000"/>
                  </a:lnTo>
                  <a:lnTo>
                    <a:pt x="3693401" y="6604000"/>
                  </a:lnTo>
                  <a:lnTo>
                    <a:pt x="3704158" y="6731000"/>
                  </a:lnTo>
                  <a:lnTo>
                    <a:pt x="3720287" y="6731000"/>
                  </a:lnTo>
                  <a:lnTo>
                    <a:pt x="3725659" y="6858000"/>
                  </a:lnTo>
                  <a:lnTo>
                    <a:pt x="3731044" y="6858000"/>
                  </a:lnTo>
                  <a:lnTo>
                    <a:pt x="3731044" y="6985000"/>
                  </a:lnTo>
                  <a:lnTo>
                    <a:pt x="3725659" y="6985000"/>
                  </a:lnTo>
                  <a:lnTo>
                    <a:pt x="3720287" y="7112000"/>
                  </a:lnTo>
                  <a:lnTo>
                    <a:pt x="3704158" y="7112000"/>
                  </a:lnTo>
                  <a:lnTo>
                    <a:pt x="3693401" y="7239000"/>
                  </a:lnTo>
                  <a:lnTo>
                    <a:pt x="3680853" y="7239000"/>
                  </a:lnTo>
                  <a:lnTo>
                    <a:pt x="3666515" y="7366000"/>
                  </a:lnTo>
                  <a:lnTo>
                    <a:pt x="3681247" y="7366000"/>
                  </a:lnTo>
                  <a:lnTo>
                    <a:pt x="3695928" y="7239000"/>
                  </a:lnTo>
                  <a:lnTo>
                    <a:pt x="3720134" y="7239000"/>
                  </a:lnTo>
                  <a:lnTo>
                    <a:pt x="3729634" y="7112000"/>
                  </a:lnTo>
                  <a:lnTo>
                    <a:pt x="3743464" y="7112000"/>
                  </a:lnTo>
                  <a:lnTo>
                    <a:pt x="3747782" y="6985000"/>
                  </a:lnTo>
                  <a:lnTo>
                    <a:pt x="3751237" y="6985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1432" y="0"/>
              <a:ext cx="2026285" cy="4167504"/>
            </a:xfrm>
            <a:custGeom>
              <a:avLst/>
              <a:gdLst/>
              <a:ahLst/>
              <a:cxnLst/>
              <a:rect l="l" t="t" r="r" b="b"/>
              <a:pathLst>
                <a:path w="2026285" h="4167504">
                  <a:moveTo>
                    <a:pt x="1689856" y="3349536"/>
                  </a:moveTo>
                  <a:lnTo>
                    <a:pt x="868015" y="3349536"/>
                  </a:lnTo>
                  <a:lnTo>
                    <a:pt x="916671" y="3350892"/>
                  </a:lnTo>
                  <a:lnTo>
                    <a:pt x="964884" y="3355097"/>
                  </a:lnTo>
                  <a:lnTo>
                    <a:pt x="1012543" y="3362108"/>
                  </a:lnTo>
                  <a:lnTo>
                    <a:pt x="1059542" y="3371881"/>
                  </a:lnTo>
                  <a:lnTo>
                    <a:pt x="1105770" y="3384372"/>
                  </a:lnTo>
                  <a:lnTo>
                    <a:pt x="1151120" y="3399538"/>
                  </a:lnTo>
                  <a:lnTo>
                    <a:pt x="1195483" y="3417336"/>
                  </a:lnTo>
                  <a:lnTo>
                    <a:pt x="1238750" y="3437720"/>
                  </a:lnTo>
                  <a:lnTo>
                    <a:pt x="1280813" y="3460649"/>
                  </a:lnTo>
                  <a:lnTo>
                    <a:pt x="1321563" y="3486079"/>
                  </a:lnTo>
                  <a:lnTo>
                    <a:pt x="1360892" y="3513965"/>
                  </a:lnTo>
                  <a:lnTo>
                    <a:pt x="1398690" y="3544265"/>
                  </a:lnTo>
                  <a:lnTo>
                    <a:pt x="1434850" y="3576934"/>
                  </a:lnTo>
                  <a:lnTo>
                    <a:pt x="1469262" y="3611930"/>
                  </a:lnTo>
                  <a:lnTo>
                    <a:pt x="1503828" y="3651746"/>
                  </a:lnTo>
                  <a:lnTo>
                    <a:pt x="1535387" y="3693240"/>
                  </a:lnTo>
                  <a:lnTo>
                    <a:pt x="1563939" y="3736261"/>
                  </a:lnTo>
                  <a:lnTo>
                    <a:pt x="1589484" y="3780656"/>
                  </a:lnTo>
                  <a:lnTo>
                    <a:pt x="1612022" y="3826274"/>
                  </a:lnTo>
                  <a:lnTo>
                    <a:pt x="1631553" y="3872963"/>
                  </a:lnTo>
                  <a:lnTo>
                    <a:pt x="1648074" y="3920569"/>
                  </a:lnTo>
                  <a:lnTo>
                    <a:pt x="1661588" y="3968941"/>
                  </a:lnTo>
                  <a:lnTo>
                    <a:pt x="1672091" y="4017927"/>
                  </a:lnTo>
                  <a:lnTo>
                    <a:pt x="1679586" y="4067375"/>
                  </a:lnTo>
                  <a:lnTo>
                    <a:pt x="1684070" y="4117132"/>
                  </a:lnTo>
                  <a:lnTo>
                    <a:pt x="1685543" y="4167174"/>
                  </a:lnTo>
                  <a:lnTo>
                    <a:pt x="2026157" y="4167174"/>
                  </a:lnTo>
                  <a:lnTo>
                    <a:pt x="2024961" y="4113966"/>
                  </a:lnTo>
                  <a:lnTo>
                    <a:pt x="2021369" y="4060986"/>
                  </a:lnTo>
                  <a:lnTo>
                    <a:pt x="2015382" y="4008197"/>
                  </a:lnTo>
                  <a:lnTo>
                    <a:pt x="2006996" y="3955687"/>
                  </a:lnTo>
                  <a:lnTo>
                    <a:pt x="1996212" y="3903547"/>
                  </a:lnTo>
                  <a:lnTo>
                    <a:pt x="1983027" y="3851865"/>
                  </a:lnTo>
                  <a:lnTo>
                    <a:pt x="1967440" y="3800730"/>
                  </a:lnTo>
                  <a:lnTo>
                    <a:pt x="1949450" y="3750233"/>
                  </a:lnTo>
                  <a:lnTo>
                    <a:pt x="1931482" y="3705920"/>
                  </a:lnTo>
                  <a:lnTo>
                    <a:pt x="1911614" y="3662262"/>
                  </a:lnTo>
                  <a:lnTo>
                    <a:pt x="1889849" y="3619319"/>
                  </a:lnTo>
                  <a:lnTo>
                    <a:pt x="1866186" y="3577155"/>
                  </a:lnTo>
                  <a:lnTo>
                    <a:pt x="1840628" y="3535829"/>
                  </a:lnTo>
                  <a:lnTo>
                    <a:pt x="1813174" y="3495405"/>
                  </a:lnTo>
                  <a:lnTo>
                    <a:pt x="1783826" y="3455943"/>
                  </a:lnTo>
                  <a:lnTo>
                    <a:pt x="1752585" y="3417506"/>
                  </a:lnTo>
                  <a:lnTo>
                    <a:pt x="1719452" y="3380155"/>
                  </a:lnTo>
                  <a:lnTo>
                    <a:pt x="1689856" y="3349536"/>
                  </a:lnTo>
                  <a:close/>
                </a:path>
                <a:path w="2026285" h="4167504">
                  <a:moveTo>
                    <a:pt x="341121" y="0"/>
                  </a:moveTo>
                  <a:lnTo>
                    <a:pt x="0" y="0"/>
                  </a:lnTo>
                  <a:lnTo>
                    <a:pt x="0" y="2571038"/>
                  </a:lnTo>
                  <a:lnTo>
                    <a:pt x="1590" y="2620679"/>
                  </a:lnTo>
                  <a:lnTo>
                    <a:pt x="6317" y="2669917"/>
                  </a:lnTo>
                  <a:lnTo>
                    <a:pt x="14120" y="2718606"/>
                  </a:lnTo>
                  <a:lnTo>
                    <a:pt x="24933" y="2766599"/>
                  </a:lnTo>
                  <a:lnTo>
                    <a:pt x="38693" y="2813752"/>
                  </a:lnTo>
                  <a:lnTo>
                    <a:pt x="55338" y="2859918"/>
                  </a:lnTo>
                  <a:lnTo>
                    <a:pt x="74803" y="2904950"/>
                  </a:lnTo>
                  <a:lnTo>
                    <a:pt x="97025" y="2948704"/>
                  </a:lnTo>
                  <a:lnTo>
                    <a:pt x="121940" y="2991032"/>
                  </a:lnTo>
                  <a:lnTo>
                    <a:pt x="149486" y="3031789"/>
                  </a:lnTo>
                  <a:lnTo>
                    <a:pt x="179598" y="3070829"/>
                  </a:lnTo>
                  <a:lnTo>
                    <a:pt x="212214" y="3108005"/>
                  </a:lnTo>
                  <a:lnTo>
                    <a:pt x="247268" y="3143173"/>
                  </a:lnTo>
                  <a:lnTo>
                    <a:pt x="284134" y="3175779"/>
                  </a:lnTo>
                  <a:lnTo>
                    <a:pt x="322564" y="3205755"/>
                  </a:lnTo>
                  <a:lnTo>
                    <a:pt x="362456" y="3233063"/>
                  </a:lnTo>
                  <a:lnTo>
                    <a:pt x="403706" y="3257665"/>
                  </a:lnTo>
                  <a:lnTo>
                    <a:pt x="446211" y="3279523"/>
                  </a:lnTo>
                  <a:lnTo>
                    <a:pt x="489868" y="3298599"/>
                  </a:lnTo>
                  <a:lnTo>
                    <a:pt x="534572" y="3314856"/>
                  </a:lnTo>
                  <a:lnTo>
                    <a:pt x="580221" y="3328256"/>
                  </a:lnTo>
                  <a:lnTo>
                    <a:pt x="626712" y="3338760"/>
                  </a:lnTo>
                  <a:lnTo>
                    <a:pt x="673941" y="3346332"/>
                  </a:lnTo>
                  <a:lnTo>
                    <a:pt x="721805" y="3350933"/>
                  </a:lnTo>
                  <a:lnTo>
                    <a:pt x="770200" y="3352526"/>
                  </a:lnTo>
                  <a:lnTo>
                    <a:pt x="868015" y="3349536"/>
                  </a:lnTo>
                  <a:lnTo>
                    <a:pt x="1689856" y="3349536"/>
                  </a:lnTo>
                  <a:lnTo>
                    <a:pt x="1649034" y="3310303"/>
                  </a:lnTo>
                  <a:lnTo>
                    <a:pt x="1611957" y="3277914"/>
                  </a:lnTo>
                  <a:lnTo>
                    <a:pt x="1573710" y="3247244"/>
                  </a:lnTo>
                  <a:lnTo>
                    <a:pt x="1534347" y="3218317"/>
                  </a:lnTo>
                  <a:lnTo>
                    <a:pt x="1493925" y="3191154"/>
                  </a:lnTo>
                  <a:lnTo>
                    <a:pt x="1452499" y="3165779"/>
                  </a:lnTo>
                  <a:lnTo>
                    <a:pt x="1410123" y="3142212"/>
                  </a:lnTo>
                  <a:lnTo>
                    <a:pt x="1366855" y="3120477"/>
                  </a:lnTo>
                  <a:lnTo>
                    <a:pt x="1322750" y="3100596"/>
                  </a:lnTo>
                  <a:lnTo>
                    <a:pt x="1277862" y="3082590"/>
                  </a:lnTo>
                  <a:lnTo>
                    <a:pt x="1232248" y="3066482"/>
                  </a:lnTo>
                  <a:lnTo>
                    <a:pt x="1185963" y="3052294"/>
                  </a:lnTo>
                  <a:lnTo>
                    <a:pt x="1139062" y="3040049"/>
                  </a:lnTo>
                  <a:lnTo>
                    <a:pt x="1091602" y="3029768"/>
                  </a:lnTo>
                  <a:lnTo>
                    <a:pt x="1043638" y="3021474"/>
                  </a:lnTo>
                  <a:lnTo>
                    <a:pt x="995224" y="3015190"/>
                  </a:lnTo>
                  <a:lnTo>
                    <a:pt x="946418" y="3010936"/>
                  </a:lnTo>
                  <a:lnTo>
                    <a:pt x="941150" y="3010700"/>
                  </a:lnTo>
                  <a:lnTo>
                    <a:pt x="748204" y="3010700"/>
                  </a:lnTo>
                  <a:lnTo>
                    <a:pt x="699166" y="3005037"/>
                  </a:lnTo>
                  <a:lnTo>
                    <a:pt x="651444" y="2993727"/>
                  </a:lnTo>
                  <a:lnTo>
                    <a:pt x="605399" y="2976900"/>
                  </a:lnTo>
                  <a:lnTo>
                    <a:pt x="561393" y="2954688"/>
                  </a:lnTo>
                  <a:lnTo>
                    <a:pt x="519789" y="2927223"/>
                  </a:lnTo>
                  <a:lnTo>
                    <a:pt x="480948" y="2894634"/>
                  </a:lnTo>
                  <a:lnTo>
                    <a:pt x="445251" y="2856801"/>
                  </a:lnTo>
                  <a:lnTo>
                    <a:pt x="414406" y="2815285"/>
                  </a:lnTo>
                  <a:lnTo>
                    <a:pt x="388645" y="2770617"/>
                  </a:lnTo>
                  <a:lnTo>
                    <a:pt x="368204" y="2723327"/>
                  </a:lnTo>
                  <a:lnTo>
                    <a:pt x="353313" y="2673946"/>
                  </a:lnTo>
                  <a:lnTo>
                    <a:pt x="344208" y="2623006"/>
                  </a:lnTo>
                  <a:lnTo>
                    <a:pt x="341121" y="2571038"/>
                  </a:lnTo>
                  <a:lnTo>
                    <a:pt x="341121" y="0"/>
                  </a:lnTo>
                  <a:close/>
                </a:path>
                <a:path w="2026285" h="4167504">
                  <a:moveTo>
                    <a:pt x="847847" y="3008611"/>
                  </a:moveTo>
                  <a:lnTo>
                    <a:pt x="798194" y="3010585"/>
                  </a:lnTo>
                  <a:lnTo>
                    <a:pt x="748204" y="3010700"/>
                  </a:lnTo>
                  <a:lnTo>
                    <a:pt x="941150" y="3010700"/>
                  </a:lnTo>
                  <a:lnTo>
                    <a:pt x="897274" y="3008736"/>
                  </a:lnTo>
                  <a:lnTo>
                    <a:pt x="847847" y="3008611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7308" y="0"/>
              <a:ext cx="3866680" cy="140728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72198" y="3372204"/>
              <a:ext cx="404495" cy="767715"/>
            </a:xfrm>
            <a:custGeom>
              <a:avLst/>
              <a:gdLst/>
              <a:ahLst/>
              <a:cxnLst/>
              <a:rect l="l" t="t" r="r" b="b"/>
              <a:pathLst>
                <a:path w="404495" h="767714">
                  <a:moveTo>
                    <a:pt x="74549" y="51689"/>
                  </a:moveTo>
                  <a:lnTo>
                    <a:pt x="59334" y="38290"/>
                  </a:lnTo>
                  <a:lnTo>
                    <a:pt x="43827" y="25184"/>
                  </a:lnTo>
                  <a:lnTo>
                    <a:pt x="28054" y="12407"/>
                  </a:lnTo>
                  <a:lnTo>
                    <a:pt x="12065" y="0"/>
                  </a:lnTo>
                  <a:lnTo>
                    <a:pt x="0" y="16002"/>
                  </a:lnTo>
                  <a:lnTo>
                    <a:pt x="15633" y="28143"/>
                  </a:lnTo>
                  <a:lnTo>
                    <a:pt x="31076" y="40678"/>
                  </a:lnTo>
                  <a:lnTo>
                    <a:pt x="46291" y="53543"/>
                  </a:lnTo>
                  <a:lnTo>
                    <a:pt x="61214" y="66675"/>
                  </a:lnTo>
                  <a:lnTo>
                    <a:pt x="74549" y="51689"/>
                  </a:lnTo>
                  <a:close/>
                </a:path>
                <a:path w="404495" h="767714">
                  <a:moveTo>
                    <a:pt x="185928" y="169037"/>
                  </a:moveTo>
                  <a:lnTo>
                    <a:pt x="152577" y="129806"/>
                  </a:lnTo>
                  <a:lnTo>
                    <a:pt x="135382" y="111125"/>
                  </a:lnTo>
                  <a:lnTo>
                    <a:pt x="132588" y="108077"/>
                  </a:lnTo>
                  <a:lnTo>
                    <a:pt x="118110" y="121920"/>
                  </a:lnTo>
                  <a:lnTo>
                    <a:pt x="120777" y="124841"/>
                  </a:lnTo>
                  <a:lnTo>
                    <a:pt x="123571" y="127762"/>
                  </a:lnTo>
                  <a:lnTo>
                    <a:pt x="137579" y="143179"/>
                  </a:lnTo>
                  <a:lnTo>
                    <a:pt x="148742" y="155879"/>
                  </a:lnTo>
                  <a:lnTo>
                    <a:pt x="159664" y="168744"/>
                  </a:lnTo>
                  <a:lnTo>
                    <a:pt x="170307" y="181737"/>
                  </a:lnTo>
                  <a:lnTo>
                    <a:pt x="185928" y="169037"/>
                  </a:lnTo>
                  <a:close/>
                </a:path>
                <a:path w="404495" h="767714">
                  <a:moveTo>
                    <a:pt x="276733" y="303022"/>
                  </a:moveTo>
                  <a:lnTo>
                    <a:pt x="266611" y="285534"/>
                  </a:lnTo>
                  <a:lnTo>
                    <a:pt x="256108" y="268185"/>
                  </a:lnTo>
                  <a:lnTo>
                    <a:pt x="245237" y="251040"/>
                  </a:lnTo>
                  <a:lnTo>
                    <a:pt x="234061" y="234188"/>
                  </a:lnTo>
                  <a:lnTo>
                    <a:pt x="217424" y="245491"/>
                  </a:lnTo>
                  <a:lnTo>
                    <a:pt x="228396" y="261962"/>
                  </a:lnTo>
                  <a:lnTo>
                    <a:pt x="239026" y="278739"/>
                  </a:lnTo>
                  <a:lnTo>
                    <a:pt x="249301" y="295757"/>
                  </a:lnTo>
                  <a:lnTo>
                    <a:pt x="259207" y="312928"/>
                  </a:lnTo>
                  <a:lnTo>
                    <a:pt x="276733" y="303022"/>
                  </a:lnTo>
                  <a:close/>
                </a:path>
                <a:path w="404495" h="767714">
                  <a:moveTo>
                    <a:pt x="344297" y="450088"/>
                  </a:moveTo>
                  <a:lnTo>
                    <a:pt x="337197" y="431152"/>
                  </a:lnTo>
                  <a:lnTo>
                    <a:pt x="329692" y="412292"/>
                  </a:lnTo>
                  <a:lnTo>
                    <a:pt x="321792" y="393611"/>
                  </a:lnTo>
                  <a:lnTo>
                    <a:pt x="313563" y="375158"/>
                  </a:lnTo>
                  <a:lnTo>
                    <a:pt x="295275" y="383540"/>
                  </a:lnTo>
                  <a:lnTo>
                    <a:pt x="303390" y="401612"/>
                  </a:lnTo>
                  <a:lnTo>
                    <a:pt x="311150" y="419912"/>
                  </a:lnTo>
                  <a:lnTo>
                    <a:pt x="318516" y="438391"/>
                  </a:lnTo>
                  <a:lnTo>
                    <a:pt x="325501" y="456946"/>
                  </a:lnTo>
                  <a:lnTo>
                    <a:pt x="344297" y="450088"/>
                  </a:lnTo>
                  <a:close/>
                </a:path>
                <a:path w="404495" h="767714">
                  <a:moveTo>
                    <a:pt x="387223" y="606171"/>
                  </a:moveTo>
                  <a:lnTo>
                    <a:pt x="383222" y="586346"/>
                  </a:lnTo>
                  <a:lnTo>
                    <a:pt x="378841" y="566534"/>
                  </a:lnTo>
                  <a:lnTo>
                    <a:pt x="374078" y="546798"/>
                  </a:lnTo>
                  <a:lnTo>
                    <a:pt x="368935" y="527177"/>
                  </a:lnTo>
                  <a:lnTo>
                    <a:pt x="349504" y="532511"/>
                  </a:lnTo>
                  <a:lnTo>
                    <a:pt x="354571" y="551675"/>
                  </a:lnTo>
                  <a:lnTo>
                    <a:pt x="359283" y="570992"/>
                  </a:lnTo>
                  <a:lnTo>
                    <a:pt x="363601" y="590423"/>
                  </a:lnTo>
                  <a:lnTo>
                    <a:pt x="367538" y="609854"/>
                  </a:lnTo>
                  <a:lnTo>
                    <a:pt x="387223" y="606171"/>
                  </a:lnTo>
                  <a:close/>
                </a:path>
                <a:path w="404495" h="767714">
                  <a:moveTo>
                    <a:pt x="404495" y="767080"/>
                  </a:moveTo>
                  <a:lnTo>
                    <a:pt x="403720" y="746861"/>
                  </a:lnTo>
                  <a:lnTo>
                    <a:pt x="402564" y="726592"/>
                  </a:lnTo>
                  <a:lnTo>
                    <a:pt x="401002" y="706348"/>
                  </a:lnTo>
                  <a:lnTo>
                    <a:pt x="399034" y="686181"/>
                  </a:lnTo>
                  <a:lnTo>
                    <a:pt x="379095" y="688340"/>
                  </a:lnTo>
                  <a:lnTo>
                    <a:pt x="381012" y="708101"/>
                  </a:lnTo>
                  <a:lnTo>
                    <a:pt x="382562" y="727925"/>
                  </a:lnTo>
                  <a:lnTo>
                    <a:pt x="383717" y="747763"/>
                  </a:lnTo>
                  <a:lnTo>
                    <a:pt x="384429" y="767588"/>
                  </a:lnTo>
                  <a:lnTo>
                    <a:pt x="404495" y="76708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2671" y="3221202"/>
              <a:ext cx="225171" cy="1215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619877" y="3053434"/>
              <a:ext cx="701675" cy="165100"/>
            </a:xfrm>
            <a:custGeom>
              <a:avLst/>
              <a:gdLst/>
              <a:ahLst/>
              <a:cxnLst/>
              <a:rect l="l" t="t" r="r" b="b"/>
              <a:pathLst>
                <a:path w="701675" h="165100">
                  <a:moveTo>
                    <a:pt x="77978" y="43307"/>
                  </a:moveTo>
                  <a:lnTo>
                    <a:pt x="61023" y="33312"/>
                  </a:lnTo>
                  <a:lnTo>
                    <a:pt x="44348" y="22758"/>
                  </a:lnTo>
                  <a:lnTo>
                    <a:pt x="28003" y="11645"/>
                  </a:lnTo>
                  <a:lnTo>
                    <a:pt x="12065" y="0"/>
                  </a:lnTo>
                  <a:lnTo>
                    <a:pt x="0" y="16002"/>
                  </a:lnTo>
                  <a:lnTo>
                    <a:pt x="16484" y="28028"/>
                  </a:lnTo>
                  <a:lnTo>
                    <a:pt x="33362" y="39497"/>
                  </a:lnTo>
                  <a:lnTo>
                    <a:pt x="50571" y="50406"/>
                  </a:lnTo>
                  <a:lnTo>
                    <a:pt x="68072" y="60706"/>
                  </a:lnTo>
                  <a:lnTo>
                    <a:pt x="77978" y="43307"/>
                  </a:lnTo>
                  <a:close/>
                </a:path>
                <a:path w="701675" h="165100">
                  <a:moveTo>
                    <a:pt x="224028" y="101473"/>
                  </a:moveTo>
                  <a:lnTo>
                    <a:pt x="205028" y="96393"/>
                  </a:lnTo>
                  <a:lnTo>
                    <a:pt x="186182" y="90652"/>
                  </a:lnTo>
                  <a:lnTo>
                    <a:pt x="167513" y="84302"/>
                  </a:lnTo>
                  <a:lnTo>
                    <a:pt x="149098" y="77343"/>
                  </a:lnTo>
                  <a:lnTo>
                    <a:pt x="141605" y="96012"/>
                  </a:lnTo>
                  <a:lnTo>
                    <a:pt x="160693" y="103225"/>
                  </a:lnTo>
                  <a:lnTo>
                    <a:pt x="180022" y="109791"/>
                  </a:lnTo>
                  <a:lnTo>
                    <a:pt x="199529" y="115697"/>
                  </a:lnTo>
                  <a:lnTo>
                    <a:pt x="219202" y="120904"/>
                  </a:lnTo>
                  <a:lnTo>
                    <a:pt x="224028" y="101473"/>
                  </a:lnTo>
                  <a:close/>
                </a:path>
                <a:path w="701675" h="165100">
                  <a:moveTo>
                    <a:pt x="380873" y="138303"/>
                  </a:moveTo>
                  <a:lnTo>
                    <a:pt x="380238" y="118478"/>
                  </a:lnTo>
                  <a:lnTo>
                    <a:pt x="380238" y="118237"/>
                  </a:lnTo>
                  <a:lnTo>
                    <a:pt x="360502" y="118478"/>
                  </a:lnTo>
                  <a:lnTo>
                    <a:pt x="340779" y="118046"/>
                  </a:lnTo>
                  <a:lnTo>
                    <a:pt x="321132" y="116954"/>
                  </a:lnTo>
                  <a:lnTo>
                    <a:pt x="301625" y="115189"/>
                  </a:lnTo>
                  <a:lnTo>
                    <a:pt x="299466" y="135128"/>
                  </a:lnTo>
                  <a:lnTo>
                    <a:pt x="315429" y="136639"/>
                  </a:lnTo>
                  <a:lnTo>
                    <a:pt x="331482" y="137706"/>
                  </a:lnTo>
                  <a:lnTo>
                    <a:pt x="347560" y="138353"/>
                  </a:lnTo>
                  <a:lnTo>
                    <a:pt x="363601" y="138557"/>
                  </a:lnTo>
                  <a:lnTo>
                    <a:pt x="369316" y="138557"/>
                  </a:lnTo>
                  <a:lnTo>
                    <a:pt x="380873" y="138303"/>
                  </a:lnTo>
                  <a:close/>
                </a:path>
                <a:path w="701675" h="165100">
                  <a:moveTo>
                    <a:pt x="541655" y="118999"/>
                  </a:moveTo>
                  <a:lnTo>
                    <a:pt x="521487" y="117563"/>
                  </a:lnTo>
                  <a:lnTo>
                    <a:pt x="501243" y="116484"/>
                  </a:lnTo>
                  <a:lnTo>
                    <a:pt x="480974" y="115811"/>
                  </a:lnTo>
                  <a:lnTo>
                    <a:pt x="460756" y="115570"/>
                  </a:lnTo>
                  <a:lnTo>
                    <a:pt x="460756" y="135636"/>
                  </a:lnTo>
                  <a:lnTo>
                    <a:pt x="480529" y="135851"/>
                  </a:lnTo>
                  <a:lnTo>
                    <a:pt x="500380" y="136486"/>
                  </a:lnTo>
                  <a:lnTo>
                    <a:pt x="520217" y="137515"/>
                  </a:lnTo>
                  <a:lnTo>
                    <a:pt x="540004" y="138938"/>
                  </a:lnTo>
                  <a:lnTo>
                    <a:pt x="541655" y="118999"/>
                  </a:lnTo>
                  <a:close/>
                </a:path>
                <a:path w="701675" h="165100">
                  <a:moveTo>
                    <a:pt x="701421" y="145161"/>
                  </a:moveTo>
                  <a:lnTo>
                    <a:pt x="681710" y="140500"/>
                  </a:lnTo>
                  <a:lnTo>
                    <a:pt x="661873" y="136232"/>
                  </a:lnTo>
                  <a:lnTo>
                    <a:pt x="641959" y="132359"/>
                  </a:lnTo>
                  <a:lnTo>
                    <a:pt x="622046" y="128905"/>
                  </a:lnTo>
                  <a:lnTo>
                    <a:pt x="618744" y="148717"/>
                  </a:lnTo>
                  <a:lnTo>
                    <a:pt x="638276" y="152095"/>
                  </a:lnTo>
                  <a:lnTo>
                    <a:pt x="657809" y="155892"/>
                  </a:lnTo>
                  <a:lnTo>
                    <a:pt x="677265" y="160083"/>
                  </a:lnTo>
                  <a:lnTo>
                    <a:pt x="696595" y="164592"/>
                  </a:lnTo>
                  <a:lnTo>
                    <a:pt x="701421" y="145161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053" y="2943072"/>
              <a:ext cx="68325" cy="731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71973" y="2176499"/>
              <a:ext cx="104139" cy="711835"/>
            </a:xfrm>
            <a:custGeom>
              <a:avLst/>
              <a:gdLst/>
              <a:ahLst/>
              <a:cxnLst/>
              <a:rect l="l" t="t" r="r" b="b"/>
              <a:pathLst>
                <a:path w="104139" h="711835">
                  <a:moveTo>
                    <a:pt x="20066" y="160401"/>
                  </a:moveTo>
                  <a:lnTo>
                    <a:pt x="0" y="160401"/>
                  </a:lnTo>
                  <a:lnTo>
                    <a:pt x="0" y="240665"/>
                  </a:lnTo>
                  <a:lnTo>
                    <a:pt x="20066" y="240665"/>
                  </a:lnTo>
                  <a:lnTo>
                    <a:pt x="20066" y="160401"/>
                  </a:lnTo>
                  <a:close/>
                </a:path>
                <a:path w="104139" h="711835">
                  <a:moveTo>
                    <a:pt x="20066" y="0"/>
                  </a:moveTo>
                  <a:lnTo>
                    <a:pt x="0" y="0"/>
                  </a:lnTo>
                  <a:lnTo>
                    <a:pt x="0" y="80264"/>
                  </a:lnTo>
                  <a:lnTo>
                    <a:pt x="20066" y="80264"/>
                  </a:lnTo>
                  <a:lnTo>
                    <a:pt x="20066" y="0"/>
                  </a:lnTo>
                  <a:close/>
                </a:path>
                <a:path w="104139" h="711835">
                  <a:moveTo>
                    <a:pt x="20193" y="400939"/>
                  </a:moveTo>
                  <a:lnTo>
                    <a:pt x="20066" y="398907"/>
                  </a:lnTo>
                  <a:lnTo>
                    <a:pt x="20066" y="320802"/>
                  </a:lnTo>
                  <a:lnTo>
                    <a:pt x="0" y="320802"/>
                  </a:lnTo>
                  <a:lnTo>
                    <a:pt x="127" y="401193"/>
                  </a:lnTo>
                  <a:lnTo>
                    <a:pt x="20193" y="400939"/>
                  </a:lnTo>
                  <a:close/>
                </a:path>
                <a:path w="104139" h="711835">
                  <a:moveTo>
                    <a:pt x="42164" y="556641"/>
                  </a:moveTo>
                  <a:lnTo>
                    <a:pt x="37160" y="537641"/>
                  </a:lnTo>
                  <a:lnTo>
                    <a:pt x="32804" y="518388"/>
                  </a:lnTo>
                  <a:lnTo>
                    <a:pt x="29108" y="498995"/>
                  </a:lnTo>
                  <a:lnTo>
                    <a:pt x="26035" y="479552"/>
                  </a:lnTo>
                  <a:lnTo>
                    <a:pt x="6223" y="482346"/>
                  </a:lnTo>
                  <a:lnTo>
                    <a:pt x="9334" y="502437"/>
                  </a:lnTo>
                  <a:lnTo>
                    <a:pt x="13144" y="522465"/>
                  </a:lnTo>
                  <a:lnTo>
                    <a:pt x="17614" y="542378"/>
                  </a:lnTo>
                  <a:lnTo>
                    <a:pt x="22733" y="562102"/>
                  </a:lnTo>
                  <a:lnTo>
                    <a:pt x="42164" y="556641"/>
                  </a:lnTo>
                  <a:close/>
                </a:path>
                <a:path w="104139" h="711835">
                  <a:moveTo>
                    <a:pt x="103632" y="701421"/>
                  </a:moveTo>
                  <a:lnTo>
                    <a:pt x="93891" y="684288"/>
                  </a:lnTo>
                  <a:lnTo>
                    <a:pt x="84721" y="666813"/>
                  </a:lnTo>
                  <a:lnTo>
                    <a:pt x="76136" y="649058"/>
                  </a:lnTo>
                  <a:lnTo>
                    <a:pt x="68199" y="631063"/>
                  </a:lnTo>
                  <a:lnTo>
                    <a:pt x="49657" y="638937"/>
                  </a:lnTo>
                  <a:lnTo>
                    <a:pt x="57899" y="657504"/>
                  </a:lnTo>
                  <a:lnTo>
                    <a:pt x="66814" y="675830"/>
                  </a:lnTo>
                  <a:lnTo>
                    <a:pt x="76314" y="693877"/>
                  </a:lnTo>
                  <a:lnTo>
                    <a:pt x="86360" y="711581"/>
                  </a:lnTo>
                  <a:lnTo>
                    <a:pt x="103632" y="701421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82005" y="1374495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4">
                  <a:moveTo>
                    <a:pt x="0" y="0"/>
                  </a:moveTo>
                  <a:lnTo>
                    <a:pt x="0" y="721867"/>
                  </a:lnTo>
                </a:path>
              </a:pathLst>
            </a:custGeom>
            <a:ln w="20065">
              <a:solidFill>
                <a:srgbClr val="F5F5F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87432" y="4221834"/>
              <a:ext cx="3388995" cy="9854565"/>
            </a:xfrm>
            <a:custGeom>
              <a:avLst/>
              <a:gdLst/>
              <a:ahLst/>
              <a:cxnLst/>
              <a:rect l="l" t="t" r="r" b="b"/>
              <a:pathLst>
                <a:path w="3388995" h="9854565">
                  <a:moveTo>
                    <a:pt x="25908" y="7047814"/>
                  </a:moveTo>
                  <a:lnTo>
                    <a:pt x="23825" y="7028116"/>
                  </a:lnTo>
                  <a:lnTo>
                    <a:pt x="22174" y="7008292"/>
                  </a:lnTo>
                  <a:lnTo>
                    <a:pt x="20916" y="6988416"/>
                  </a:lnTo>
                  <a:lnTo>
                    <a:pt x="20066" y="6968566"/>
                  </a:lnTo>
                  <a:lnTo>
                    <a:pt x="0" y="6969328"/>
                  </a:lnTo>
                  <a:lnTo>
                    <a:pt x="876" y="6989496"/>
                  </a:lnTo>
                  <a:lnTo>
                    <a:pt x="2171" y="7009701"/>
                  </a:lnTo>
                  <a:lnTo>
                    <a:pt x="3873" y="7029894"/>
                  </a:lnTo>
                  <a:lnTo>
                    <a:pt x="5969" y="7049973"/>
                  </a:lnTo>
                  <a:lnTo>
                    <a:pt x="25908" y="7047814"/>
                  </a:lnTo>
                  <a:close/>
                </a:path>
                <a:path w="3388995" h="9854565">
                  <a:moveTo>
                    <a:pt x="25920" y="1234643"/>
                  </a:moveTo>
                  <a:lnTo>
                    <a:pt x="2235" y="1272654"/>
                  </a:lnTo>
                  <a:lnTo>
                    <a:pt x="12" y="1313129"/>
                  </a:lnTo>
                  <a:lnTo>
                    <a:pt x="20078" y="1313764"/>
                  </a:lnTo>
                  <a:lnTo>
                    <a:pt x="20955" y="1293990"/>
                  </a:lnTo>
                  <a:lnTo>
                    <a:pt x="22237" y="1274165"/>
                  </a:lnTo>
                  <a:lnTo>
                    <a:pt x="23888" y="1254353"/>
                  </a:lnTo>
                  <a:lnTo>
                    <a:pt x="25920" y="1234643"/>
                  </a:lnTo>
                  <a:close/>
                </a:path>
                <a:path w="3388995" h="9854565">
                  <a:moveTo>
                    <a:pt x="26670" y="4260037"/>
                  </a:moveTo>
                  <a:lnTo>
                    <a:pt x="24472" y="4240339"/>
                  </a:lnTo>
                  <a:lnTo>
                    <a:pt x="22682" y="4220527"/>
                  </a:lnTo>
                  <a:lnTo>
                    <a:pt x="21285" y="4200702"/>
                  </a:lnTo>
                  <a:lnTo>
                    <a:pt x="20320" y="4180916"/>
                  </a:lnTo>
                  <a:lnTo>
                    <a:pt x="254" y="4181678"/>
                  </a:lnTo>
                  <a:lnTo>
                    <a:pt x="1295" y="4201909"/>
                  </a:lnTo>
                  <a:lnTo>
                    <a:pt x="2730" y="4222166"/>
                  </a:lnTo>
                  <a:lnTo>
                    <a:pt x="4533" y="4242371"/>
                  </a:lnTo>
                  <a:lnTo>
                    <a:pt x="6731" y="4262450"/>
                  </a:lnTo>
                  <a:lnTo>
                    <a:pt x="26670" y="4260037"/>
                  </a:lnTo>
                  <a:close/>
                </a:path>
                <a:path w="3388995" h="9854565">
                  <a:moveTo>
                    <a:pt x="26670" y="4022420"/>
                  </a:moveTo>
                  <a:lnTo>
                    <a:pt x="2730" y="4060291"/>
                  </a:lnTo>
                  <a:lnTo>
                    <a:pt x="254" y="4100652"/>
                  </a:lnTo>
                  <a:lnTo>
                    <a:pt x="20320" y="4101541"/>
                  </a:lnTo>
                  <a:lnTo>
                    <a:pt x="21336" y="4081716"/>
                  </a:lnTo>
                  <a:lnTo>
                    <a:pt x="22733" y="4061891"/>
                  </a:lnTo>
                  <a:lnTo>
                    <a:pt x="24498" y="4042105"/>
                  </a:lnTo>
                  <a:lnTo>
                    <a:pt x="26670" y="4022420"/>
                  </a:lnTo>
                  <a:close/>
                </a:path>
                <a:path w="3388995" h="9854565">
                  <a:moveTo>
                    <a:pt x="27444" y="1472260"/>
                  </a:moveTo>
                  <a:lnTo>
                    <a:pt x="25158" y="1452575"/>
                  </a:lnTo>
                  <a:lnTo>
                    <a:pt x="23253" y="1432801"/>
                  </a:lnTo>
                  <a:lnTo>
                    <a:pt x="21729" y="1412976"/>
                  </a:lnTo>
                  <a:lnTo>
                    <a:pt x="20586" y="1393139"/>
                  </a:lnTo>
                  <a:lnTo>
                    <a:pt x="520" y="1394155"/>
                  </a:lnTo>
                  <a:lnTo>
                    <a:pt x="1676" y="1414322"/>
                  </a:lnTo>
                  <a:lnTo>
                    <a:pt x="3251" y="1434528"/>
                  </a:lnTo>
                  <a:lnTo>
                    <a:pt x="5194" y="1454721"/>
                  </a:lnTo>
                  <a:lnTo>
                    <a:pt x="7505" y="1474800"/>
                  </a:lnTo>
                  <a:lnTo>
                    <a:pt x="27444" y="1472260"/>
                  </a:lnTo>
                  <a:close/>
                </a:path>
                <a:path w="3388995" h="9854565">
                  <a:moveTo>
                    <a:pt x="27559" y="6810197"/>
                  </a:moveTo>
                  <a:lnTo>
                    <a:pt x="3314" y="6847891"/>
                  </a:lnTo>
                  <a:lnTo>
                    <a:pt x="635" y="6888302"/>
                  </a:lnTo>
                  <a:lnTo>
                    <a:pt x="20574" y="6889191"/>
                  </a:lnTo>
                  <a:lnTo>
                    <a:pt x="21717" y="6869430"/>
                  </a:lnTo>
                  <a:lnTo>
                    <a:pt x="23253" y="6849605"/>
                  </a:lnTo>
                  <a:lnTo>
                    <a:pt x="25196" y="6829831"/>
                  </a:lnTo>
                  <a:lnTo>
                    <a:pt x="27559" y="6810197"/>
                  </a:lnTo>
                  <a:close/>
                </a:path>
                <a:path w="3388995" h="9854565">
                  <a:moveTo>
                    <a:pt x="56388" y="7203389"/>
                  </a:moveTo>
                  <a:lnTo>
                    <a:pt x="51219" y="7184314"/>
                  </a:lnTo>
                  <a:lnTo>
                    <a:pt x="46418" y="7165022"/>
                  </a:lnTo>
                  <a:lnTo>
                    <a:pt x="41986" y="7145617"/>
                  </a:lnTo>
                  <a:lnTo>
                    <a:pt x="37973" y="7126173"/>
                  </a:lnTo>
                  <a:lnTo>
                    <a:pt x="18288" y="7130110"/>
                  </a:lnTo>
                  <a:lnTo>
                    <a:pt x="22377" y="7149935"/>
                  </a:lnTo>
                  <a:lnTo>
                    <a:pt x="26873" y="7169721"/>
                  </a:lnTo>
                  <a:lnTo>
                    <a:pt x="31762" y="7189394"/>
                  </a:lnTo>
                  <a:lnTo>
                    <a:pt x="37084" y="7208850"/>
                  </a:lnTo>
                  <a:lnTo>
                    <a:pt x="56388" y="7203389"/>
                  </a:lnTo>
                  <a:close/>
                </a:path>
                <a:path w="3388995" h="9854565">
                  <a:moveTo>
                    <a:pt x="56527" y="1078941"/>
                  </a:moveTo>
                  <a:lnTo>
                    <a:pt x="27063" y="1112748"/>
                  </a:lnTo>
                  <a:lnTo>
                    <a:pt x="18427" y="1152347"/>
                  </a:lnTo>
                  <a:lnTo>
                    <a:pt x="38112" y="1156157"/>
                  </a:lnTo>
                  <a:lnTo>
                    <a:pt x="42125" y="1136789"/>
                  </a:lnTo>
                  <a:lnTo>
                    <a:pt x="46558" y="1117409"/>
                  </a:lnTo>
                  <a:lnTo>
                    <a:pt x="51358" y="1098105"/>
                  </a:lnTo>
                  <a:lnTo>
                    <a:pt x="56527" y="1078941"/>
                  </a:lnTo>
                  <a:close/>
                </a:path>
                <a:path w="3388995" h="9854565">
                  <a:moveTo>
                    <a:pt x="58166" y="4415485"/>
                  </a:moveTo>
                  <a:lnTo>
                    <a:pt x="52832" y="4396422"/>
                  </a:lnTo>
                  <a:lnTo>
                    <a:pt x="47891" y="4377182"/>
                  </a:lnTo>
                  <a:lnTo>
                    <a:pt x="43357" y="4357827"/>
                  </a:lnTo>
                  <a:lnTo>
                    <a:pt x="39243" y="4338396"/>
                  </a:lnTo>
                  <a:lnTo>
                    <a:pt x="19558" y="4342333"/>
                  </a:lnTo>
                  <a:lnTo>
                    <a:pt x="23761" y="4362158"/>
                  </a:lnTo>
                  <a:lnTo>
                    <a:pt x="28397" y="4381944"/>
                  </a:lnTo>
                  <a:lnTo>
                    <a:pt x="33426" y="4401617"/>
                  </a:lnTo>
                  <a:lnTo>
                    <a:pt x="38862" y="4421073"/>
                  </a:lnTo>
                  <a:lnTo>
                    <a:pt x="58166" y="4415485"/>
                  </a:lnTo>
                  <a:close/>
                </a:path>
                <a:path w="3388995" h="9854565">
                  <a:moveTo>
                    <a:pt x="58293" y="3866972"/>
                  </a:moveTo>
                  <a:lnTo>
                    <a:pt x="28613" y="3900500"/>
                  </a:lnTo>
                  <a:lnTo>
                    <a:pt x="19685" y="3939997"/>
                  </a:lnTo>
                  <a:lnTo>
                    <a:pt x="39370" y="3944061"/>
                  </a:lnTo>
                  <a:lnTo>
                    <a:pt x="43548" y="3924643"/>
                  </a:lnTo>
                  <a:lnTo>
                    <a:pt x="48107" y="3905288"/>
                  </a:lnTo>
                  <a:lnTo>
                    <a:pt x="53022" y="3886047"/>
                  </a:lnTo>
                  <a:lnTo>
                    <a:pt x="58293" y="3866972"/>
                  </a:lnTo>
                  <a:close/>
                </a:path>
                <a:path w="3388995" h="9854565">
                  <a:moveTo>
                    <a:pt x="59944" y="1627581"/>
                  </a:moveTo>
                  <a:lnTo>
                    <a:pt x="54508" y="1608531"/>
                  </a:lnTo>
                  <a:lnTo>
                    <a:pt x="49466" y="1589290"/>
                  </a:lnTo>
                  <a:lnTo>
                    <a:pt x="44792" y="1569974"/>
                  </a:lnTo>
                  <a:lnTo>
                    <a:pt x="40513" y="1550619"/>
                  </a:lnTo>
                  <a:lnTo>
                    <a:pt x="20955" y="1554683"/>
                  </a:lnTo>
                  <a:lnTo>
                    <a:pt x="25273" y="1574419"/>
                  </a:lnTo>
                  <a:lnTo>
                    <a:pt x="30022" y="1594116"/>
                  </a:lnTo>
                  <a:lnTo>
                    <a:pt x="35166" y="1613738"/>
                  </a:lnTo>
                  <a:lnTo>
                    <a:pt x="40640" y="1633169"/>
                  </a:lnTo>
                  <a:lnTo>
                    <a:pt x="59944" y="1627581"/>
                  </a:lnTo>
                  <a:close/>
                </a:path>
                <a:path w="3388995" h="9854565">
                  <a:moveTo>
                    <a:pt x="60198" y="6654876"/>
                  </a:moveTo>
                  <a:lnTo>
                    <a:pt x="30175" y="6688341"/>
                  </a:lnTo>
                  <a:lnTo>
                    <a:pt x="21082" y="6727774"/>
                  </a:lnTo>
                  <a:lnTo>
                    <a:pt x="40640" y="6731838"/>
                  </a:lnTo>
                  <a:lnTo>
                    <a:pt x="44945" y="6712496"/>
                  </a:lnTo>
                  <a:lnTo>
                    <a:pt x="49657" y="6693167"/>
                  </a:lnTo>
                  <a:lnTo>
                    <a:pt x="54737" y="6673939"/>
                  </a:lnTo>
                  <a:lnTo>
                    <a:pt x="60198" y="6654876"/>
                  </a:lnTo>
                  <a:close/>
                </a:path>
                <a:path w="3388995" h="9854565">
                  <a:moveTo>
                    <a:pt x="111506" y="7352106"/>
                  </a:moveTo>
                  <a:lnTo>
                    <a:pt x="103289" y="7334148"/>
                  </a:lnTo>
                  <a:lnTo>
                    <a:pt x="95440" y="7315911"/>
                  </a:lnTo>
                  <a:lnTo>
                    <a:pt x="87960" y="7297496"/>
                  </a:lnTo>
                  <a:lnTo>
                    <a:pt x="80899" y="7278954"/>
                  </a:lnTo>
                  <a:lnTo>
                    <a:pt x="62103" y="7285939"/>
                  </a:lnTo>
                  <a:lnTo>
                    <a:pt x="69342" y="7304862"/>
                  </a:lnTo>
                  <a:lnTo>
                    <a:pt x="76962" y="7323658"/>
                  </a:lnTo>
                  <a:lnTo>
                    <a:pt x="84963" y="7342276"/>
                  </a:lnTo>
                  <a:lnTo>
                    <a:pt x="93345" y="7360615"/>
                  </a:lnTo>
                  <a:lnTo>
                    <a:pt x="111506" y="7352106"/>
                  </a:lnTo>
                  <a:close/>
                </a:path>
                <a:path w="3388995" h="9854565">
                  <a:moveTo>
                    <a:pt x="111772" y="930351"/>
                  </a:moveTo>
                  <a:lnTo>
                    <a:pt x="77228" y="958900"/>
                  </a:lnTo>
                  <a:lnTo>
                    <a:pt x="62369" y="996518"/>
                  </a:lnTo>
                  <a:lnTo>
                    <a:pt x="81165" y="1003503"/>
                  </a:lnTo>
                  <a:lnTo>
                    <a:pt x="88226" y="985037"/>
                  </a:lnTo>
                  <a:lnTo>
                    <a:pt x="95707" y="966647"/>
                  </a:lnTo>
                  <a:lnTo>
                    <a:pt x="103555" y="948397"/>
                  </a:lnTo>
                  <a:lnTo>
                    <a:pt x="111772" y="930351"/>
                  </a:lnTo>
                  <a:close/>
                </a:path>
                <a:path w="3388995" h="9854565">
                  <a:moveTo>
                    <a:pt x="114300" y="4563821"/>
                  </a:moveTo>
                  <a:lnTo>
                    <a:pt x="105981" y="4545863"/>
                  </a:lnTo>
                  <a:lnTo>
                    <a:pt x="98018" y="4527651"/>
                  </a:lnTo>
                  <a:lnTo>
                    <a:pt x="90411" y="4509262"/>
                  </a:lnTo>
                  <a:lnTo>
                    <a:pt x="83185" y="4490796"/>
                  </a:lnTo>
                  <a:lnTo>
                    <a:pt x="64389" y="4497908"/>
                  </a:lnTo>
                  <a:lnTo>
                    <a:pt x="71742" y="4516755"/>
                  </a:lnTo>
                  <a:lnTo>
                    <a:pt x="79502" y="4535525"/>
                  </a:lnTo>
                  <a:lnTo>
                    <a:pt x="87630" y="4554118"/>
                  </a:lnTo>
                  <a:lnTo>
                    <a:pt x="96139" y="4572457"/>
                  </a:lnTo>
                  <a:lnTo>
                    <a:pt x="114300" y="4563821"/>
                  </a:lnTo>
                  <a:close/>
                </a:path>
                <a:path w="3388995" h="9854565">
                  <a:moveTo>
                    <a:pt x="114554" y="3718763"/>
                  </a:moveTo>
                  <a:lnTo>
                    <a:pt x="79756" y="3747008"/>
                  </a:lnTo>
                  <a:lnTo>
                    <a:pt x="64643" y="3784549"/>
                  </a:lnTo>
                  <a:lnTo>
                    <a:pt x="83439" y="3791661"/>
                  </a:lnTo>
                  <a:lnTo>
                    <a:pt x="90614" y="3773220"/>
                  </a:lnTo>
                  <a:lnTo>
                    <a:pt x="98234" y="3754882"/>
                  </a:lnTo>
                  <a:lnTo>
                    <a:pt x="106222" y="3736708"/>
                  </a:lnTo>
                  <a:lnTo>
                    <a:pt x="114554" y="3718763"/>
                  </a:lnTo>
                  <a:close/>
                </a:path>
                <a:path w="3388995" h="9854565">
                  <a:moveTo>
                    <a:pt x="117094" y="1775536"/>
                  </a:moveTo>
                  <a:lnTo>
                    <a:pt x="108661" y="1757603"/>
                  </a:lnTo>
                  <a:lnTo>
                    <a:pt x="100558" y="1739430"/>
                  </a:lnTo>
                  <a:lnTo>
                    <a:pt x="92811" y="1721091"/>
                  </a:lnTo>
                  <a:lnTo>
                    <a:pt x="85471" y="1702638"/>
                  </a:lnTo>
                  <a:lnTo>
                    <a:pt x="66802" y="1709877"/>
                  </a:lnTo>
                  <a:lnTo>
                    <a:pt x="74269" y="1728711"/>
                  </a:lnTo>
                  <a:lnTo>
                    <a:pt x="82169" y="1747405"/>
                  </a:lnTo>
                  <a:lnTo>
                    <a:pt x="90436" y="1765922"/>
                  </a:lnTo>
                  <a:lnTo>
                    <a:pt x="99060" y="1784172"/>
                  </a:lnTo>
                  <a:lnTo>
                    <a:pt x="117094" y="1775536"/>
                  </a:lnTo>
                  <a:close/>
                </a:path>
                <a:path w="3388995" h="9854565">
                  <a:moveTo>
                    <a:pt x="117348" y="6507048"/>
                  </a:moveTo>
                  <a:lnTo>
                    <a:pt x="82423" y="6535102"/>
                  </a:lnTo>
                  <a:lnTo>
                    <a:pt x="67056" y="6572580"/>
                  </a:lnTo>
                  <a:lnTo>
                    <a:pt x="85725" y="6579819"/>
                  </a:lnTo>
                  <a:lnTo>
                    <a:pt x="93065" y="6561404"/>
                  </a:lnTo>
                  <a:lnTo>
                    <a:pt x="100812" y="6543103"/>
                  </a:lnTo>
                  <a:lnTo>
                    <a:pt x="108915" y="6524980"/>
                  </a:lnTo>
                  <a:lnTo>
                    <a:pt x="117348" y="6507048"/>
                  </a:lnTo>
                  <a:close/>
                </a:path>
                <a:path w="3388995" h="9854565">
                  <a:moveTo>
                    <a:pt x="190246" y="7489901"/>
                  </a:moveTo>
                  <a:lnTo>
                    <a:pt x="179171" y="7473455"/>
                  </a:lnTo>
                  <a:lnTo>
                    <a:pt x="168440" y="7456729"/>
                  </a:lnTo>
                  <a:lnTo>
                    <a:pt x="158076" y="7439761"/>
                  </a:lnTo>
                  <a:lnTo>
                    <a:pt x="148082" y="7422591"/>
                  </a:lnTo>
                  <a:lnTo>
                    <a:pt x="130556" y="7432624"/>
                  </a:lnTo>
                  <a:lnTo>
                    <a:pt x="140830" y="7450099"/>
                  </a:lnTo>
                  <a:lnTo>
                    <a:pt x="151472" y="7467397"/>
                  </a:lnTo>
                  <a:lnTo>
                    <a:pt x="162445" y="7484453"/>
                  </a:lnTo>
                  <a:lnTo>
                    <a:pt x="173736" y="7501204"/>
                  </a:lnTo>
                  <a:lnTo>
                    <a:pt x="190246" y="7489901"/>
                  </a:lnTo>
                  <a:close/>
                </a:path>
                <a:path w="3388995" h="9854565">
                  <a:moveTo>
                    <a:pt x="190512" y="792810"/>
                  </a:moveTo>
                  <a:lnTo>
                    <a:pt x="151752" y="815251"/>
                  </a:lnTo>
                  <a:lnTo>
                    <a:pt x="130949" y="849960"/>
                  </a:lnTo>
                  <a:lnTo>
                    <a:pt x="148348" y="859993"/>
                  </a:lnTo>
                  <a:lnTo>
                    <a:pt x="158356" y="842911"/>
                  </a:lnTo>
                  <a:lnTo>
                    <a:pt x="168757" y="825982"/>
                  </a:lnTo>
                  <a:lnTo>
                    <a:pt x="179489" y="809256"/>
                  </a:lnTo>
                  <a:lnTo>
                    <a:pt x="190512" y="792810"/>
                  </a:lnTo>
                  <a:close/>
                </a:path>
                <a:path w="3388995" h="9854565">
                  <a:moveTo>
                    <a:pt x="193929" y="4700981"/>
                  </a:moveTo>
                  <a:lnTo>
                    <a:pt x="182740" y="4684636"/>
                  </a:lnTo>
                  <a:lnTo>
                    <a:pt x="171869" y="4667999"/>
                  </a:lnTo>
                  <a:lnTo>
                    <a:pt x="161366" y="4651121"/>
                  </a:lnTo>
                  <a:lnTo>
                    <a:pt x="151257" y="4634052"/>
                  </a:lnTo>
                  <a:lnTo>
                    <a:pt x="133858" y="4644085"/>
                  </a:lnTo>
                  <a:lnTo>
                    <a:pt x="144233" y="4661535"/>
                  </a:lnTo>
                  <a:lnTo>
                    <a:pt x="154965" y="4678794"/>
                  </a:lnTo>
                  <a:lnTo>
                    <a:pt x="166039" y="4695812"/>
                  </a:lnTo>
                  <a:lnTo>
                    <a:pt x="177419" y="4712538"/>
                  </a:lnTo>
                  <a:lnTo>
                    <a:pt x="193929" y="4700981"/>
                  </a:lnTo>
                  <a:close/>
                </a:path>
                <a:path w="3388995" h="9854565">
                  <a:moveTo>
                    <a:pt x="194183" y="3581603"/>
                  </a:moveTo>
                  <a:lnTo>
                    <a:pt x="155295" y="3603917"/>
                  </a:lnTo>
                  <a:lnTo>
                    <a:pt x="134239" y="3638499"/>
                  </a:lnTo>
                  <a:lnTo>
                    <a:pt x="151511" y="3648532"/>
                  </a:lnTo>
                  <a:lnTo>
                    <a:pt x="161696" y="3631539"/>
                  </a:lnTo>
                  <a:lnTo>
                    <a:pt x="172224" y="3614686"/>
                  </a:lnTo>
                  <a:lnTo>
                    <a:pt x="183057" y="3598037"/>
                  </a:lnTo>
                  <a:lnTo>
                    <a:pt x="194183" y="3581603"/>
                  </a:lnTo>
                  <a:close/>
                </a:path>
                <a:path w="3388995" h="9854565">
                  <a:moveTo>
                    <a:pt x="197612" y="1912188"/>
                  </a:moveTo>
                  <a:lnTo>
                    <a:pt x="186321" y="1895843"/>
                  </a:lnTo>
                  <a:lnTo>
                    <a:pt x="175361" y="1879231"/>
                  </a:lnTo>
                  <a:lnTo>
                    <a:pt x="164757" y="1862442"/>
                  </a:lnTo>
                  <a:lnTo>
                    <a:pt x="154559" y="1845513"/>
                  </a:lnTo>
                  <a:lnTo>
                    <a:pt x="137287" y="1855673"/>
                  </a:lnTo>
                  <a:lnTo>
                    <a:pt x="147701" y="1872983"/>
                  </a:lnTo>
                  <a:lnTo>
                    <a:pt x="158534" y="1890141"/>
                  </a:lnTo>
                  <a:lnTo>
                    <a:pt x="169735" y="1907095"/>
                  </a:lnTo>
                  <a:lnTo>
                    <a:pt x="181229" y="1923745"/>
                  </a:lnTo>
                  <a:lnTo>
                    <a:pt x="197612" y="1912188"/>
                  </a:lnTo>
                  <a:close/>
                </a:path>
                <a:path w="3388995" h="9854565">
                  <a:moveTo>
                    <a:pt x="197993" y="6370523"/>
                  </a:moveTo>
                  <a:lnTo>
                    <a:pt x="158851" y="6392519"/>
                  </a:lnTo>
                  <a:lnTo>
                    <a:pt x="137541" y="6426911"/>
                  </a:lnTo>
                  <a:lnTo>
                    <a:pt x="154813" y="6437198"/>
                  </a:lnTo>
                  <a:lnTo>
                    <a:pt x="165087" y="6420218"/>
                  </a:lnTo>
                  <a:lnTo>
                    <a:pt x="175729" y="6403391"/>
                  </a:lnTo>
                  <a:lnTo>
                    <a:pt x="186702" y="6386804"/>
                  </a:lnTo>
                  <a:lnTo>
                    <a:pt x="197993" y="6370523"/>
                  </a:lnTo>
                  <a:close/>
                </a:path>
                <a:path w="3388995" h="9854565">
                  <a:moveTo>
                    <a:pt x="290449" y="7612837"/>
                  </a:moveTo>
                  <a:lnTo>
                    <a:pt x="257619" y="7576871"/>
                  </a:lnTo>
                  <a:lnTo>
                    <a:pt x="237871" y="7553401"/>
                  </a:lnTo>
                  <a:lnTo>
                    <a:pt x="222250" y="7566101"/>
                  </a:lnTo>
                  <a:lnTo>
                    <a:pt x="252869" y="7601813"/>
                  </a:lnTo>
                  <a:lnTo>
                    <a:pt x="275971" y="7626807"/>
                  </a:lnTo>
                  <a:lnTo>
                    <a:pt x="290449" y="7612837"/>
                  </a:lnTo>
                  <a:close/>
                </a:path>
                <a:path w="3388995" h="9854565">
                  <a:moveTo>
                    <a:pt x="290715" y="670001"/>
                  </a:moveTo>
                  <a:lnTo>
                    <a:pt x="276237" y="656031"/>
                  </a:lnTo>
                  <a:lnTo>
                    <a:pt x="271919" y="660603"/>
                  </a:lnTo>
                  <a:lnTo>
                    <a:pt x="267601" y="665048"/>
                  </a:lnTo>
                  <a:lnTo>
                    <a:pt x="263410" y="669747"/>
                  </a:lnTo>
                  <a:lnTo>
                    <a:pt x="252907" y="681202"/>
                  </a:lnTo>
                  <a:lnTo>
                    <a:pt x="242582" y="692848"/>
                  </a:lnTo>
                  <a:lnTo>
                    <a:pt x="232435" y="704672"/>
                  </a:lnTo>
                  <a:lnTo>
                    <a:pt x="222516" y="716610"/>
                  </a:lnTo>
                  <a:lnTo>
                    <a:pt x="238137" y="729310"/>
                  </a:lnTo>
                  <a:lnTo>
                    <a:pt x="247789" y="717626"/>
                  </a:lnTo>
                  <a:lnTo>
                    <a:pt x="257708" y="706043"/>
                  </a:lnTo>
                  <a:lnTo>
                    <a:pt x="267830" y="694601"/>
                  </a:lnTo>
                  <a:lnTo>
                    <a:pt x="278142" y="683336"/>
                  </a:lnTo>
                  <a:lnTo>
                    <a:pt x="282333" y="678891"/>
                  </a:lnTo>
                  <a:lnTo>
                    <a:pt x="286524" y="674319"/>
                  </a:lnTo>
                  <a:lnTo>
                    <a:pt x="290715" y="670001"/>
                  </a:lnTo>
                  <a:close/>
                </a:path>
                <a:path w="3388995" h="9854565">
                  <a:moveTo>
                    <a:pt x="295021" y="4823282"/>
                  </a:moveTo>
                  <a:lnTo>
                    <a:pt x="268846" y="4795393"/>
                  </a:lnTo>
                  <a:lnTo>
                    <a:pt x="241935" y="4764227"/>
                  </a:lnTo>
                  <a:lnTo>
                    <a:pt x="226441" y="4777054"/>
                  </a:lnTo>
                  <a:lnTo>
                    <a:pt x="253923" y="4808855"/>
                  </a:lnTo>
                  <a:lnTo>
                    <a:pt x="280543" y="4837252"/>
                  </a:lnTo>
                  <a:lnTo>
                    <a:pt x="295021" y="4823282"/>
                  </a:lnTo>
                  <a:close/>
                </a:path>
                <a:path w="3388995" h="9854565">
                  <a:moveTo>
                    <a:pt x="295275" y="3459556"/>
                  </a:moveTo>
                  <a:lnTo>
                    <a:pt x="280924" y="3445459"/>
                  </a:lnTo>
                  <a:lnTo>
                    <a:pt x="276466" y="3450044"/>
                  </a:lnTo>
                  <a:lnTo>
                    <a:pt x="272059" y="3454628"/>
                  </a:lnTo>
                  <a:lnTo>
                    <a:pt x="244754" y="3484600"/>
                  </a:lnTo>
                  <a:lnTo>
                    <a:pt x="226695" y="3505784"/>
                  </a:lnTo>
                  <a:lnTo>
                    <a:pt x="242189" y="3518484"/>
                  </a:lnTo>
                  <a:lnTo>
                    <a:pt x="250939" y="3508121"/>
                  </a:lnTo>
                  <a:lnTo>
                    <a:pt x="259867" y="3497808"/>
                  </a:lnTo>
                  <a:lnTo>
                    <a:pt x="268935" y="3487610"/>
                  </a:lnTo>
                  <a:lnTo>
                    <a:pt x="283718" y="3471494"/>
                  </a:lnTo>
                  <a:lnTo>
                    <a:pt x="289433" y="3465398"/>
                  </a:lnTo>
                  <a:lnTo>
                    <a:pt x="295275" y="3459556"/>
                  </a:lnTo>
                  <a:close/>
                </a:path>
                <a:path w="3388995" h="9854565">
                  <a:moveTo>
                    <a:pt x="299466" y="2033727"/>
                  </a:moveTo>
                  <a:lnTo>
                    <a:pt x="269963" y="2002459"/>
                  </a:lnTo>
                  <a:lnTo>
                    <a:pt x="246126" y="1975053"/>
                  </a:lnTo>
                  <a:lnTo>
                    <a:pt x="230759" y="1987880"/>
                  </a:lnTo>
                  <a:lnTo>
                    <a:pt x="263398" y="2024964"/>
                  </a:lnTo>
                  <a:lnTo>
                    <a:pt x="285242" y="2047824"/>
                  </a:lnTo>
                  <a:lnTo>
                    <a:pt x="299466" y="2033727"/>
                  </a:lnTo>
                  <a:close/>
                </a:path>
                <a:path w="3388995" h="9854565">
                  <a:moveTo>
                    <a:pt x="299847" y="6249111"/>
                  </a:moveTo>
                  <a:lnTo>
                    <a:pt x="285496" y="6235014"/>
                  </a:lnTo>
                  <a:lnTo>
                    <a:pt x="279946" y="6240691"/>
                  </a:lnTo>
                  <a:lnTo>
                    <a:pt x="274396" y="6246431"/>
                  </a:lnTo>
                  <a:lnTo>
                    <a:pt x="246964" y="6276289"/>
                  </a:lnTo>
                  <a:lnTo>
                    <a:pt x="231013" y="6294831"/>
                  </a:lnTo>
                  <a:lnTo>
                    <a:pt x="246380" y="6307785"/>
                  </a:lnTo>
                  <a:lnTo>
                    <a:pt x="254088" y="6298654"/>
                  </a:lnTo>
                  <a:lnTo>
                    <a:pt x="261962" y="6289560"/>
                  </a:lnTo>
                  <a:lnTo>
                    <a:pt x="288886" y="6260325"/>
                  </a:lnTo>
                  <a:lnTo>
                    <a:pt x="294335" y="6254686"/>
                  </a:lnTo>
                  <a:lnTo>
                    <a:pt x="299847" y="6249111"/>
                  </a:lnTo>
                  <a:close/>
                </a:path>
                <a:path w="3388995" h="9854565">
                  <a:moveTo>
                    <a:pt x="409194" y="7718120"/>
                  </a:moveTo>
                  <a:lnTo>
                    <a:pt x="393458" y="7706030"/>
                  </a:lnTo>
                  <a:lnTo>
                    <a:pt x="377926" y="7693596"/>
                  </a:lnTo>
                  <a:lnTo>
                    <a:pt x="362661" y="7680858"/>
                  </a:lnTo>
                  <a:lnTo>
                    <a:pt x="347726" y="7667828"/>
                  </a:lnTo>
                  <a:lnTo>
                    <a:pt x="334391" y="7682814"/>
                  </a:lnTo>
                  <a:lnTo>
                    <a:pt x="349631" y="7696124"/>
                  </a:lnTo>
                  <a:lnTo>
                    <a:pt x="365226" y="7709141"/>
                  </a:lnTo>
                  <a:lnTo>
                    <a:pt x="381088" y="7721828"/>
                  </a:lnTo>
                  <a:lnTo>
                    <a:pt x="397129" y="7734122"/>
                  </a:lnTo>
                  <a:lnTo>
                    <a:pt x="409194" y="7718120"/>
                  </a:lnTo>
                  <a:close/>
                </a:path>
                <a:path w="3388995" h="9854565">
                  <a:moveTo>
                    <a:pt x="409460" y="564718"/>
                  </a:moveTo>
                  <a:lnTo>
                    <a:pt x="397395" y="548716"/>
                  </a:lnTo>
                  <a:lnTo>
                    <a:pt x="381368" y="561022"/>
                  </a:lnTo>
                  <a:lnTo>
                    <a:pt x="365544" y="573697"/>
                  </a:lnTo>
                  <a:lnTo>
                    <a:pt x="349961" y="586676"/>
                  </a:lnTo>
                  <a:lnTo>
                    <a:pt x="334657" y="599897"/>
                  </a:lnTo>
                  <a:lnTo>
                    <a:pt x="347992" y="615010"/>
                  </a:lnTo>
                  <a:lnTo>
                    <a:pt x="363004" y="601992"/>
                  </a:lnTo>
                  <a:lnTo>
                    <a:pt x="378294" y="589254"/>
                  </a:lnTo>
                  <a:lnTo>
                    <a:pt x="393801" y="576821"/>
                  </a:lnTo>
                  <a:lnTo>
                    <a:pt x="409460" y="564718"/>
                  </a:lnTo>
                  <a:close/>
                </a:path>
                <a:path w="3388995" h="9854565">
                  <a:moveTo>
                    <a:pt x="414274" y="4927803"/>
                  </a:moveTo>
                  <a:lnTo>
                    <a:pt x="398538" y="4915814"/>
                  </a:lnTo>
                  <a:lnTo>
                    <a:pt x="382981" y="4903470"/>
                  </a:lnTo>
                  <a:lnTo>
                    <a:pt x="367639" y="4890821"/>
                  </a:lnTo>
                  <a:lnTo>
                    <a:pt x="352552" y="4877892"/>
                  </a:lnTo>
                  <a:lnTo>
                    <a:pt x="339344" y="4893005"/>
                  </a:lnTo>
                  <a:lnTo>
                    <a:pt x="354736" y="4906213"/>
                  </a:lnTo>
                  <a:lnTo>
                    <a:pt x="370408" y="4919142"/>
                  </a:lnTo>
                  <a:lnTo>
                    <a:pt x="386295" y="4931727"/>
                  </a:lnTo>
                  <a:lnTo>
                    <a:pt x="402336" y="4943932"/>
                  </a:lnTo>
                  <a:lnTo>
                    <a:pt x="414274" y="4927803"/>
                  </a:lnTo>
                  <a:close/>
                </a:path>
                <a:path w="3388995" h="9854565">
                  <a:moveTo>
                    <a:pt x="414655" y="3355035"/>
                  </a:moveTo>
                  <a:lnTo>
                    <a:pt x="402717" y="3338906"/>
                  </a:lnTo>
                  <a:lnTo>
                    <a:pt x="386600" y="3351123"/>
                  </a:lnTo>
                  <a:lnTo>
                    <a:pt x="370674" y="3363709"/>
                  </a:lnTo>
                  <a:lnTo>
                    <a:pt x="354990" y="3376625"/>
                  </a:lnTo>
                  <a:lnTo>
                    <a:pt x="339598" y="3389833"/>
                  </a:lnTo>
                  <a:lnTo>
                    <a:pt x="352806" y="3404946"/>
                  </a:lnTo>
                  <a:lnTo>
                    <a:pt x="367906" y="3392030"/>
                  </a:lnTo>
                  <a:lnTo>
                    <a:pt x="383298" y="3379381"/>
                  </a:lnTo>
                  <a:lnTo>
                    <a:pt x="398894" y="3367036"/>
                  </a:lnTo>
                  <a:lnTo>
                    <a:pt x="414655" y="3355035"/>
                  </a:lnTo>
                  <a:close/>
                </a:path>
                <a:path w="3388995" h="9854565">
                  <a:moveTo>
                    <a:pt x="419481" y="2137359"/>
                  </a:moveTo>
                  <a:lnTo>
                    <a:pt x="403644" y="2125535"/>
                  </a:lnTo>
                  <a:lnTo>
                    <a:pt x="387997" y="2113330"/>
                  </a:lnTo>
                  <a:lnTo>
                    <a:pt x="372554" y="2100783"/>
                  </a:lnTo>
                  <a:lnTo>
                    <a:pt x="357378" y="2087956"/>
                  </a:lnTo>
                  <a:lnTo>
                    <a:pt x="344297" y="2103196"/>
                  </a:lnTo>
                  <a:lnTo>
                    <a:pt x="359778" y="2116290"/>
                  </a:lnTo>
                  <a:lnTo>
                    <a:pt x="375551" y="2129078"/>
                  </a:lnTo>
                  <a:lnTo>
                    <a:pt x="391528" y="2141524"/>
                  </a:lnTo>
                  <a:lnTo>
                    <a:pt x="407670" y="2153615"/>
                  </a:lnTo>
                  <a:lnTo>
                    <a:pt x="419481" y="2137359"/>
                  </a:lnTo>
                  <a:close/>
                </a:path>
                <a:path w="3388995" h="9854565">
                  <a:moveTo>
                    <a:pt x="419862" y="6145352"/>
                  </a:moveTo>
                  <a:lnTo>
                    <a:pt x="408051" y="6129223"/>
                  </a:lnTo>
                  <a:lnTo>
                    <a:pt x="391833" y="6141326"/>
                  </a:lnTo>
                  <a:lnTo>
                    <a:pt x="375831" y="6153772"/>
                  </a:lnTo>
                  <a:lnTo>
                    <a:pt x="360095" y="6166561"/>
                  </a:lnTo>
                  <a:lnTo>
                    <a:pt x="344678" y="6179642"/>
                  </a:lnTo>
                  <a:lnTo>
                    <a:pt x="357759" y="6194882"/>
                  </a:lnTo>
                  <a:lnTo>
                    <a:pt x="372884" y="6182055"/>
                  </a:lnTo>
                  <a:lnTo>
                    <a:pt x="388327" y="6169507"/>
                  </a:lnTo>
                  <a:lnTo>
                    <a:pt x="404012" y="6157265"/>
                  </a:lnTo>
                  <a:lnTo>
                    <a:pt x="419862" y="6145352"/>
                  </a:lnTo>
                  <a:close/>
                </a:path>
                <a:path w="3388995" h="9854565">
                  <a:moveTo>
                    <a:pt x="543179" y="7802702"/>
                  </a:moveTo>
                  <a:lnTo>
                    <a:pt x="525703" y="7793355"/>
                  </a:lnTo>
                  <a:lnTo>
                    <a:pt x="508381" y="7783627"/>
                  </a:lnTo>
                  <a:lnTo>
                    <a:pt x="491236" y="7773556"/>
                  </a:lnTo>
                  <a:lnTo>
                    <a:pt x="474345" y="7763205"/>
                  </a:lnTo>
                  <a:lnTo>
                    <a:pt x="463677" y="7780096"/>
                  </a:lnTo>
                  <a:lnTo>
                    <a:pt x="480872" y="7790713"/>
                  </a:lnTo>
                  <a:lnTo>
                    <a:pt x="498348" y="7801013"/>
                  </a:lnTo>
                  <a:lnTo>
                    <a:pt x="516001" y="7810944"/>
                  </a:lnTo>
                  <a:lnTo>
                    <a:pt x="533781" y="7820482"/>
                  </a:lnTo>
                  <a:lnTo>
                    <a:pt x="543179" y="7802702"/>
                  </a:lnTo>
                  <a:close/>
                </a:path>
                <a:path w="3388995" h="9854565">
                  <a:moveTo>
                    <a:pt x="543699" y="480136"/>
                  </a:moveTo>
                  <a:lnTo>
                    <a:pt x="534428" y="462229"/>
                  </a:lnTo>
                  <a:lnTo>
                    <a:pt x="516572" y="471792"/>
                  </a:lnTo>
                  <a:lnTo>
                    <a:pt x="498881" y="481774"/>
                  </a:lnTo>
                  <a:lnTo>
                    <a:pt x="481393" y="492112"/>
                  </a:lnTo>
                  <a:lnTo>
                    <a:pt x="464197" y="502742"/>
                  </a:lnTo>
                  <a:lnTo>
                    <a:pt x="474865" y="519633"/>
                  </a:lnTo>
                  <a:lnTo>
                    <a:pt x="491756" y="509231"/>
                  </a:lnTo>
                  <a:lnTo>
                    <a:pt x="508901" y="499173"/>
                  </a:lnTo>
                  <a:lnTo>
                    <a:pt x="526224" y="489470"/>
                  </a:lnTo>
                  <a:lnTo>
                    <a:pt x="543699" y="480136"/>
                  </a:lnTo>
                  <a:close/>
                </a:path>
                <a:path w="3388995" h="9854565">
                  <a:moveTo>
                    <a:pt x="548894" y="5011496"/>
                  </a:moveTo>
                  <a:lnTo>
                    <a:pt x="531342" y="5002263"/>
                  </a:lnTo>
                  <a:lnTo>
                    <a:pt x="513981" y="4992662"/>
                  </a:lnTo>
                  <a:lnTo>
                    <a:pt x="496824" y="4982692"/>
                  </a:lnTo>
                  <a:lnTo>
                    <a:pt x="479933" y="4972380"/>
                  </a:lnTo>
                  <a:lnTo>
                    <a:pt x="469265" y="4989398"/>
                  </a:lnTo>
                  <a:lnTo>
                    <a:pt x="486537" y="4999926"/>
                  </a:lnTo>
                  <a:lnTo>
                    <a:pt x="504075" y="5010124"/>
                  </a:lnTo>
                  <a:lnTo>
                    <a:pt x="521817" y="5019967"/>
                  </a:lnTo>
                  <a:lnTo>
                    <a:pt x="539750" y="5029403"/>
                  </a:lnTo>
                  <a:lnTo>
                    <a:pt x="548894" y="5011496"/>
                  </a:lnTo>
                  <a:close/>
                </a:path>
                <a:path w="3388995" h="9854565">
                  <a:moveTo>
                    <a:pt x="549402" y="3271342"/>
                  </a:moveTo>
                  <a:lnTo>
                    <a:pt x="540258" y="3253435"/>
                  </a:lnTo>
                  <a:lnTo>
                    <a:pt x="522376" y="3262884"/>
                  </a:lnTo>
                  <a:lnTo>
                    <a:pt x="504634" y="3272713"/>
                  </a:lnTo>
                  <a:lnTo>
                    <a:pt x="487070" y="3282873"/>
                  </a:lnTo>
                  <a:lnTo>
                    <a:pt x="469773" y="3293313"/>
                  </a:lnTo>
                  <a:lnTo>
                    <a:pt x="480314" y="3310458"/>
                  </a:lnTo>
                  <a:lnTo>
                    <a:pt x="497293" y="3300133"/>
                  </a:lnTo>
                  <a:lnTo>
                    <a:pt x="514515" y="3290138"/>
                  </a:lnTo>
                  <a:lnTo>
                    <a:pt x="531901" y="3280537"/>
                  </a:lnTo>
                  <a:lnTo>
                    <a:pt x="549402" y="3271342"/>
                  </a:lnTo>
                  <a:close/>
                </a:path>
                <a:path w="3388995" h="9854565">
                  <a:moveTo>
                    <a:pt x="554609" y="2220290"/>
                  </a:moveTo>
                  <a:lnTo>
                    <a:pt x="537032" y="2211159"/>
                  </a:lnTo>
                  <a:lnTo>
                    <a:pt x="519620" y="2201646"/>
                  </a:lnTo>
                  <a:lnTo>
                    <a:pt x="502386" y="2191778"/>
                  </a:lnTo>
                  <a:lnTo>
                    <a:pt x="485394" y="2181555"/>
                  </a:lnTo>
                  <a:lnTo>
                    <a:pt x="474853" y="2198700"/>
                  </a:lnTo>
                  <a:lnTo>
                    <a:pt x="492226" y="2209114"/>
                  </a:lnTo>
                  <a:lnTo>
                    <a:pt x="509841" y="2219172"/>
                  </a:lnTo>
                  <a:lnTo>
                    <a:pt x="527634" y="2228875"/>
                  </a:lnTo>
                  <a:lnTo>
                    <a:pt x="545592" y="2238197"/>
                  </a:lnTo>
                  <a:lnTo>
                    <a:pt x="554609" y="2220290"/>
                  </a:lnTo>
                  <a:close/>
                </a:path>
                <a:path w="3388995" h="9854565">
                  <a:moveTo>
                    <a:pt x="555244" y="6062548"/>
                  </a:moveTo>
                  <a:lnTo>
                    <a:pt x="546227" y="6044641"/>
                  </a:lnTo>
                  <a:lnTo>
                    <a:pt x="528256" y="6053925"/>
                  </a:lnTo>
                  <a:lnTo>
                    <a:pt x="510413" y="6063627"/>
                  </a:lnTo>
                  <a:lnTo>
                    <a:pt x="492747" y="6073724"/>
                  </a:lnTo>
                  <a:lnTo>
                    <a:pt x="475361" y="6084138"/>
                  </a:lnTo>
                  <a:lnTo>
                    <a:pt x="485902" y="6101156"/>
                  </a:lnTo>
                  <a:lnTo>
                    <a:pt x="502907" y="6091021"/>
                  </a:lnTo>
                  <a:lnTo>
                    <a:pt x="520192" y="6081192"/>
                  </a:lnTo>
                  <a:lnTo>
                    <a:pt x="537654" y="6071692"/>
                  </a:lnTo>
                  <a:lnTo>
                    <a:pt x="555244" y="6062548"/>
                  </a:lnTo>
                  <a:close/>
                </a:path>
                <a:path w="3388995" h="9854565">
                  <a:moveTo>
                    <a:pt x="689102" y="7864424"/>
                  </a:moveTo>
                  <a:lnTo>
                    <a:pt x="670344" y="7858036"/>
                  </a:lnTo>
                  <a:lnTo>
                    <a:pt x="651662" y="7851241"/>
                  </a:lnTo>
                  <a:lnTo>
                    <a:pt x="633120" y="7844091"/>
                  </a:lnTo>
                  <a:lnTo>
                    <a:pt x="614807" y="7836611"/>
                  </a:lnTo>
                  <a:lnTo>
                    <a:pt x="607060" y="7855026"/>
                  </a:lnTo>
                  <a:lnTo>
                    <a:pt x="625741" y="7862748"/>
                  </a:lnTo>
                  <a:lnTo>
                    <a:pt x="644626" y="7870063"/>
                  </a:lnTo>
                  <a:lnTo>
                    <a:pt x="663689" y="7876984"/>
                  </a:lnTo>
                  <a:lnTo>
                    <a:pt x="682879" y="7883474"/>
                  </a:lnTo>
                  <a:lnTo>
                    <a:pt x="689102" y="7864424"/>
                  </a:lnTo>
                  <a:close/>
                </a:path>
                <a:path w="3388995" h="9854565">
                  <a:moveTo>
                    <a:pt x="689876" y="418414"/>
                  </a:moveTo>
                  <a:lnTo>
                    <a:pt x="683653" y="399364"/>
                  </a:lnTo>
                  <a:lnTo>
                    <a:pt x="664438" y="405866"/>
                  </a:lnTo>
                  <a:lnTo>
                    <a:pt x="645337" y="412788"/>
                  </a:lnTo>
                  <a:lnTo>
                    <a:pt x="626402" y="420103"/>
                  </a:lnTo>
                  <a:lnTo>
                    <a:pt x="607707" y="427812"/>
                  </a:lnTo>
                  <a:lnTo>
                    <a:pt x="615581" y="446227"/>
                  </a:lnTo>
                  <a:lnTo>
                    <a:pt x="633895" y="438759"/>
                  </a:lnTo>
                  <a:lnTo>
                    <a:pt x="652437" y="431609"/>
                  </a:lnTo>
                  <a:lnTo>
                    <a:pt x="671118" y="424815"/>
                  </a:lnTo>
                  <a:lnTo>
                    <a:pt x="689876" y="418414"/>
                  </a:lnTo>
                  <a:close/>
                </a:path>
                <a:path w="3388995" h="9854565">
                  <a:moveTo>
                    <a:pt x="695325" y="5072202"/>
                  </a:moveTo>
                  <a:lnTo>
                    <a:pt x="676490" y="5065979"/>
                  </a:lnTo>
                  <a:lnTo>
                    <a:pt x="657771" y="5059311"/>
                  </a:lnTo>
                  <a:lnTo>
                    <a:pt x="639216" y="5052276"/>
                  </a:lnTo>
                  <a:lnTo>
                    <a:pt x="620903" y="5044897"/>
                  </a:lnTo>
                  <a:lnTo>
                    <a:pt x="613156" y="5063439"/>
                  </a:lnTo>
                  <a:lnTo>
                    <a:pt x="631875" y="5070995"/>
                  </a:lnTo>
                  <a:lnTo>
                    <a:pt x="650836" y="5078171"/>
                  </a:lnTo>
                  <a:lnTo>
                    <a:pt x="669937" y="5084978"/>
                  </a:lnTo>
                  <a:lnTo>
                    <a:pt x="689102" y="5091379"/>
                  </a:lnTo>
                  <a:lnTo>
                    <a:pt x="695325" y="5072202"/>
                  </a:lnTo>
                  <a:close/>
                </a:path>
                <a:path w="3388995" h="9854565">
                  <a:moveTo>
                    <a:pt x="695960" y="3210636"/>
                  </a:moveTo>
                  <a:lnTo>
                    <a:pt x="689864" y="3191459"/>
                  </a:lnTo>
                  <a:lnTo>
                    <a:pt x="670648" y="3197872"/>
                  </a:lnTo>
                  <a:lnTo>
                    <a:pt x="651535" y="3204667"/>
                  </a:lnTo>
                  <a:lnTo>
                    <a:pt x="632561" y="3211855"/>
                  </a:lnTo>
                  <a:lnTo>
                    <a:pt x="613791" y="3219399"/>
                  </a:lnTo>
                  <a:lnTo>
                    <a:pt x="621538" y="3237941"/>
                  </a:lnTo>
                  <a:lnTo>
                    <a:pt x="639876" y="3230575"/>
                  </a:lnTo>
                  <a:lnTo>
                    <a:pt x="658456" y="3223526"/>
                  </a:lnTo>
                  <a:lnTo>
                    <a:pt x="677176" y="3216872"/>
                  </a:lnTo>
                  <a:lnTo>
                    <a:pt x="695960" y="3210636"/>
                  </a:lnTo>
                  <a:close/>
                </a:path>
                <a:path w="3388995" h="9854565">
                  <a:moveTo>
                    <a:pt x="701421" y="2279980"/>
                  </a:moveTo>
                  <a:lnTo>
                    <a:pt x="682586" y="2273871"/>
                  </a:lnTo>
                  <a:lnTo>
                    <a:pt x="663854" y="2267343"/>
                  </a:lnTo>
                  <a:lnTo>
                    <a:pt x="645261" y="2260447"/>
                  </a:lnTo>
                  <a:lnTo>
                    <a:pt x="626872" y="2253183"/>
                  </a:lnTo>
                  <a:lnTo>
                    <a:pt x="619252" y="2271725"/>
                  </a:lnTo>
                  <a:lnTo>
                    <a:pt x="638048" y="2279154"/>
                  </a:lnTo>
                  <a:lnTo>
                    <a:pt x="657059" y="2286203"/>
                  </a:lnTo>
                  <a:lnTo>
                    <a:pt x="676211" y="2292870"/>
                  </a:lnTo>
                  <a:lnTo>
                    <a:pt x="695452" y="2299157"/>
                  </a:lnTo>
                  <a:lnTo>
                    <a:pt x="701421" y="2279980"/>
                  </a:lnTo>
                  <a:close/>
                </a:path>
                <a:path w="3388995" h="9854565">
                  <a:moveTo>
                    <a:pt x="702183" y="6002858"/>
                  </a:moveTo>
                  <a:lnTo>
                    <a:pt x="696214" y="5983681"/>
                  </a:lnTo>
                  <a:lnTo>
                    <a:pt x="676973" y="5989967"/>
                  </a:lnTo>
                  <a:lnTo>
                    <a:pt x="657809" y="5996635"/>
                  </a:lnTo>
                  <a:lnTo>
                    <a:pt x="638759" y="6003683"/>
                  </a:lnTo>
                  <a:lnTo>
                    <a:pt x="619887" y="6011113"/>
                  </a:lnTo>
                  <a:lnTo>
                    <a:pt x="627507" y="6029655"/>
                  </a:lnTo>
                  <a:lnTo>
                    <a:pt x="645922" y="6022403"/>
                  </a:lnTo>
                  <a:lnTo>
                    <a:pt x="664552" y="6015494"/>
                  </a:lnTo>
                  <a:lnTo>
                    <a:pt x="683323" y="6008979"/>
                  </a:lnTo>
                  <a:lnTo>
                    <a:pt x="702183" y="6002858"/>
                  </a:lnTo>
                  <a:close/>
                </a:path>
                <a:path w="3388995" h="9854565">
                  <a:moveTo>
                    <a:pt x="843280" y="7901635"/>
                  </a:moveTo>
                  <a:lnTo>
                    <a:pt x="823734" y="7898384"/>
                  </a:lnTo>
                  <a:lnTo>
                    <a:pt x="804202" y="7894701"/>
                  </a:lnTo>
                  <a:lnTo>
                    <a:pt x="784745" y="7890624"/>
                  </a:lnTo>
                  <a:lnTo>
                    <a:pt x="765429" y="7886141"/>
                  </a:lnTo>
                  <a:lnTo>
                    <a:pt x="760730" y="7905699"/>
                  </a:lnTo>
                  <a:lnTo>
                    <a:pt x="780427" y="7910271"/>
                  </a:lnTo>
                  <a:lnTo>
                    <a:pt x="800265" y="7914437"/>
                  </a:lnTo>
                  <a:lnTo>
                    <a:pt x="820178" y="7918170"/>
                  </a:lnTo>
                  <a:lnTo>
                    <a:pt x="840105" y="7921447"/>
                  </a:lnTo>
                  <a:lnTo>
                    <a:pt x="843280" y="7901635"/>
                  </a:lnTo>
                  <a:close/>
                </a:path>
                <a:path w="3388995" h="9854565">
                  <a:moveTo>
                    <a:pt x="844054" y="381330"/>
                  </a:moveTo>
                  <a:lnTo>
                    <a:pt x="841006" y="361518"/>
                  </a:lnTo>
                  <a:lnTo>
                    <a:pt x="821004" y="364807"/>
                  </a:lnTo>
                  <a:lnTo>
                    <a:pt x="801065" y="368541"/>
                  </a:lnTo>
                  <a:lnTo>
                    <a:pt x="781202" y="372706"/>
                  </a:lnTo>
                  <a:lnTo>
                    <a:pt x="761504" y="377266"/>
                  </a:lnTo>
                  <a:lnTo>
                    <a:pt x="766203" y="396697"/>
                  </a:lnTo>
                  <a:lnTo>
                    <a:pt x="785520" y="392303"/>
                  </a:lnTo>
                  <a:lnTo>
                    <a:pt x="804976" y="388251"/>
                  </a:lnTo>
                  <a:lnTo>
                    <a:pt x="824509" y="384594"/>
                  </a:lnTo>
                  <a:lnTo>
                    <a:pt x="844054" y="381330"/>
                  </a:lnTo>
                  <a:close/>
                </a:path>
                <a:path w="3388995" h="9854565">
                  <a:moveTo>
                    <a:pt x="849630" y="5108524"/>
                  </a:moveTo>
                  <a:lnTo>
                    <a:pt x="830084" y="5105362"/>
                  </a:lnTo>
                  <a:lnTo>
                    <a:pt x="810552" y="5101793"/>
                  </a:lnTo>
                  <a:lnTo>
                    <a:pt x="791095" y="5097856"/>
                  </a:lnTo>
                  <a:lnTo>
                    <a:pt x="771779" y="5093538"/>
                  </a:lnTo>
                  <a:lnTo>
                    <a:pt x="767207" y="5112969"/>
                  </a:lnTo>
                  <a:lnTo>
                    <a:pt x="786904" y="5117427"/>
                  </a:lnTo>
                  <a:lnTo>
                    <a:pt x="806767" y="5121465"/>
                  </a:lnTo>
                  <a:lnTo>
                    <a:pt x="826706" y="5125097"/>
                  </a:lnTo>
                  <a:lnTo>
                    <a:pt x="846709" y="5128336"/>
                  </a:lnTo>
                  <a:lnTo>
                    <a:pt x="849630" y="5108524"/>
                  </a:lnTo>
                  <a:close/>
                </a:path>
                <a:path w="3388995" h="9854565">
                  <a:moveTo>
                    <a:pt x="850519" y="3174441"/>
                  </a:moveTo>
                  <a:lnTo>
                    <a:pt x="847471" y="3154629"/>
                  </a:lnTo>
                  <a:lnTo>
                    <a:pt x="827519" y="3157867"/>
                  </a:lnTo>
                  <a:lnTo>
                    <a:pt x="807567" y="3161487"/>
                  </a:lnTo>
                  <a:lnTo>
                    <a:pt x="787692" y="3165487"/>
                  </a:lnTo>
                  <a:lnTo>
                    <a:pt x="767969" y="3169869"/>
                  </a:lnTo>
                  <a:lnTo>
                    <a:pt x="772541" y="3189427"/>
                  </a:lnTo>
                  <a:lnTo>
                    <a:pt x="791857" y="3185122"/>
                  </a:lnTo>
                  <a:lnTo>
                    <a:pt x="811339" y="3181172"/>
                  </a:lnTo>
                  <a:lnTo>
                    <a:pt x="830897" y="3177616"/>
                  </a:lnTo>
                  <a:lnTo>
                    <a:pt x="850519" y="3174441"/>
                  </a:lnTo>
                  <a:close/>
                </a:path>
                <a:path w="3388995" h="9854565">
                  <a:moveTo>
                    <a:pt x="856107" y="2315159"/>
                  </a:moveTo>
                  <a:lnTo>
                    <a:pt x="836485" y="2312187"/>
                  </a:lnTo>
                  <a:lnTo>
                    <a:pt x="816902" y="2308796"/>
                  </a:lnTo>
                  <a:lnTo>
                    <a:pt x="797394" y="2304999"/>
                  </a:lnTo>
                  <a:lnTo>
                    <a:pt x="778002" y="2300808"/>
                  </a:lnTo>
                  <a:lnTo>
                    <a:pt x="773557" y="2320366"/>
                  </a:lnTo>
                  <a:lnTo>
                    <a:pt x="793356" y="2324658"/>
                  </a:lnTo>
                  <a:lnTo>
                    <a:pt x="813269" y="2328545"/>
                  </a:lnTo>
                  <a:lnTo>
                    <a:pt x="833234" y="2332037"/>
                  </a:lnTo>
                  <a:lnTo>
                    <a:pt x="853186" y="2335098"/>
                  </a:lnTo>
                  <a:lnTo>
                    <a:pt x="856107" y="2315159"/>
                  </a:lnTo>
                  <a:close/>
                </a:path>
                <a:path w="3388995" h="9854565">
                  <a:moveTo>
                    <a:pt x="856869" y="5967806"/>
                  </a:moveTo>
                  <a:lnTo>
                    <a:pt x="854075" y="5947867"/>
                  </a:lnTo>
                  <a:lnTo>
                    <a:pt x="834059" y="5950940"/>
                  </a:lnTo>
                  <a:lnTo>
                    <a:pt x="814070" y="5954433"/>
                  </a:lnTo>
                  <a:lnTo>
                    <a:pt x="794169" y="5958319"/>
                  </a:lnTo>
                  <a:lnTo>
                    <a:pt x="774446" y="5962599"/>
                  </a:lnTo>
                  <a:lnTo>
                    <a:pt x="778891" y="5982157"/>
                  </a:lnTo>
                  <a:lnTo>
                    <a:pt x="798233" y="5977979"/>
                  </a:lnTo>
                  <a:lnTo>
                    <a:pt x="817727" y="5974181"/>
                  </a:lnTo>
                  <a:lnTo>
                    <a:pt x="837298" y="5970790"/>
                  </a:lnTo>
                  <a:lnTo>
                    <a:pt x="856869" y="5967806"/>
                  </a:lnTo>
                  <a:close/>
                </a:path>
                <a:path w="3388995" h="9854565">
                  <a:moveTo>
                    <a:pt x="1001522" y="7933639"/>
                  </a:moveTo>
                  <a:lnTo>
                    <a:pt x="1001395" y="7913573"/>
                  </a:lnTo>
                  <a:lnTo>
                    <a:pt x="995934" y="7913573"/>
                  </a:lnTo>
                  <a:lnTo>
                    <a:pt x="977480" y="7913408"/>
                  </a:lnTo>
                  <a:lnTo>
                    <a:pt x="958989" y="7912900"/>
                  </a:lnTo>
                  <a:lnTo>
                    <a:pt x="940511" y="7912024"/>
                  </a:lnTo>
                  <a:lnTo>
                    <a:pt x="922147" y="7910779"/>
                  </a:lnTo>
                  <a:lnTo>
                    <a:pt x="920623" y="7930845"/>
                  </a:lnTo>
                  <a:lnTo>
                    <a:pt x="939368" y="7932090"/>
                  </a:lnTo>
                  <a:lnTo>
                    <a:pt x="958227" y="7932966"/>
                  </a:lnTo>
                  <a:lnTo>
                    <a:pt x="977099" y="7933474"/>
                  </a:lnTo>
                  <a:lnTo>
                    <a:pt x="995934" y="7933639"/>
                  </a:lnTo>
                  <a:lnTo>
                    <a:pt x="1001522" y="7933639"/>
                  </a:lnTo>
                  <a:close/>
                </a:path>
                <a:path w="3388995" h="9854565">
                  <a:moveTo>
                    <a:pt x="1002423" y="349453"/>
                  </a:moveTo>
                  <a:lnTo>
                    <a:pt x="995946" y="349453"/>
                  </a:lnTo>
                  <a:lnTo>
                    <a:pt x="977328" y="349631"/>
                  </a:lnTo>
                  <a:lnTo>
                    <a:pt x="958672" y="350139"/>
                  </a:lnTo>
                  <a:lnTo>
                    <a:pt x="940003" y="351015"/>
                  </a:lnTo>
                  <a:lnTo>
                    <a:pt x="921397" y="352247"/>
                  </a:lnTo>
                  <a:lnTo>
                    <a:pt x="922921" y="372186"/>
                  </a:lnTo>
                  <a:lnTo>
                    <a:pt x="941146" y="371030"/>
                  </a:lnTo>
                  <a:lnTo>
                    <a:pt x="959434" y="370192"/>
                  </a:lnTo>
                  <a:lnTo>
                    <a:pt x="977709" y="369697"/>
                  </a:lnTo>
                  <a:lnTo>
                    <a:pt x="1002296" y="369519"/>
                  </a:lnTo>
                  <a:lnTo>
                    <a:pt x="1002423" y="349453"/>
                  </a:lnTo>
                  <a:close/>
                </a:path>
                <a:path w="3388995" h="9854565">
                  <a:moveTo>
                    <a:pt x="1008126" y="5139385"/>
                  </a:moveTo>
                  <a:lnTo>
                    <a:pt x="1007872" y="5119395"/>
                  </a:lnTo>
                  <a:lnTo>
                    <a:pt x="988072" y="5119395"/>
                  </a:lnTo>
                  <a:lnTo>
                    <a:pt x="968197" y="5119040"/>
                  </a:lnTo>
                  <a:lnTo>
                    <a:pt x="948334" y="5118252"/>
                  </a:lnTo>
                  <a:lnTo>
                    <a:pt x="928624" y="5117033"/>
                  </a:lnTo>
                  <a:lnTo>
                    <a:pt x="927227" y="5137099"/>
                  </a:lnTo>
                  <a:lnTo>
                    <a:pt x="944333" y="5138128"/>
                  </a:lnTo>
                  <a:lnTo>
                    <a:pt x="961529" y="5138877"/>
                  </a:lnTo>
                  <a:lnTo>
                    <a:pt x="978750" y="5139360"/>
                  </a:lnTo>
                  <a:lnTo>
                    <a:pt x="995934" y="5139512"/>
                  </a:lnTo>
                  <a:lnTo>
                    <a:pt x="1004062" y="5139512"/>
                  </a:lnTo>
                  <a:lnTo>
                    <a:pt x="1008126" y="5139385"/>
                  </a:lnTo>
                  <a:close/>
                </a:path>
                <a:path w="3388995" h="9854565">
                  <a:moveTo>
                    <a:pt x="1009015" y="3143707"/>
                  </a:moveTo>
                  <a:lnTo>
                    <a:pt x="988758" y="3143643"/>
                  </a:lnTo>
                  <a:lnTo>
                    <a:pt x="968451" y="3143986"/>
                  </a:lnTo>
                  <a:lnTo>
                    <a:pt x="948156" y="3144736"/>
                  </a:lnTo>
                  <a:lnTo>
                    <a:pt x="927989" y="3145866"/>
                  </a:lnTo>
                  <a:lnTo>
                    <a:pt x="929386" y="3165932"/>
                  </a:lnTo>
                  <a:lnTo>
                    <a:pt x="949159" y="3164802"/>
                  </a:lnTo>
                  <a:lnTo>
                    <a:pt x="969022" y="3164052"/>
                  </a:lnTo>
                  <a:lnTo>
                    <a:pt x="988910" y="3163709"/>
                  </a:lnTo>
                  <a:lnTo>
                    <a:pt x="1008761" y="3163773"/>
                  </a:lnTo>
                  <a:lnTo>
                    <a:pt x="1009015" y="3143707"/>
                  </a:lnTo>
                  <a:close/>
                </a:path>
                <a:path w="3388995" h="9854565">
                  <a:moveTo>
                    <a:pt x="1014730" y="2345131"/>
                  </a:moveTo>
                  <a:lnTo>
                    <a:pt x="1014349" y="2325243"/>
                  </a:lnTo>
                  <a:lnTo>
                    <a:pt x="1014349" y="2325065"/>
                  </a:lnTo>
                  <a:lnTo>
                    <a:pt x="994511" y="2325243"/>
                  </a:lnTo>
                  <a:lnTo>
                    <a:pt x="974661" y="2324989"/>
                  </a:lnTo>
                  <a:lnTo>
                    <a:pt x="954798" y="2324341"/>
                  </a:lnTo>
                  <a:lnTo>
                    <a:pt x="934974" y="2323287"/>
                  </a:lnTo>
                  <a:lnTo>
                    <a:pt x="933831" y="2343353"/>
                  </a:lnTo>
                  <a:lnTo>
                    <a:pt x="949312" y="2344191"/>
                  </a:lnTo>
                  <a:lnTo>
                    <a:pt x="964882" y="2344788"/>
                  </a:lnTo>
                  <a:lnTo>
                    <a:pt x="980440" y="2345144"/>
                  </a:lnTo>
                  <a:lnTo>
                    <a:pt x="995934" y="2345258"/>
                  </a:lnTo>
                  <a:lnTo>
                    <a:pt x="1008507" y="2345258"/>
                  </a:lnTo>
                  <a:lnTo>
                    <a:pt x="1014730" y="2345131"/>
                  </a:lnTo>
                  <a:close/>
                </a:path>
                <a:path w="3388995" h="9854565">
                  <a:moveTo>
                    <a:pt x="1015619" y="5937961"/>
                  </a:moveTo>
                  <a:lnTo>
                    <a:pt x="1009015" y="5937834"/>
                  </a:lnTo>
                  <a:lnTo>
                    <a:pt x="995680" y="5937834"/>
                  </a:lnTo>
                  <a:lnTo>
                    <a:pt x="980465" y="5937961"/>
                  </a:lnTo>
                  <a:lnTo>
                    <a:pt x="965174" y="5938317"/>
                  </a:lnTo>
                  <a:lnTo>
                    <a:pt x="949858" y="5938913"/>
                  </a:lnTo>
                  <a:lnTo>
                    <a:pt x="934593" y="5939739"/>
                  </a:lnTo>
                  <a:lnTo>
                    <a:pt x="935863" y="5959678"/>
                  </a:lnTo>
                  <a:lnTo>
                    <a:pt x="950772" y="5958929"/>
                  </a:lnTo>
                  <a:lnTo>
                    <a:pt x="965771" y="5958370"/>
                  </a:lnTo>
                  <a:lnTo>
                    <a:pt x="980757" y="5958027"/>
                  </a:lnTo>
                  <a:lnTo>
                    <a:pt x="998867" y="5957963"/>
                  </a:lnTo>
                  <a:lnTo>
                    <a:pt x="1002411" y="5958027"/>
                  </a:lnTo>
                  <a:lnTo>
                    <a:pt x="1007287" y="5957938"/>
                  </a:lnTo>
                  <a:lnTo>
                    <a:pt x="1009777" y="5957925"/>
                  </a:lnTo>
                  <a:lnTo>
                    <a:pt x="1015238" y="5958027"/>
                  </a:lnTo>
                  <a:lnTo>
                    <a:pt x="1015238" y="5957900"/>
                  </a:lnTo>
                  <a:lnTo>
                    <a:pt x="1015619" y="5937961"/>
                  </a:lnTo>
                  <a:close/>
                </a:path>
                <a:path w="3388995" h="9854565">
                  <a:moveTo>
                    <a:pt x="1162812" y="7914716"/>
                  </a:moveTo>
                  <a:lnTo>
                    <a:pt x="1142619" y="7912697"/>
                  </a:lnTo>
                  <a:lnTo>
                    <a:pt x="1122299" y="7911376"/>
                  </a:lnTo>
                  <a:lnTo>
                    <a:pt x="1101864" y="7910741"/>
                  </a:lnTo>
                  <a:lnTo>
                    <a:pt x="1081405" y="7910779"/>
                  </a:lnTo>
                  <a:lnTo>
                    <a:pt x="1081786" y="7930845"/>
                  </a:lnTo>
                  <a:lnTo>
                    <a:pt x="1102410" y="7930845"/>
                  </a:lnTo>
                  <a:lnTo>
                    <a:pt x="1121244" y="7931417"/>
                  </a:lnTo>
                  <a:lnTo>
                    <a:pt x="1140929" y="7932712"/>
                  </a:lnTo>
                  <a:lnTo>
                    <a:pt x="1160526" y="7934655"/>
                  </a:lnTo>
                  <a:lnTo>
                    <a:pt x="1160957" y="7930807"/>
                  </a:lnTo>
                  <a:lnTo>
                    <a:pt x="1162812" y="7914716"/>
                  </a:lnTo>
                  <a:close/>
                </a:path>
                <a:path w="3388995" h="9854565">
                  <a:moveTo>
                    <a:pt x="1163586" y="363550"/>
                  </a:moveTo>
                  <a:lnTo>
                    <a:pt x="1143660" y="360337"/>
                  </a:lnTo>
                  <a:lnTo>
                    <a:pt x="1123594" y="357555"/>
                  </a:lnTo>
                  <a:lnTo>
                    <a:pt x="1103452" y="355193"/>
                  </a:lnTo>
                  <a:lnTo>
                    <a:pt x="1083322" y="353263"/>
                  </a:lnTo>
                  <a:lnTo>
                    <a:pt x="1081544" y="373202"/>
                  </a:lnTo>
                  <a:lnTo>
                    <a:pt x="1101267" y="375132"/>
                  </a:lnTo>
                  <a:lnTo>
                    <a:pt x="1121003" y="377456"/>
                  </a:lnTo>
                  <a:lnTo>
                    <a:pt x="1140688" y="380174"/>
                  </a:lnTo>
                  <a:lnTo>
                    <a:pt x="1160284" y="383235"/>
                  </a:lnTo>
                  <a:lnTo>
                    <a:pt x="1163586" y="363550"/>
                  </a:lnTo>
                  <a:close/>
                </a:path>
                <a:path w="3388995" h="9854565">
                  <a:moveTo>
                    <a:pt x="1169289" y="5124399"/>
                  </a:moveTo>
                  <a:lnTo>
                    <a:pt x="1165860" y="5104587"/>
                  </a:lnTo>
                  <a:lnTo>
                    <a:pt x="1146314" y="5107825"/>
                  </a:lnTo>
                  <a:lnTo>
                    <a:pt x="1126629" y="5110670"/>
                  </a:lnTo>
                  <a:lnTo>
                    <a:pt x="1106868" y="5113109"/>
                  </a:lnTo>
                  <a:lnTo>
                    <a:pt x="1087120" y="5115128"/>
                  </a:lnTo>
                  <a:lnTo>
                    <a:pt x="1089025" y="5135194"/>
                  </a:lnTo>
                  <a:lnTo>
                    <a:pt x="1109154" y="5133098"/>
                  </a:lnTo>
                  <a:lnTo>
                    <a:pt x="1129296" y="5130609"/>
                  </a:lnTo>
                  <a:lnTo>
                    <a:pt x="1149362" y="5127714"/>
                  </a:lnTo>
                  <a:lnTo>
                    <a:pt x="1169289" y="5124399"/>
                  </a:lnTo>
                  <a:close/>
                </a:path>
                <a:path w="3388995" h="9854565">
                  <a:moveTo>
                    <a:pt x="1170178" y="3158820"/>
                  </a:moveTo>
                  <a:lnTo>
                    <a:pt x="1150188" y="3155518"/>
                  </a:lnTo>
                  <a:lnTo>
                    <a:pt x="1130084" y="3152622"/>
                  </a:lnTo>
                  <a:lnTo>
                    <a:pt x="1109967" y="3150133"/>
                  </a:lnTo>
                  <a:lnTo>
                    <a:pt x="1089914" y="3148025"/>
                  </a:lnTo>
                  <a:lnTo>
                    <a:pt x="1088009" y="3167964"/>
                  </a:lnTo>
                  <a:lnTo>
                    <a:pt x="1107681" y="3170059"/>
                  </a:lnTo>
                  <a:lnTo>
                    <a:pt x="1127404" y="3172536"/>
                  </a:lnTo>
                  <a:lnTo>
                    <a:pt x="1147076" y="3175393"/>
                  </a:lnTo>
                  <a:lnTo>
                    <a:pt x="1166622" y="3178632"/>
                  </a:lnTo>
                  <a:lnTo>
                    <a:pt x="1170178" y="3158820"/>
                  </a:lnTo>
                  <a:close/>
                </a:path>
                <a:path w="3388995" h="9854565">
                  <a:moveTo>
                    <a:pt x="1175766" y="2329002"/>
                  </a:moveTo>
                  <a:lnTo>
                    <a:pt x="1172210" y="2309317"/>
                  </a:lnTo>
                  <a:lnTo>
                    <a:pt x="1152690" y="2312657"/>
                  </a:lnTo>
                  <a:lnTo>
                    <a:pt x="1133043" y="2315603"/>
                  </a:lnTo>
                  <a:lnTo>
                    <a:pt x="1113320" y="2318181"/>
                  </a:lnTo>
                  <a:lnTo>
                    <a:pt x="1093597" y="2320366"/>
                  </a:lnTo>
                  <a:lnTo>
                    <a:pt x="1095629" y="2340305"/>
                  </a:lnTo>
                  <a:lnTo>
                    <a:pt x="1115682" y="2338095"/>
                  </a:lnTo>
                  <a:lnTo>
                    <a:pt x="1135786" y="2335466"/>
                  </a:lnTo>
                  <a:lnTo>
                    <a:pt x="1155839" y="2332431"/>
                  </a:lnTo>
                  <a:lnTo>
                    <a:pt x="1175766" y="2329002"/>
                  </a:lnTo>
                  <a:close/>
                </a:path>
                <a:path w="3388995" h="9854565">
                  <a:moveTo>
                    <a:pt x="1176655" y="5954217"/>
                  </a:moveTo>
                  <a:lnTo>
                    <a:pt x="1156728" y="5950801"/>
                  </a:lnTo>
                  <a:lnTo>
                    <a:pt x="1136662" y="5947765"/>
                  </a:lnTo>
                  <a:lnTo>
                    <a:pt x="1116520" y="5945136"/>
                  </a:lnTo>
                  <a:lnTo>
                    <a:pt x="1096391" y="5942914"/>
                  </a:lnTo>
                  <a:lnTo>
                    <a:pt x="1094486" y="5962853"/>
                  </a:lnTo>
                  <a:lnTo>
                    <a:pt x="1114132" y="5964999"/>
                  </a:lnTo>
                  <a:lnTo>
                    <a:pt x="1133817" y="5967577"/>
                  </a:lnTo>
                  <a:lnTo>
                    <a:pt x="1153452" y="5970562"/>
                  </a:lnTo>
                  <a:lnTo>
                    <a:pt x="1172972" y="5973902"/>
                  </a:lnTo>
                  <a:lnTo>
                    <a:pt x="1176655" y="5954217"/>
                  </a:lnTo>
                  <a:close/>
                </a:path>
                <a:path w="3388995" h="9854565">
                  <a:moveTo>
                    <a:pt x="1320292" y="7955356"/>
                  </a:moveTo>
                  <a:lnTo>
                    <a:pt x="1301267" y="7947965"/>
                  </a:lnTo>
                  <a:lnTo>
                    <a:pt x="1282001" y="7941183"/>
                  </a:lnTo>
                  <a:lnTo>
                    <a:pt x="1262532" y="7935061"/>
                  </a:lnTo>
                  <a:lnTo>
                    <a:pt x="1242949" y="7929575"/>
                  </a:lnTo>
                  <a:lnTo>
                    <a:pt x="1237869" y="7949133"/>
                  </a:lnTo>
                  <a:lnTo>
                    <a:pt x="1256855" y="7954353"/>
                  </a:lnTo>
                  <a:lnTo>
                    <a:pt x="1275689" y="7960233"/>
                  </a:lnTo>
                  <a:lnTo>
                    <a:pt x="1294320" y="7966761"/>
                  </a:lnTo>
                  <a:lnTo>
                    <a:pt x="1312672" y="7973898"/>
                  </a:lnTo>
                  <a:lnTo>
                    <a:pt x="1320292" y="7955356"/>
                  </a:lnTo>
                  <a:close/>
                </a:path>
                <a:path w="3388995" h="9854565">
                  <a:moveTo>
                    <a:pt x="1320431" y="403428"/>
                  </a:moveTo>
                  <a:lnTo>
                    <a:pt x="1301242" y="397052"/>
                  </a:lnTo>
                  <a:lnTo>
                    <a:pt x="1281861" y="391071"/>
                  </a:lnTo>
                  <a:lnTo>
                    <a:pt x="1262367" y="385483"/>
                  </a:lnTo>
                  <a:lnTo>
                    <a:pt x="1242834" y="380314"/>
                  </a:lnTo>
                  <a:lnTo>
                    <a:pt x="1237881" y="399745"/>
                  </a:lnTo>
                  <a:lnTo>
                    <a:pt x="1257033" y="404825"/>
                  </a:lnTo>
                  <a:lnTo>
                    <a:pt x="1276146" y="410286"/>
                  </a:lnTo>
                  <a:lnTo>
                    <a:pt x="1295146" y="416140"/>
                  </a:lnTo>
                  <a:lnTo>
                    <a:pt x="1313954" y="422351"/>
                  </a:lnTo>
                  <a:lnTo>
                    <a:pt x="1320431" y="403428"/>
                  </a:lnTo>
                  <a:close/>
                </a:path>
                <a:path w="3388995" h="9854565">
                  <a:moveTo>
                    <a:pt x="1326007" y="5083632"/>
                  </a:moveTo>
                  <a:lnTo>
                    <a:pt x="1319276" y="5064709"/>
                  </a:lnTo>
                  <a:lnTo>
                    <a:pt x="1300543" y="5071021"/>
                  </a:lnTo>
                  <a:lnTo>
                    <a:pt x="1281595" y="5076990"/>
                  </a:lnTo>
                  <a:lnTo>
                    <a:pt x="1262532" y="5082591"/>
                  </a:lnTo>
                  <a:lnTo>
                    <a:pt x="1243457" y="5087823"/>
                  </a:lnTo>
                  <a:lnTo>
                    <a:pt x="1248410" y="5107127"/>
                  </a:lnTo>
                  <a:lnTo>
                    <a:pt x="1267942" y="5101869"/>
                  </a:lnTo>
                  <a:lnTo>
                    <a:pt x="1287437" y="5096192"/>
                  </a:lnTo>
                  <a:lnTo>
                    <a:pt x="1306817" y="5090109"/>
                  </a:lnTo>
                  <a:lnTo>
                    <a:pt x="1326007" y="5083632"/>
                  </a:lnTo>
                  <a:close/>
                </a:path>
                <a:path w="3388995" h="9854565">
                  <a:moveTo>
                    <a:pt x="1326642" y="3199714"/>
                  </a:moveTo>
                  <a:lnTo>
                    <a:pt x="1307553" y="3193237"/>
                  </a:lnTo>
                  <a:lnTo>
                    <a:pt x="1288237" y="3187141"/>
                  </a:lnTo>
                  <a:lnTo>
                    <a:pt x="1268755" y="3181426"/>
                  </a:lnTo>
                  <a:lnTo>
                    <a:pt x="1249172" y="3176092"/>
                  </a:lnTo>
                  <a:lnTo>
                    <a:pt x="1244219" y="3195523"/>
                  </a:lnTo>
                  <a:lnTo>
                    <a:pt x="1263345" y="3200768"/>
                  </a:lnTo>
                  <a:lnTo>
                    <a:pt x="1282407" y="3206381"/>
                  </a:lnTo>
                  <a:lnTo>
                    <a:pt x="1301330" y="3212388"/>
                  </a:lnTo>
                  <a:lnTo>
                    <a:pt x="1320038" y="3218764"/>
                  </a:lnTo>
                  <a:lnTo>
                    <a:pt x="1326642" y="3199714"/>
                  </a:lnTo>
                  <a:close/>
                </a:path>
                <a:path w="3388995" h="9854565">
                  <a:moveTo>
                    <a:pt x="1332230" y="2287219"/>
                  </a:moveTo>
                  <a:lnTo>
                    <a:pt x="1325499" y="2268296"/>
                  </a:lnTo>
                  <a:lnTo>
                    <a:pt x="1306728" y="2274773"/>
                  </a:lnTo>
                  <a:lnTo>
                    <a:pt x="1287818" y="2280869"/>
                  </a:lnTo>
                  <a:lnTo>
                    <a:pt x="1268793" y="2286584"/>
                  </a:lnTo>
                  <a:lnTo>
                    <a:pt x="1249680" y="2291918"/>
                  </a:lnTo>
                  <a:lnTo>
                    <a:pt x="1254887" y="2311349"/>
                  </a:lnTo>
                  <a:lnTo>
                    <a:pt x="1274318" y="2305901"/>
                  </a:lnTo>
                  <a:lnTo>
                    <a:pt x="1293749" y="2300046"/>
                  </a:lnTo>
                  <a:lnTo>
                    <a:pt x="1313065" y="2293823"/>
                  </a:lnTo>
                  <a:lnTo>
                    <a:pt x="1332230" y="2287219"/>
                  </a:lnTo>
                  <a:close/>
                </a:path>
                <a:path w="3388995" h="9854565">
                  <a:moveTo>
                    <a:pt x="1332865" y="5996127"/>
                  </a:moveTo>
                  <a:lnTo>
                    <a:pt x="1313776" y="5989536"/>
                  </a:lnTo>
                  <a:lnTo>
                    <a:pt x="1294485" y="5983300"/>
                  </a:lnTo>
                  <a:lnTo>
                    <a:pt x="1275080" y="5977458"/>
                  </a:lnTo>
                  <a:lnTo>
                    <a:pt x="1255649" y="5971997"/>
                  </a:lnTo>
                  <a:lnTo>
                    <a:pt x="1250442" y="5991428"/>
                  </a:lnTo>
                  <a:lnTo>
                    <a:pt x="1269492" y="5996762"/>
                  </a:lnTo>
                  <a:lnTo>
                    <a:pt x="1288516" y="6002477"/>
                  </a:lnTo>
                  <a:lnTo>
                    <a:pt x="1307426" y="6008573"/>
                  </a:lnTo>
                  <a:lnTo>
                    <a:pt x="1326134" y="6015050"/>
                  </a:lnTo>
                  <a:lnTo>
                    <a:pt x="1332865" y="5996127"/>
                  </a:lnTo>
                  <a:close/>
                </a:path>
                <a:path w="3388995" h="9854565">
                  <a:moveTo>
                    <a:pt x="1461008" y="8036509"/>
                  </a:moveTo>
                  <a:lnTo>
                    <a:pt x="1444650" y="8024381"/>
                  </a:lnTo>
                  <a:lnTo>
                    <a:pt x="1427873" y="8012747"/>
                  </a:lnTo>
                  <a:lnTo>
                    <a:pt x="1410728" y="8001673"/>
                  </a:lnTo>
                  <a:lnTo>
                    <a:pt x="1393317" y="7991170"/>
                  </a:lnTo>
                  <a:lnTo>
                    <a:pt x="1383284" y="8008569"/>
                  </a:lnTo>
                  <a:lnTo>
                    <a:pt x="1400124" y="8018691"/>
                  </a:lnTo>
                  <a:lnTo>
                    <a:pt x="1416710" y="8029384"/>
                  </a:lnTo>
                  <a:lnTo>
                    <a:pt x="1432966" y="8040637"/>
                  </a:lnTo>
                  <a:lnTo>
                    <a:pt x="1448816" y="8052384"/>
                  </a:lnTo>
                  <a:lnTo>
                    <a:pt x="1461008" y="8036509"/>
                  </a:lnTo>
                  <a:close/>
                </a:path>
                <a:path w="3388995" h="9854565">
                  <a:moveTo>
                    <a:pt x="1468767" y="468198"/>
                  </a:moveTo>
                  <a:lnTo>
                    <a:pt x="1450822" y="458825"/>
                  </a:lnTo>
                  <a:lnTo>
                    <a:pt x="1432648" y="449770"/>
                  </a:lnTo>
                  <a:lnTo>
                    <a:pt x="1414310" y="441071"/>
                  </a:lnTo>
                  <a:lnTo>
                    <a:pt x="1395869" y="432765"/>
                  </a:lnTo>
                  <a:lnTo>
                    <a:pt x="1387868" y="451180"/>
                  </a:lnTo>
                  <a:lnTo>
                    <a:pt x="1405928" y="459295"/>
                  </a:lnTo>
                  <a:lnTo>
                    <a:pt x="1423885" y="467804"/>
                  </a:lnTo>
                  <a:lnTo>
                    <a:pt x="1441678" y="476669"/>
                  </a:lnTo>
                  <a:lnTo>
                    <a:pt x="1459242" y="485851"/>
                  </a:lnTo>
                  <a:lnTo>
                    <a:pt x="1468767" y="468198"/>
                  </a:lnTo>
                  <a:close/>
                </a:path>
                <a:path w="3388995" h="9854565">
                  <a:moveTo>
                    <a:pt x="1473962" y="5017846"/>
                  </a:moveTo>
                  <a:lnTo>
                    <a:pt x="1464310" y="5000320"/>
                  </a:lnTo>
                  <a:lnTo>
                    <a:pt x="1446809" y="5009604"/>
                  </a:lnTo>
                  <a:lnTo>
                    <a:pt x="1429080" y="5018570"/>
                  </a:lnTo>
                  <a:lnTo>
                    <a:pt x="1411173" y="5027168"/>
                  </a:lnTo>
                  <a:lnTo>
                    <a:pt x="1393190" y="5035372"/>
                  </a:lnTo>
                  <a:lnTo>
                    <a:pt x="1401318" y="5053787"/>
                  </a:lnTo>
                  <a:lnTo>
                    <a:pt x="1419682" y="5045392"/>
                  </a:lnTo>
                  <a:lnTo>
                    <a:pt x="1437970" y="5036578"/>
                  </a:lnTo>
                  <a:lnTo>
                    <a:pt x="1456080" y="5027396"/>
                  </a:lnTo>
                  <a:lnTo>
                    <a:pt x="1473962" y="5017846"/>
                  </a:lnTo>
                  <a:close/>
                </a:path>
                <a:path w="3388995" h="9854565">
                  <a:moveTo>
                    <a:pt x="1474470" y="3265500"/>
                  </a:moveTo>
                  <a:lnTo>
                    <a:pt x="1456664" y="3256038"/>
                  </a:lnTo>
                  <a:lnTo>
                    <a:pt x="1438592" y="3246882"/>
                  </a:lnTo>
                  <a:lnTo>
                    <a:pt x="1420317" y="3238093"/>
                  </a:lnTo>
                  <a:lnTo>
                    <a:pt x="1401953" y="3229686"/>
                  </a:lnTo>
                  <a:lnTo>
                    <a:pt x="1393825" y="3247974"/>
                  </a:lnTo>
                  <a:lnTo>
                    <a:pt x="1411808" y="3256191"/>
                  </a:lnTo>
                  <a:lnTo>
                    <a:pt x="1429715" y="3264801"/>
                  </a:lnTo>
                  <a:lnTo>
                    <a:pt x="1447444" y="3273806"/>
                  </a:lnTo>
                  <a:lnTo>
                    <a:pt x="1464945" y="3283153"/>
                  </a:lnTo>
                  <a:lnTo>
                    <a:pt x="1474470" y="3265500"/>
                  </a:lnTo>
                  <a:close/>
                </a:path>
                <a:path w="3388995" h="9854565">
                  <a:moveTo>
                    <a:pt x="1479677" y="2220544"/>
                  </a:moveTo>
                  <a:lnTo>
                    <a:pt x="1470025" y="2202891"/>
                  </a:lnTo>
                  <a:lnTo>
                    <a:pt x="1452549" y="2212365"/>
                  </a:lnTo>
                  <a:lnTo>
                    <a:pt x="1434858" y="2221496"/>
                  </a:lnTo>
                  <a:lnTo>
                    <a:pt x="1416989" y="2230259"/>
                  </a:lnTo>
                  <a:lnTo>
                    <a:pt x="1399032" y="2238578"/>
                  </a:lnTo>
                  <a:lnTo>
                    <a:pt x="1407287" y="2256866"/>
                  </a:lnTo>
                  <a:lnTo>
                    <a:pt x="1425625" y="2248357"/>
                  </a:lnTo>
                  <a:lnTo>
                    <a:pt x="1443863" y="2239429"/>
                  </a:lnTo>
                  <a:lnTo>
                    <a:pt x="1461897" y="2230132"/>
                  </a:lnTo>
                  <a:lnTo>
                    <a:pt x="1479677" y="2220544"/>
                  </a:lnTo>
                  <a:close/>
                </a:path>
                <a:path w="3388995" h="9854565">
                  <a:moveTo>
                    <a:pt x="1480312" y="6062929"/>
                  </a:moveTo>
                  <a:lnTo>
                    <a:pt x="1462532" y="6053290"/>
                  </a:lnTo>
                  <a:lnTo>
                    <a:pt x="1444498" y="6043993"/>
                  </a:lnTo>
                  <a:lnTo>
                    <a:pt x="1426260" y="6035052"/>
                  </a:lnTo>
                  <a:lnTo>
                    <a:pt x="1407922" y="6026480"/>
                  </a:lnTo>
                  <a:lnTo>
                    <a:pt x="1399667" y="6044768"/>
                  </a:lnTo>
                  <a:lnTo>
                    <a:pt x="1417624" y="6053150"/>
                  </a:lnTo>
                  <a:lnTo>
                    <a:pt x="1435481" y="6061900"/>
                  </a:lnTo>
                  <a:lnTo>
                    <a:pt x="1453134" y="6071006"/>
                  </a:lnTo>
                  <a:lnTo>
                    <a:pt x="1470533" y="6080455"/>
                  </a:lnTo>
                  <a:lnTo>
                    <a:pt x="1480312" y="6062929"/>
                  </a:lnTo>
                  <a:close/>
                </a:path>
                <a:path w="3388995" h="9854565">
                  <a:moveTo>
                    <a:pt x="1575816" y="8151571"/>
                  </a:moveTo>
                  <a:lnTo>
                    <a:pt x="1563154" y="8135658"/>
                  </a:lnTo>
                  <a:lnTo>
                    <a:pt x="1549971" y="8120113"/>
                  </a:lnTo>
                  <a:lnTo>
                    <a:pt x="1536306" y="8105000"/>
                  </a:lnTo>
                  <a:lnTo>
                    <a:pt x="1522222" y="8090357"/>
                  </a:lnTo>
                  <a:lnTo>
                    <a:pt x="1507998" y="8104454"/>
                  </a:lnTo>
                  <a:lnTo>
                    <a:pt x="1521625" y="8118640"/>
                  </a:lnTo>
                  <a:lnTo>
                    <a:pt x="1534871" y="8133308"/>
                  </a:lnTo>
                  <a:lnTo>
                    <a:pt x="1547660" y="8148371"/>
                  </a:lnTo>
                  <a:lnTo>
                    <a:pt x="1559941" y="8163763"/>
                  </a:lnTo>
                  <a:lnTo>
                    <a:pt x="1575816" y="8151571"/>
                  </a:lnTo>
                  <a:close/>
                </a:path>
                <a:path w="3388995" h="9854565">
                  <a:moveTo>
                    <a:pt x="1604403" y="556209"/>
                  </a:moveTo>
                  <a:lnTo>
                    <a:pt x="1588236" y="544055"/>
                  </a:lnTo>
                  <a:lnTo>
                    <a:pt x="1571802" y="532180"/>
                  </a:lnTo>
                  <a:lnTo>
                    <a:pt x="1555153" y="520636"/>
                  </a:lnTo>
                  <a:lnTo>
                    <a:pt x="1538363" y="509473"/>
                  </a:lnTo>
                  <a:lnTo>
                    <a:pt x="1527441" y="526237"/>
                  </a:lnTo>
                  <a:lnTo>
                    <a:pt x="1543926" y="537197"/>
                  </a:lnTo>
                  <a:lnTo>
                    <a:pt x="1560245" y="548500"/>
                  </a:lnTo>
                  <a:lnTo>
                    <a:pt x="1576349" y="560146"/>
                  </a:lnTo>
                  <a:lnTo>
                    <a:pt x="1592211" y="572084"/>
                  </a:lnTo>
                  <a:lnTo>
                    <a:pt x="1604403" y="556209"/>
                  </a:lnTo>
                  <a:close/>
                </a:path>
                <a:path w="3388995" h="9854565">
                  <a:moveTo>
                    <a:pt x="1609217" y="4928946"/>
                  </a:moveTo>
                  <a:lnTo>
                    <a:pt x="1596898" y="4913071"/>
                  </a:lnTo>
                  <a:lnTo>
                    <a:pt x="1581111" y="4925136"/>
                  </a:lnTo>
                  <a:lnTo>
                    <a:pt x="1565059" y="4936922"/>
                  </a:lnTo>
                  <a:lnTo>
                    <a:pt x="1548790" y="4948364"/>
                  </a:lnTo>
                  <a:lnTo>
                    <a:pt x="1532382" y="4959426"/>
                  </a:lnTo>
                  <a:lnTo>
                    <a:pt x="1543431" y="4976190"/>
                  </a:lnTo>
                  <a:lnTo>
                    <a:pt x="1560207" y="4964938"/>
                  </a:lnTo>
                  <a:lnTo>
                    <a:pt x="1576793" y="4953292"/>
                  </a:lnTo>
                  <a:lnTo>
                    <a:pt x="1593151" y="4941278"/>
                  </a:lnTo>
                  <a:lnTo>
                    <a:pt x="1609217" y="4928946"/>
                  </a:lnTo>
                  <a:close/>
                </a:path>
                <a:path w="3388995" h="9854565">
                  <a:moveTo>
                    <a:pt x="1609598" y="3354400"/>
                  </a:moveTo>
                  <a:lnTo>
                    <a:pt x="1593532" y="3342144"/>
                  </a:lnTo>
                  <a:lnTo>
                    <a:pt x="1577187" y="3330181"/>
                  </a:lnTo>
                  <a:lnTo>
                    <a:pt x="1560639" y="3318548"/>
                  </a:lnTo>
                  <a:lnTo>
                    <a:pt x="1543939" y="3307283"/>
                  </a:lnTo>
                  <a:lnTo>
                    <a:pt x="1532890" y="3324047"/>
                  </a:lnTo>
                  <a:lnTo>
                    <a:pt x="1549285" y="3335045"/>
                  </a:lnTo>
                  <a:lnTo>
                    <a:pt x="1565503" y="3346450"/>
                  </a:lnTo>
                  <a:lnTo>
                    <a:pt x="1581518" y="3358223"/>
                  </a:lnTo>
                  <a:lnTo>
                    <a:pt x="1597279" y="3370275"/>
                  </a:lnTo>
                  <a:lnTo>
                    <a:pt x="1609598" y="3354400"/>
                  </a:lnTo>
                  <a:close/>
                </a:path>
                <a:path w="3388995" h="9854565">
                  <a:moveTo>
                    <a:pt x="1614424" y="2130628"/>
                  </a:moveTo>
                  <a:lnTo>
                    <a:pt x="1601978" y="2114880"/>
                  </a:lnTo>
                  <a:lnTo>
                    <a:pt x="1586293" y="2127046"/>
                  </a:lnTo>
                  <a:lnTo>
                    <a:pt x="1570316" y="2138921"/>
                  </a:lnTo>
                  <a:lnTo>
                    <a:pt x="1554111" y="2150465"/>
                  </a:lnTo>
                  <a:lnTo>
                    <a:pt x="1537716" y="2161616"/>
                  </a:lnTo>
                  <a:lnTo>
                    <a:pt x="1548892" y="2178380"/>
                  </a:lnTo>
                  <a:lnTo>
                    <a:pt x="1565592" y="2166963"/>
                  </a:lnTo>
                  <a:lnTo>
                    <a:pt x="1582127" y="2155177"/>
                  </a:lnTo>
                  <a:lnTo>
                    <a:pt x="1598422" y="2143061"/>
                  </a:lnTo>
                  <a:lnTo>
                    <a:pt x="1614424" y="2130628"/>
                  </a:lnTo>
                  <a:close/>
                </a:path>
                <a:path w="3388995" h="9854565">
                  <a:moveTo>
                    <a:pt x="1614805" y="6152718"/>
                  </a:moveTo>
                  <a:lnTo>
                    <a:pt x="1598828" y="6140348"/>
                  </a:lnTo>
                  <a:lnTo>
                    <a:pt x="1582572" y="6128245"/>
                  </a:lnTo>
                  <a:lnTo>
                    <a:pt x="1566075" y="6116472"/>
                  </a:lnTo>
                  <a:lnTo>
                    <a:pt x="1549400" y="6105093"/>
                  </a:lnTo>
                  <a:lnTo>
                    <a:pt x="1538224" y="6121730"/>
                  </a:lnTo>
                  <a:lnTo>
                    <a:pt x="1554543" y="6132893"/>
                  </a:lnTo>
                  <a:lnTo>
                    <a:pt x="1570710" y="6144438"/>
                  </a:lnTo>
                  <a:lnTo>
                    <a:pt x="1586674" y="6156312"/>
                  </a:lnTo>
                  <a:lnTo>
                    <a:pt x="1602359" y="6168466"/>
                  </a:lnTo>
                  <a:lnTo>
                    <a:pt x="1614805" y="6152718"/>
                  </a:lnTo>
                  <a:close/>
                </a:path>
                <a:path w="3388995" h="9854565">
                  <a:moveTo>
                    <a:pt x="1657096" y="8292414"/>
                  </a:moveTo>
                  <a:lnTo>
                    <a:pt x="1648968" y="8273758"/>
                  </a:lnTo>
                  <a:lnTo>
                    <a:pt x="1640243" y="8255330"/>
                  </a:lnTo>
                  <a:lnTo>
                    <a:pt x="1630921" y="8237194"/>
                  </a:lnTo>
                  <a:lnTo>
                    <a:pt x="1621028" y="8219389"/>
                  </a:lnTo>
                  <a:lnTo>
                    <a:pt x="1603629" y="8229422"/>
                  </a:lnTo>
                  <a:lnTo>
                    <a:pt x="1613242" y="8246656"/>
                  </a:lnTo>
                  <a:lnTo>
                    <a:pt x="1622272" y="8264220"/>
                  </a:lnTo>
                  <a:lnTo>
                    <a:pt x="1630718" y="8282076"/>
                  </a:lnTo>
                  <a:lnTo>
                    <a:pt x="1638554" y="8300161"/>
                  </a:lnTo>
                  <a:lnTo>
                    <a:pt x="1657096" y="8292414"/>
                  </a:lnTo>
                  <a:close/>
                </a:path>
                <a:path w="3388995" h="9854565">
                  <a:moveTo>
                    <a:pt x="1699272" y="8449462"/>
                  </a:moveTo>
                  <a:lnTo>
                    <a:pt x="1696262" y="8429295"/>
                  </a:lnTo>
                  <a:lnTo>
                    <a:pt x="1692605" y="8409191"/>
                  </a:lnTo>
                  <a:lnTo>
                    <a:pt x="1688261" y="8389264"/>
                  </a:lnTo>
                  <a:lnTo>
                    <a:pt x="1683270" y="8369579"/>
                  </a:lnTo>
                  <a:lnTo>
                    <a:pt x="1663966" y="8374786"/>
                  </a:lnTo>
                  <a:lnTo>
                    <a:pt x="1668716" y="8393862"/>
                  </a:lnTo>
                  <a:lnTo>
                    <a:pt x="1672882" y="8413115"/>
                  </a:lnTo>
                  <a:lnTo>
                    <a:pt x="1676425" y="8432508"/>
                  </a:lnTo>
                  <a:lnTo>
                    <a:pt x="1679333" y="8452002"/>
                  </a:lnTo>
                  <a:lnTo>
                    <a:pt x="1699272" y="8449462"/>
                  </a:lnTo>
                  <a:close/>
                </a:path>
                <a:path w="3388995" h="9854565">
                  <a:moveTo>
                    <a:pt x="1704606" y="9814077"/>
                  </a:moveTo>
                  <a:lnTo>
                    <a:pt x="1684540" y="9814077"/>
                  </a:lnTo>
                  <a:lnTo>
                    <a:pt x="1684540" y="9854209"/>
                  </a:lnTo>
                  <a:lnTo>
                    <a:pt x="1704606" y="9854209"/>
                  </a:lnTo>
                  <a:lnTo>
                    <a:pt x="1704606" y="9814077"/>
                  </a:lnTo>
                  <a:close/>
                </a:path>
                <a:path w="3388995" h="9854565">
                  <a:moveTo>
                    <a:pt x="1704606" y="9653562"/>
                  </a:moveTo>
                  <a:lnTo>
                    <a:pt x="1684540" y="9653562"/>
                  </a:lnTo>
                  <a:lnTo>
                    <a:pt x="1684540" y="9733813"/>
                  </a:lnTo>
                  <a:lnTo>
                    <a:pt x="1704606" y="9733813"/>
                  </a:lnTo>
                  <a:lnTo>
                    <a:pt x="1704606" y="9653562"/>
                  </a:lnTo>
                  <a:close/>
                </a:path>
                <a:path w="3388995" h="9854565">
                  <a:moveTo>
                    <a:pt x="1704606" y="9493148"/>
                  </a:moveTo>
                  <a:lnTo>
                    <a:pt x="1684540" y="9493148"/>
                  </a:lnTo>
                  <a:lnTo>
                    <a:pt x="1684540" y="9573412"/>
                  </a:lnTo>
                  <a:lnTo>
                    <a:pt x="1704606" y="9573412"/>
                  </a:lnTo>
                  <a:lnTo>
                    <a:pt x="1704606" y="9493148"/>
                  </a:lnTo>
                  <a:close/>
                </a:path>
                <a:path w="3388995" h="9854565">
                  <a:moveTo>
                    <a:pt x="1704606" y="9332747"/>
                  </a:moveTo>
                  <a:lnTo>
                    <a:pt x="1684540" y="9332747"/>
                  </a:lnTo>
                  <a:lnTo>
                    <a:pt x="1684540" y="9412884"/>
                  </a:lnTo>
                  <a:lnTo>
                    <a:pt x="1704606" y="9412884"/>
                  </a:lnTo>
                  <a:lnTo>
                    <a:pt x="1704606" y="9332747"/>
                  </a:lnTo>
                  <a:close/>
                </a:path>
                <a:path w="3388995" h="9854565">
                  <a:moveTo>
                    <a:pt x="1704606" y="9172346"/>
                  </a:moveTo>
                  <a:lnTo>
                    <a:pt x="1684540" y="9172346"/>
                  </a:lnTo>
                  <a:lnTo>
                    <a:pt x="1684540" y="9252483"/>
                  </a:lnTo>
                  <a:lnTo>
                    <a:pt x="1704606" y="9252483"/>
                  </a:lnTo>
                  <a:lnTo>
                    <a:pt x="1704606" y="9172346"/>
                  </a:lnTo>
                  <a:close/>
                </a:path>
                <a:path w="3388995" h="9854565">
                  <a:moveTo>
                    <a:pt x="1704606" y="9011945"/>
                  </a:moveTo>
                  <a:lnTo>
                    <a:pt x="1684540" y="9011945"/>
                  </a:lnTo>
                  <a:lnTo>
                    <a:pt x="1684540" y="9092082"/>
                  </a:lnTo>
                  <a:lnTo>
                    <a:pt x="1704606" y="9092082"/>
                  </a:lnTo>
                  <a:lnTo>
                    <a:pt x="1704606" y="9011945"/>
                  </a:lnTo>
                  <a:close/>
                </a:path>
                <a:path w="3388995" h="9854565">
                  <a:moveTo>
                    <a:pt x="1704606" y="8851544"/>
                  </a:moveTo>
                  <a:lnTo>
                    <a:pt x="1684540" y="8851544"/>
                  </a:lnTo>
                  <a:lnTo>
                    <a:pt x="1684540" y="8931681"/>
                  </a:lnTo>
                  <a:lnTo>
                    <a:pt x="1704606" y="8931681"/>
                  </a:lnTo>
                  <a:lnTo>
                    <a:pt x="1704606" y="8851544"/>
                  </a:lnTo>
                  <a:close/>
                </a:path>
                <a:path w="3388995" h="9854565">
                  <a:moveTo>
                    <a:pt x="1704606" y="8691143"/>
                  </a:moveTo>
                  <a:lnTo>
                    <a:pt x="1684540" y="8691143"/>
                  </a:lnTo>
                  <a:lnTo>
                    <a:pt x="1684540" y="8771280"/>
                  </a:lnTo>
                  <a:lnTo>
                    <a:pt x="1704606" y="8771280"/>
                  </a:lnTo>
                  <a:lnTo>
                    <a:pt x="1704606" y="8691143"/>
                  </a:lnTo>
                  <a:close/>
                </a:path>
                <a:path w="3388995" h="9854565">
                  <a:moveTo>
                    <a:pt x="1704606" y="8530615"/>
                  </a:moveTo>
                  <a:lnTo>
                    <a:pt x="1684540" y="8530615"/>
                  </a:lnTo>
                  <a:lnTo>
                    <a:pt x="1684540" y="8610879"/>
                  </a:lnTo>
                  <a:lnTo>
                    <a:pt x="1704606" y="8610879"/>
                  </a:lnTo>
                  <a:lnTo>
                    <a:pt x="1704606" y="8530615"/>
                  </a:lnTo>
                  <a:close/>
                </a:path>
                <a:path w="3388995" h="9854565">
                  <a:moveTo>
                    <a:pt x="1724545" y="663905"/>
                  </a:moveTo>
                  <a:lnTo>
                    <a:pt x="1718729" y="658444"/>
                  </a:lnTo>
                  <a:lnTo>
                    <a:pt x="1712963" y="652894"/>
                  </a:lnTo>
                  <a:lnTo>
                    <a:pt x="1707273" y="647306"/>
                  </a:lnTo>
                  <a:lnTo>
                    <a:pt x="1701685" y="641680"/>
                  </a:lnTo>
                  <a:lnTo>
                    <a:pt x="1693037" y="633158"/>
                  </a:lnTo>
                  <a:lnTo>
                    <a:pt x="1684286" y="624751"/>
                  </a:lnTo>
                  <a:lnTo>
                    <a:pt x="1675422" y="616445"/>
                  </a:lnTo>
                  <a:lnTo>
                    <a:pt x="1666506" y="608279"/>
                  </a:lnTo>
                  <a:lnTo>
                    <a:pt x="1653044" y="623011"/>
                  </a:lnTo>
                  <a:lnTo>
                    <a:pt x="1661769" y="631088"/>
                  </a:lnTo>
                  <a:lnTo>
                    <a:pt x="1670443" y="639267"/>
                  </a:lnTo>
                  <a:lnTo>
                    <a:pt x="1679003" y="647560"/>
                  </a:lnTo>
                  <a:lnTo>
                    <a:pt x="1693214" y="661619"/>
                  </a:lnTo>
                  <a:lnTo>
                    <a:pt x="1699044" y="667308"/>
                  </a:lnTo>
                  <a:lnTo>
                    <a:pt x="1704924" y="672947"/>
                  </a:lnTo>
                  <a:lnTo>
                    <a:pt x="1710829" y="678510"/>
                  </a:lnTo>
                  <a:lnTo>
                    <a:pt x="1724545" y="663905"/>
                  </a:lnTo>
                  <a:close/>
                </a:path>
                <a:path w="3388995" h="9854565">
                  <a:moveTo>
                    <a:pt x="1728851" y="4820996"/>
                  </a:moveTo>
                  <a:lnTo>
                    <a:pt x="1715262" y="4806264"/>
                  </a:lnTo>
                  <a:lnTo>
                    <a:pt x="1708213" y="4812817"/>
                  </a:lnTo>
                  <a:lnTo>
                    <a:pt x="1701203" y="4819472"/>
                  </a:lnTo>
                  <a:lnTo>
                    <a:pt x="1694268" y="4826241"/>
                  </a:lnTo>
                  <a:lnTo>
                    <a:pt x="1687449" y="4833061"/>
                  </a:lnTo>
                  <a:lnTo>
                    <a:pt x="1680057" y="4840300"/>
                  </a:lnTo>
                  <a:lnTo>
                    <a:pt x="1672602" y="4847514"/>
                  </a:lnTo>
                  <a:lnTo>
                    <a:pt x="1665058" y="4854676"/>
                  </a:lnTo>
                  <a:lnTo>
                    <a:pt x="1657477" y="4861763"/>
                  </a:lnTo>
                  <a:lnTo>
                    <a:pt x="1671066" y="4876495"/>
                  </a:lnTo>
                  <a:lnTo>
                    <a:pt x="1678774" y="4869307"/>
                  </a:lnTo>
                  <a:lnTo>
                    <a:pt x="1686458" y="4862017"/>
                  </a:lnTo>
                  <a:lnTo>
                    <a:pt x="1694103" y="4854638"/>
                  </a:lnTo>
                  <a:lnTo>
                    <a:pt x="1708378" y="4840529"/>
                  </a:lnTo>
                  <a:lnTo>
                    <a:pt x="1715160" y="4833937"/>
                  </a:lnTo>
                  <a:lnTo>
                    <a:pt x="1721993" y="4827435"/>
                  </a:lnTo>
                  <a:lnTo>
                    <a:pt x="1728851" y="4820996"/>
                  </a:lnTo>
                  <a:close/>
                </a:path>
                <a:path w="3388995" h="9854565">
                  <a:moveTo>
                    <a:pt x="1729232" y="3462477"/>
                  </a:moveTo>
                  <a:lnTo>
                    <a:pt x="1722272" y="3455962"/>
                  </a:lnTo>
                  <a:lnTo>
                    <a:pt x="1715350" y="3449358"/>
                  </a:lnTo>
                  <a:lnTo>
                    <a:pt x="1708467" y="3442678"/>
                  </a:lnTo>
                  <a:lnTo>
                    <a:pt x="1694180" y="3428542"/>
                  </a:lnTo>
                  <a:lnTo>
                    <a:pt x="1686585" y="3421202"/>
                  </a:lnTo>
                  <a:lnTo>
                    <a:pt x="1678952" y="3413976"/>
                  </a:lnTo>
                  <a:lnTo>
                    <a:pt x="1671320" y="3406851"/>
                  </a:lnTo>
                  <a:lnTo>
                    <a:pt x="1657731" y="3421583"/>
                  </a:lnTo>
                  <a:lnTo>
                    <a:pt x="1665224" y="3428593"/>
                  </a:lnTo>
                  <a:lnTo>
                    <a:pt x="1672678" y="3435680"/>
                  </a:lnTo>
                  <a:lnTo>
                    <a:pt x="1680083" y="3442881"/>
                  </a:lnTo>
                  <a:lnTo>
                    <a:pt x="1694370" y="3457016"/>
                  </a:lnTo>
                  <a:lnTo>
                    <a:pt x="1701393" y="3463836"/>
                  </a:lnTo>
                  <a:lnTo>
                    <a:pt x="1708492" y="3470579"/>
                  </a:lnTo>
                  <a:lnTo>
                    <a:pt x="1715643" y="3477209"/>
                  </a:lnTo>
                  <a:lnTo>
                    <a:pt x="1729232" y="3462477"/>
                  </a:lnTo>
                  <a:close/>
                </a:path>
                <a:path w="3388995" h="9854565">
                  <a:moveTo>
                    <a:pt x="1733677" y="2022297"/>
                  </a:moveTo>
                  <a:lnTo>
                    <a:pt x="1720088" y="2007565"/>
                  </a:lnTo>
                  <a:lnTo>
                    <a:pt x="1711871" y="2015185"/>
                  </a:lnTo>
                  <a:lnTo>
                    <a:pt x="1703666" y="2022957"/>
                  </a:lnTo>
                  <a:lnTo>
                    <a:pt x="1695513" y="2030844"/>
                  </a:lnTo>
                  <a:lnTo>
                    <a:pt x="1681213" y="2044979"/>
                  </a:lnTo>
                  <a:lnTo>
                    <a:pt x="1674901" y="2051100"/>
                  </a:lnTo>
                  <a:lnTo>
                    <a:pt x="1668551" y="2057171"/>
                  </a:lnTo>
                  <a:lnTo>
                    <a:pt x="1662176" y="2063191"/>
                  </a:lnTo>
                  <a:lnTo>
                    <a:pt x="1675892" y="2077796"/>
                  </a:lnTo>
                  <a:lnTo>
                    <a:pt x="1682381" y="2071738"/>
                  </a:lnTo>
                  <a:lnTo>
                    <a:pt x="1688871" y="2065566"/>
                  </a:lnTo>
                  <a:lnTo>
                    <a:pt x="1695323" y="2059317"/>
                  </a:lnTo>
                  <a:lnTo>
                    <a:pt x="1709547" y="2045182"/>
                  </a:lnTo>
                  <a:lnTo>
                    <a:pt x="1717522" y="2037435"/>
                  </a:lnTo>
                  <a:lnTo>
                    <a:pt x="1725574" y="2029802"/>
                  </a:lnTo>
                  <a:lnTo>
                    <a:pt x="1733677" y="2022297"/>
                  </a:lnTo>
                  <a:close/>
                </a:path>
                <a:path w="3388995" h="9854565">
                  <a:moveTo>
                    <a:pt x="1734058" y="6261049"/>
                  </a:moveTo>
                  <a:lnTo>
                    <a:pt x="1725790" y="6253467"/>
                  </a:lnTo>
                  <a:lnTo>
                    <a:pt x="1717624" y="6245745"/>
                  </a:lnTo>
                  <a:lnTo>
                    <a:pt x="1709572" y="6237948"/>
                  </a:lnTo>
                  <a:lnTo>
                    <a:pt x="1695411" y="6223876"/>
                  </a:lnTo>
                  <a:lnTo>
                    <a:pt x="1689061" y="6217717"/>
                  </a:lnTo>
                  <a:lnTo>
                    <a:pt x="1682661" y="6211595"/>
                  </a:lnTo>
                  <a:lnTo>
                    <a:pt x="1676273" y="6205550"/>
                  </a:lnTo>
                  <a:lnTo>
                    <a:pt x="1662557" y="6220282"/>
                  </a:lnTo>
                  <a:lnTo>
                    <a:pt x="1668830" y="6226213"/>
                  </a:lnTo>
                  <a:lnTo>
                    <a:pt x="1675091" y="6232195"/>
                  </a:lnTo>
                  <a:lnTo>
                    <a:pt x="1681302" y="6238214"/>
                  </a:lnTo>
                  <a:lnTo>
                    <a:pt x="1695526" y="6252286"/>
                  </a:lnTo>
                  <a:lnTo>
                    <a:pt x="1703768" y="6260249"/>
                  </a:lnTo>
                  <a:lnTo>
                    <a:pt x="1712087" y="6268136"/>
                  </a:lnTo>
                  <a:lnTo>
                    <a:pt x="1720469" y="6275908"/>
                  </a:lnTo>
                  <a:lnTo>
                    <a:pt x="1734058" y="6261049"/>
                  </a:lnTo>
                  <a:close/>
                </a:path>
                <a:path w="3388995" h="9854565">
                  <a:moveTo>
                    <a:pt x="1848624" y="762711"/>
                  </a:moveTo>
                  <a:lnTo>
                    <a:pt x="1832292" y="751484"/>
                  </a:lnTo>
                  <a:lnTo>
                    <a:pt x="1816138" y="739902"/>
                  </a:lnTo>
                  <a:lnTo>
                    <a:pt x="1800225" y="728014"/>
                  </a:lnTo>
                  <a:lnTo>
                    <a:pt x="1784616" y="715848"/>
                  </a:lnTo>
                  <a:lnTo>
                    <a:pt x="1772043" y="731469"/>
                  </a:lnTo>
                  <a:lnTo>
                    <a:pt x="1788007" y="743915"/>
                  </a:lnTo>
                  <a:lnTo>
                    <a:pt x="1804263" y="756081"/>
                  </a:lnTo>
                  <a:lnTo>
                    <a:pt x="1820760" y="767905"/>
                  </a:lnTo>
                  <a:lnTo>
                    <a:pt x="1837448" y="779348"/>
                  </a:lnTo>
                  <a:lnTo>
                    <a:pt x="1848624" y="762711"/>
                  </a:lnTo>
                  <a:close/>
                </a:path>
                <a:path w="3388995" h="9854565">
                  <a:moveTo>
                    <a:pt x="1853565" y="4722952"/>
                  </a:moveTo>
                  <a:lnTo>
                    <a:pt x="1842389" y="4706188"/>
                  </a:lnTo>
                  <a:lnTo>
                    <a:pt x="1825675" y="4717529"/>
                  </a:lnTo>
                  <a:lnTo>
                    <a:pt x="1809140" y="4729213"/>
                  </a:lnTo>
                  <a:lnTo>
                    <a:pt x="1792846" y="4741240"/>
                  </a:lnTo>
                  <a:lnTo>
                    <a:pt x="1776857" y="4753559"/>
                  </a:lnTo>
                  <a:lnTo>
                    <a:pt x="1789176" y="4769434"/>
                  </a:lnTo>
                  <a:lnTo>
                    <a:pt x="1804924" y="4757305"/>
                  </a:lnTo>
                  <a:lnTo>
                    <a:pt x="1820938" y="4745482"/>
                  </a:lnTo>
                  <a:lnTo>
                    <a:pt x="1837156" y="4734026"/>
                  </a:lnTo>
                  <a:lnTo>
                    <a:pt x="1853565" y="4722952"/>
                  </a:lnTo>
                  <a:close/>
                </a:path>
                <a:path w="3388995" h="9854565">
                  <a:moveTo>
                    <a:pt x="1853946" y="3560521"/>
                  </a:moveTo>
                  <a:lnTo>
                    <a:pt x="1837588" y="3549446"/>
                  </a:lnTo>
                  <a:lnTo>
                    <a:pt x="1821383" y="3537953"/>
                  </a:lnTo>
                  <a:lnTo>
                    <a:pt x="1805381" y="3526129"/>
                  </a:lnTo>
                  <a:lnTo>
                    <a:pt x="1789684" y="3514039"/>
                  </a:lnTo>
                  <a:lnTo>
                    <a:pt x="1777238" y="3529787"/>
                  </a:lnTo>
                  <a:lnTo>
                    <a:pt x="1793290" y="3542144"/>
                  </a:lnTo>
                  <a:lnTo>
                    <a:pt x="1809635" y="3554209"/>
                  </a:lnTo>
                  <a:lnTo>
                    <a:pt x="1826183" y="3565944"/>
                  </a:lnTo>
                  <a:lnTo>
                    <a:pt x="1842897" y="3577285"/>
                  </a:lnTo>
                  <a:lnTo>
                    <a:pt x="1853946" y="3560521"/>
                  </a:lnTo>
                  <a:close/>
                </a:path>
                <a:path w="3388995" h="9854565">
                  <a:moveTo>
                    <a:pt x="1858899" y="1925142"/>
                  </a:moveTo>
                  <a:lnTo>
                    <a:pt x="1847977" y="1908378"/>
                  </a:lnTo>
                  <a:lnTo>
                    <a:pt x="1831174" y="1919617"/>
                  </a:lnTo>
                  <a:lnTo>
                    <a:pt x="1814537" y="1931212"/>
                  </a:lnTo>
                  <a:lnTo>
                    <a:pt x="1798142" y="1943138"/>
                  </a:lnTo>
                  <a:lnTo>
                    <a:pt x="1782064" y="1955368"/>
                  </a:lnTo>
                  <a:lnTo>
                    <a:pt x="1794383" y="1971243"/>
                  </a:lnTo>
                  <a:lnTo>
                    <a:pt x="1810156" y="1959229"/>
                  </a:lnTo>
                  <a:lnTo>
                    <a:pt x="1826209" y="1947532"/>
                  </a:lnTo>
                  <a:lnTo>
                    <a:pt x="1842477" y="1936178"/>
                  </a:lnTo>
                  <a:lnTo>
                    <a:pt x="1858899" y="1925142"/>
                  </a:lnTo>
                  <a:close/>
                </a:path>
                <a:path w="3388995" h="9854565">
                  <a:moveTo>
                    <a:pt x="1859407" y="6358331"/>
                  </a:moveTo>
                  <a:lnTo>
                    <a:pt x="1842909" y="6347295"/>
                  </a:lnTo>
                  <a:lnTo>
                    <a:pt x="1826602" y="6335903"/>
                  </a:lnTo>
                  <a:lnTo>
                    <a:pt x="1810537" y="6324206"/>
                  </a:lnTo>
                  <a:lnTo>
                    <a:pt x="1794764" y="6312230"/>
                  </a:lnTo>
                  <a:lnTo>
                    <a:pt x="1782445" y="6328105"/>
                  </a:lnTo>
                  <a:lnTo>
                    <a:pt x="1798523" y="6340348"/>
                  </a:lnTo>
                  <a:lnTo>
                    <a:pt x="1814931" y="6352273"/>
                  </a:lnTo>
                  <a:lnTo>
                    <a:pt x="1831606" y="6363868"/>
                  </a:lnTo>
                  <a:lnTo>
                    <a:pt x="1848485" y="6375095"/>
                  </a:lnTo>
                  <a:lnTo>
                    <a:pt x="1859407" y="6358331"/>
                  </a:lnTo>
                  <a:close/>
                </a:path>
                <a:path w="3388995" h="9854565">
                  <a:moveTo>
                    <a:pt x="1987054" y="840181"/>
                  </a:moveTo>
                  <a:lnTo>
                    <a:pt x="1969096" y="831786"/>
                  </a:lnTo>
                  <a:lnTo>
                    <a:pt x="1951304" y="822972"/>
                  </a:lnTo>
                  <a:lnTo>
                    <a:pt x="1933689" y="813790"/>
                  </a:lnTo>
                  <a:lnTo>
                    <a:pt x="1916315" y="804240"/>
                  </a:lnTo>
                  <a:lnTo>
                    <a:pt x="1906536" y="821766"/>
                  </a:lnTo>
                  <a:lnTo>
                    <a:pt x="1924291" y="831507"/>
                  </a:lnTo>
                  <a:lnTo>
                    <a:pt x="1942287" y="840867"/>
                  </a:lnTo>
                  <a:lnTo>
                    <a:pt x="1960460" y="849833"/>
                  </a:lnTo>
                  <a:lnTo>
                    <a:pt x="1978799" y="858342"/>
                  </a:lnTo>
                  <a:lnTo>
                    <a:pt x="1987054" y="840181"/>
                  </a:lnTo>
                  <a:close/>
                </a:path>
                <a:path w="3388995" h="9854565">
                  <a:moveTo>
                    <a:pt x="1992376" y="4646371"/>
                  </a:moveTo>
                  <a:lnTo>
                    <a:pt x="1984121" y="4628083"/>
                  </a:lnTo>
                  <a:lnTo>
                    <a:pt x="1965769" y="4636567"/>
                  </a:lnTo>
                  <a:lnTo>
                    <a:pt x="1947519" y="4645418"/>
                  </a:lnTo>
                  <a:lnTo>
                    <a:pt x="1929409" y="4654677"/>
                  </a:lnTo>
                  <a:lnTo>
                    <a:pt x="1911604" y="4664278"/>
                  </a:lnTo>
                  <a:lnTo>
                    <a:pt x="1921383" y="4681804"/>
                  </a:lnTo>
                  <a:lnTo>
                    <a:pt x="1938769" y="4672431"/>
                  </a:lnTo>
                  <a:lnTo>
                    <a:pt x="1956447" y="4663376"/>
                  </a:lnTo>
                  <a:lnTo>
                    <a:pt x="1974367" y="4654664"/>
                  </a:lnTo>
                  <a:lnTo>
                    <a:pt x="1992376" y="4646371"/>
                  </a:lnTo>
                  <a:close/>
                </a:path>
                <a:path w="3388995" h="9854565">
                  <a:moveTo>
                    <a:pt x="1993011" y="3636975"/>
                  </a:moveTo>
                  <a:lnTo>
                    <a:pt x="1974964" y="3628694"/>
                  </a:lnTo>
                  <a:lnTo>
                    <a:pt x="1957070" y="3620046"/>
                  </a:lnTo>
                  <a:lnTo>
                    <a:pt x="1939353" y="3611029"/>
                  </a:lnTo>
                  <a:lnTo>
                    <a:pt x="1921891" y="3601669"/>
                  </a:lnTo>
                  <a:lnTo>
                    <a:pt x="1912239" y="3619195"/>
                  </a:lnTo>
                  <a:lnTo>
                    <a:pt x="1930082" y="3628771"/>
                  </a:lnTo>
                  <a:lnTo>
                    <a:pt x="1948154" y="3637991"/>
                  </a:lnTo>
                  <a:lnTo>
                    <a:pt x="1966404" y="3646843"/>
                  </a:lnTo>
                  <a:lnTo>
                    <a:pt x="1984756" y="3655263"/>
                  </a:lnTo>
                  <a:lnTo>
                    <a:pt x="1993011" y="3636975"/>
                  </a:lnTo>
                  <a:close/>
                </a:path>
                <a:path w="3388995" h="9854565">
                  <a:moveTo>
                    <a:pt x="1998345" y="1849704"/>
                  </a:moveTo>
                  <a:lnTo>
                    <a:pt x="1990217" y="1831289"/>
                  </a:lnTo>
                  <a:lnTo>
                    <a:pt x="1971789" y="1839620"/>
                  </a:lnTo>
                  <a:lnTo>
                    <a:pt x="1953514" y="1848370"/>
                  </a:lnTo>
                  <a:lnTo>
                    <a:pt x="1935416" y="1857514"/>
                  </a:lnTo>
                  <a:lnTo>
                    <a:pt x="1917573" y="1866976"/>
                  </a:lnTo>
                  <a:lnTo>
                    <a:pt x="1927098" y="1884629"/>
                  </a:lnTo>
                  <a:lnTo>
                    <a:pt x="1944585" y="1875358"/>
                  </a:lnTo>
                  <a:lnTo>
                    <a:pt x="1962340" y="1866404"/>
                  </a:lnTo>
                  <a:lnTo>
                    <a:pt x="1980272" y="1857844"/>
                  </a:lnTo>
                  <a:lnTo>
                    <a:pt x="1998345" y="1849704"/>
                  </a:lnTo>
                  <a:close/>
                </a:path>
                <a:path w="3388995" h="9854565">
                  <a:moveTo>
                    <a:pt x="1998853" y="6433769"/>
                  </a:moveTo>
                  <a:lnTo>
                    <a:pt x="1980780" y="6425641"/>
                  </a:lnTo>
                  <a:lnTo>
                    <a:pt x="1962848" y="6417094"/>
                  </a:lnTo>
                  <a:lnTo>
                    <a:pt x="1945093" y="6408179"/>
                  </a:lnTo>
                  <a:lnTo>
                    <a:pt x="1927606" y="6398971"/>
                  </a:lnTo>
                  <a:lnTo>
                    <a:pt x="1918081" y="6416497"/>
                  </a:lnTo>
                  <a:lnTo>
                    <a:pt x="1935949" y="6425971"/>
                  </a:lnTo>
                  <a:lnTo>
                    <a:pt x="1954085" y="6435103"/>
                  </a:lnTo>
                  <a:lnTo>
                    <a:pt x="1972398" y="6443866"/>
                  </a:lnTo>
                  <a:lnTo>
                    <a:pt x="1990852" y="6452184"/>
                  </a:lnTo>
                  <a:lnTo>
                    <a:pt x="1998853" y="6433769"/>
                  </a:lnTo>
                  <a:close/>
                </a:path>
                <a:path w="3388995" h="9854565">
                  <a:moveTo>
                    <a:pt x="2136279" y="894029"/>
                  </a:moveTo>
                  <a:lnTo>
                    <a:pt x="2117217" y="888606"/>
                  </a:lnTo>
                  <a:lnTo>
                    <a:pt x="2098192" y="882815"/>
                  </a:lnTo>
                  <a:lnTo>
                    <a:pt x="2079282" y="876655"/>
                  </a:lnTo>
                  <a:lnTo>
                    <a:pt x="2060587" y="870153"/>
                  </a:lnTo>
                  <a:lnTo>
                    <a:pt x="2053856" y="888949"/>
                  </a:lnTo>
                  <a:lnTo>
                    <a:pt x="2072919" y="895642"/>
                  </a:lnTo>
                  <a:lnTo>
                    <a:pt x="2092172" y="901954"/>
                  </a:lnTo>
                  <a:lnTo>
                    <a:pt x="2111578" y="907872"/>
                  </a:lnTo>
                  <a:lnTo>
                    <a:pt x="2131072" y="913333"/>
                  </a:lnTo>
                  <a:lnTo>
                    <a:pt x="2136279" y="894029"/>
                  </a:lnTo>
                  <a:close/>
                </a:path>
                <a:path w="3388995" h="9854565">
                  <a:moveTo>
                    <a:pt x="2141728" y="4593412"/>
                  </a:moveTo>
                  <a:lnTo>
                    <a:pt x="2136648" y="4574108"/>
                  </a:lnTo>
                  <a:lnTo>
                    <a:pt x="2117204" y="4579467"/>
                  </a:lnTo>
                  <a:lnTo>
                    <a:pt x="2097786" y="4585246"/>
                  </a:lnTo>
                  <a:lnTo>
                    <a:pt x="2078456" y="4591418"/>
                  </a:lnTo>
                  <a:lnTo>
                    <a:pt x="2059305" y="4597984"/>
                  </a:lnTo>
                  <a:lnTo>
                    <a:pt x="2065909" y="4616907"/>
                  </a:lnTo>
                  <a:lnTo>
                    <a:pt x="2084679" y="4610443"/>
                  </a:lnTo>
                  <a:lnTo>
                    <a:pt x="2103628" y="4604359"/>
                  </a:lnTo>
                  <a:lnTo>
                    <a:pt x="2122665" y="4598682"/>
                  </a:lnTo>
                  <a:lnTo>
                    <a:pt x="2141728" y="4593412"/>
                  </a:lnTo>
                  <a:close/>
                </a:path>
                <a:path w="3388995" h="9854565">
                  <a:moveTo>
                    <a:pt x="2142490" y="3689807"/>
                  </a:moveTo>
                  <a:lnTo>
                    <a:pt x="2123427" y="3684549"/>
                  </a:lnTo>
                  <a:lnTo>
                    <a:pt x="2104390" y="3678885"/>
                  </a:lnTo>
                  <a:lnTo>
                    <a:pt x="2085441" y="3672852"/>
                  </a:lnTo>
                  <a:lnTo>
                    <a:pt x="2066671" y="3666439"/>
                  </a:lnTo>
                  <a:lnTo>
                    <a:pt x="2059940" y="3685362"/>
                  </a:lnTo>
                  <a:lnTo>
                    <a:pt x="2079091" y="3691940"/>
                  </a:lnTo>
                  <a:lnTo>
                    <a:pt x="2098433" y="3698113"/>
                  </a:lnTo>
                  <a:lnTo>
                    <a:pt x="2117890" y="3703891"/>
                  </a:lnTo>
                  <a:lnTo>
                    <a:pt x="2137410" y="3709238"/>
                  </a:lnTo>
                  <a:lnTo>
                    <a:pt x="2142490" y="3689807"/>
                  </a:lnTo>
                  <a:close/>
                </a:path>
                <a:path w="3388995" h="9854565">
                  <a:moveTo>
                    <a:pt x="2148078" y="1797761"/>
                  </a:moveTo>
                  <a:lnTo>
                    <a:pt x="2143125" y="1778330"/>
                  </a:lnTo>
                  <a:lnTo>
                    <a:pt x="2123579" y="1783600"/>
                  </a:lnTo>
                  <a:lnTo>
                    <a:pt x="2104097" y="1789252"/>
                  </a:lnTo>
                  <a:lnTo>
                    <a:pt x="2084755" y="1795297"/>
                  </a:lnTo>
                  <a:lnTo>
                    <a:pt x="2065655" y="1801698"/>
                  </a:lnTo>
                  <a:lnTo>
                    <a:pt x="2072132" y="1820621"/>
                  </a:lnTo>
                  <a:lnTo>
                    <a:pt x="2090902" y="1814398"/>
                  </a:lnTo>
                  <a:lnTo>
                    <a:pt x="2109863" y="1808480"/>
                  </a:lnTo>
                  <a:lnTo>
                    <a:pt x="2128939" y="1802930"/>
                  </a:lnTo>
                  <a:lnTo>
                    <a:pt x="2148078" y="1797761"/>
                  </a:lnTo>
                  <a:close/>
                </a:path>
                <a:path w="3388995" h="9854565">
                  <a:moveTo>
                    <a:pt x="2148840" y="6485712"/>
                  </a:moveTo>
                  <a:lnTo>
                    <a:pt x="2129625" y="6480556"/>
                  </a:lnTo>
                  <a:lnTo>
                    <a:pt x="2110511" y="6475006"/>
                  </a:lnTo>
                  <a:lnTo>
                    <a:pt x="2091537" y="6469088"/>
                  </a:lnTo>
                  <a:lnTo>
                    <a:pt x="2072767" y="6462852"/>
                  </a:lnTo>
                  <a:lnTo>
                    <a:pt x="2066290" y="6481775"/>
                  </a:lnTo>
                  <a:lnTo>
                    <a:pt x="2085390" y="6488189"/>
                  </a:lnTo>
                  <a:lnTo>
                    <a:pt x="2104732" y="6494221"/>
                  </a:lnTo>
                  <a:lnTo>
                    <a:pt x="2124214" y="6499885"/>
                  </a:lnTo>
                  <a:lnTo>
                    <a:pt x="2143760" y="6505143"/>
                  </a:lnTo>
                  <a:lnTo>
                    <a:pt x="2148840" y="6485712"/>
                  </a:lnTo>
                  <a:close/>
                </a:path>
                <a:path w="3388995" h="9854565">
                  <a:moveTo>
                    <a:pt x="2292235" y="922985"/>
                  </a:moveTo>
                  <a:lnTo>
                    <a:pt x="2272576" y="920699"/>
                  </a:lnTo>
                  <a:lnTo>
                    <a:pt x="2252891" y="918032"/>
                  </a:lnTo>
                  <a:lnTo>
                    <a:pt x="2233257" y="914984"/>
                  </a:lnTo>
                  <a:lnTo>
                    <a:pt x="2213749" y="911555"/>
                  </a:lnTo>
                  <a:lnTo>
                    <a:pt x="2210066" y="931367"/>
                  </a:lnTo>
                  <a:lnTo>
                    <a:pt x="2229955" y="934821"/>
                  </a:lnTo>
                  <a:lnTo>
                    <a:pt x="2249982" y="937907"/>
                  </a:lnTo>
                  <a:lnTo>
                    <a:pt x="2270087" y="940625"/>
                  </a:lnTo>
                  <a:lnTo>
                    <a:pt x="2290203" y="942924"/>
                  </a:lnTo>
                  <a:lnTo>
                    <a:pt x="2292235" y="922985"/>
                  </a:lnTo>
                  <a:close/>
                </a:path>
                <a:path w="3388995" h="9854565">
                  <a:moveTo>
                    <a:pt x="2297811" y="4565345"/>
                  </a:moveTo>
                  <a:lnTo>
                    <a:pt x="2295906" y="4545406"/>
                  </a:lnTo>
                  <a:lnTo>
                    <a:pt x="2275840" y="4547603"/>
                  </a:lnTo>
                  <a:lnTo>
                    <a:pt x="2255736" y="4550168"/>
                  </a:lnTo>
                  <a:lnTo>
                    <a:pt x="2235682" y="4553128"/>
                  </a:lnTo>
                  <a:lnTo>
                    <a:pt x="2215769" y="4556455"/>
                  </a:lnTo>
                  <a:lnTo>
                    <a:pt x="2219198" y="4576267"/>
                  </a:lnTo>
                  <a:lnTo>
                    <a:pt x="2238781" y="4572965"/>
                  </a:lnTo>
                  <a:lnTo>
                    <a:pt x="2258453" y="4570044"/>
                  </a:lnTo>
                  <a:lnTo>
                    <a:pt x="2278151" y="4567517"/>
                  </a:lnTo>
                  <a:lnTo>
                    <a:pt x="2297811" y="4565345"/>
                  </a:lnTo>
                  <a:close/>
                </a:path>
                <a:path w="3388995" h="9854565">
                  <a:moveTo>
                    <a:pt x="2298700" y="3717747"/>
                  </a:moveTo>
                  <a:lnTo>
                    <a:pt x="2278964" y="3715651"/>
                  </a:lnTo>
                  <a:lnTo>
                    <a:pt x="2259241" y="3713162"/>
                  </a:lnTo>
                  <a:lnTo>
                    <a:pt x="2239594" y="3710267"/>
                  </a:lnTo>
                  <a:lnTo>
                    <a:pt x="2220087" y="3706952"/>
                  </a:lnTo>
                  <a:lnTo>
                    <a:pt x="2216531" y="3726764"/>
                  </a:lnTo>
                  <a:lnTo>
                    <a:pt x="2236444" y="3730104"/>
                  </a:lnTo>
                  <a:lnTo>
                    <a:pt x="2256510" y="3733050"/>
                  </a:lnTo>
                  <a:lnTo>
                    <a:pt x="2276652" y="3735628"/>
                  </a:lnTo>
                  <a:lnTo>
                    <a:pt x="2296795" y="3737813"/>
                  </a:lnTo>
                  <a:lnTo>
                    <a:pt x="2298700" y="3717747"/>
                  </a:lnTo>
                  <a:close/>
                </a:path>
                <a:path w="3388995" h="9854565">
                  <a:moveTo>
                    <a:pt x="2304415" y="1770710"/>
                  </a:moveTo>
                  <a:lnTo>
                    <a:pt x="2302637" y="1750771"/>
                  </a:lnTo>
                  <a:lnTo>
                    <a:pt x="2282494" y="1752803"/>
                  </a:lnTo>
                  <a:lnTo>
                    <a:pt x="2262340" y="1755241"/>
                  </a:lnTo>
                  <a:lnTo>
                    <a:pt x="2242235" y="1758086"/>
                  </a:lnTo>
                  <a:lnTo>
                    <a:pt x="2222246" y="1761312"/>
                  </a:lnTo>
                  <a:lnTo>
                    <a:pt x="2225675" y="1781124"/>
                  </a:lnTo>
                  <a:lnTo>
                    <a:pt x="2245258" y="1777911"/>
                  </a:lnTo>
                  <a:lnTo>
                    <a:pt x="2264943" y="1775117"/>
                  </a:lnTo>
                  <a:lnTo>
                    <a:pt x="2284679" y="1772716"/>
                  </a:lnTo>
                  <a:lnTo>
                    <a:pt x="2304415" y="1770710"/>
                  </a:lnTo>
                  <a:close/>
                </a:path>
                <a:path w="3388995" h="9854565">
                  <a:moveTo>
                    <a:pt x="2305177" y="6512636"/>
                  </a:moveTo>
                  <a:lnTo>
                    <a:pt x="2285415" y="6510642"/>
                  </a:lnTo>
                  <a:lnTo>
                    <a:pt x="2265654" y="6508255"/>
                  </a:lnTo>
                  <a:lnTo>
                    <a:pt x="2245969" y="6505499"/>
                  </a:lnTo>
                  <a:lnTo>
                    <a:pt x="2226437" y="6502349"/>
                  </a:lnTo>
                  <a:lnTo>
                    <a:pt x="2223008" y="6522034"/>
                  </a:lnTo>
                  <a:lnTo>
                    <a:pt x="2242972" y="6525273"/>
                  </a:lnTo>
                  <a:lnTo>
                    <a:pt x="2263038" y="6528117"/>
                  </a:lnTo>
                  <a:lnTo>
                    <a:pt x="2283155" y="6530556"/>
                  </a:lnTo>
                  <a:lnTo>
                    <a:pt x="2303272" y="6532575"/>
                  </a:lnTo>
                  <a:lnTo>
                    <a:pt x="2305177" y="6512636"/>
                  </a:lnTo>
                  <a:close/>
                </a:path>
                <a:path w="3388995" h="9854565">
                  <a:moveTo>
                    <a:pt x="2452001" y="946480"/>
                  </a:moveTo>
                  <a:lnTo>
                    <a:pt x="2450947" y="928065"/>
                  </a:lnTo>
                  <a:lnTo>
                    <a:pt x="2450858" y="926414"/>
                  </a:lnTo>
                  <a:lnTo>
                    <a:pt x="2436431" y="927163"/>
                  </a:lnTo>
                  <a:lnTo>
                    <a:pt x="2421966" y="927671"/>
                  </a:lnTo>
                  <a:lnTo>
                    <a:pt x="2407488" y="927976"/>
                  </a:lnTo>
                  <a:lnTo>
                    <a:pt x="2393073" y="928065"/>
                  </a:lnTo>
                  <a:lnTo>
                    <a:pt x="2378595" y="928065"/>
                  </a:lnTo>
                  <a:lnTo>
                    <a:pt x="2371483" y="927938"/>
                  </a:lnTo>
                  <a:lnTo>
                    <a:pt x="2371102" y="948004"/>
                  </a:lnTo>
                  <a:lnTo>
                    <a:pt x="2378341" y="948131"/>
                  </a:lnTo>
                  <a:lnTo>
                    <a:pt x="2393073" y="948131"/>
                  </a:lnTo>
                  <a:lnTo>
                    <a:pt x="2407780" y="948042"/>
                  </a:lnTo>
                  <a:lnTo>
                    <a:pt x="2422537" y="947737"/>
                  </a:lnTo>
                  <a:lnTo>
                    <a:pt x="2437282" y="947229"/>
                  </a:lnTo>
                  <a:lnTo>
                    <a:pt x="2452001" y="946480"/>
                  </a:lnTo>
                  <a:close/>
                </a:path>
                <a:path w="3388995" h="9854565">
                  <a:moveTo>
                    <a:pt x="2457450" y="3722192"/>
                  </a:moveTo>
                  <a:lnTo>
                    <a:pt x="2457323" y="3720160"/>
                  </a:lnTo>
                  <a:lnTo>
                    <a:pt x="2437536" y="3721290"/>
                  </a:lnTo>
                  <a:lnTo>
                    <a:pt x="2417673" y="3721989"/>
                  </a:lnTo>
                  <a:lnTo>
                    <a:pt x="2397785" y="3722293"/>
                  </a:lnTo>
                  <a:lnTo>
                    <a:pt x="2457450" y="3722192"/>
                  </a:lnTo>
                  <a:close/>
                </a:path>
                <a:path w="3388995" h="9854565">
                  <a:moveTo>
                    <a:pt x="2457704" y="4542739"/>
                  </a:moveTo>
                  <a:lnTo>
                    <a:pt x="2437536" y="4541698"/>
                  </a:lnTo>
                  <a:lnTo>
                    <a:pt x="2417292" y="4541024"/>
                  </a:lnTo>
                  <a:lnTo>
                    <a:pt x="2397023" y="4540745"/>
                  </a:lnTo>
                  <a:lnTo>
                    <a:pt x="2376805" y="4540834"/>
                  </a:lnTo>
                  <a:lnTo>
                    <a:pt x="2377059" y="4560900"/>
                  </a:lnTo>
                  <a:lnTo>
                    <a:pt x="2401290" y="4560875"/>
                  </a:lnTo>
                  <a:lnTo>
                    <a:pt x="2416784" y="4561090"/>
                  </a:lnTo>
                  <a:lnTo>
                    <a:pt x="2436647" y="4561764"/>
                  </a:lnTo>
                  <a:lnTo>
                    <a:pt x="2456434" y="4562805"/>
                  </a:lnTo>
                  <a:lnTo>
                    <a:pt x="2456548" y="4560811"/>
                  </a:lnTo>
                  <a:lnTo>
                    <a:pt x="2457704" y="4542739"/>
                  </a:lnTo>
                  <a:close/>
                </a:path>
                <a:path w="3388995" h="9854565">
                  <a:moveTo>
                    <a:pt x="2458593" y="3740226"/>
                  </a:moveTo>
                  <a:lnTo>
                    <a:pt x="2457450" y="3722293"/>
                  </a:lnTo>
                  <a:lnTo>
                    <a:pt x="2397785" y="3722293"/>
                  </a:lnTo>
                  <a:lnTo>
                    <a:pt x="2377935" y="3722293"/>
                  </a:lnTo>
                  <a:lnTo>
                    <a:pt x="2377567" y="3742258"/>
                  </a:lnTo>
                  <a:lnTo>
                    <a:pt x="2382774" y="3742385"/>
                  </a:lnTo>
                  <a:lnTo>
                    <a:pt x="2393061" y="3742385"/>
                  </a:lnTo>
                  <a:lnTo>
                    <a:pt x="2409456" y="3742245"/>
                  </a:lnTo>
                  <a:lnTo>
                    <a:pt x="2425865" y="3741839"/>
                  </a:lnTo>
                  <a:lnTo>
                    <a:pt x="2442260" y="3741153"/>
                  </a:lnTo>
                  <a:lnTo>
                    <a:pt x="2458593" y="3740226"/>
                  </a:lnTo>
                  <a:close/>
                </a:path>
                <a:path w="3388995" h="9854565">
                  <a:moveTo>
                    <a:pt x="2463850" y="6516446"/>
                  </a:moveTo>
                  <a:lnTo>
                    <a:pt x="2463673" y="6514033"/>
                  </a:lnTo>
                  <a:lnTo>
                    <a:pt x="2443886" y="6515214"/>
                  </a:lnTo>
                  <a:lnTo>
                    <a:pt x="2424049" y="6516052"/>
                  </a:lnTo>
                  <a:lnTo>
                    <a:pt x="2404199" y="6516484"/>
                  </a:lnTo>
                  <a:lnTo>
                    <a:pt x="2463850" y="6516446"/>
                  </a:lnTo>
                  <a:close/>
                </a:path>
                <a:path w="3388995" h="9854565">
                  <a:moveTo>
                    <a:pt x="2464435" y="1748993"/>
                  </a:moveTo>
                  <a:lnTo>
                    <a:pt x="2447048" y="1747926"/>
                  </a:lnTo>
                  <a:lnTo>
                    <a:pt x="2429637" y="1747177"/>
                  </a:lnTo>
                  <a:lnTo>
                    <a:pt x="2412212" y="1746732"/>
                  </a:lnTo>
                  <a:lnTo>
                    <a:pt x="2394839" y="1746580"/>
                  </a:lnTo>
                  <a:lnTo>
                    <a:pt x="2383409" y="1746580"/>
                  </a:lnTo>
                  <a:lnTo>
                    <a:pt x="2383663" y="1766646"/>
                  </a:lnTo>
                  <a:lnTo>
                    <a:pt x="2403500" y="1766646"/>
                  </a:lnTo>
                  <a:lnTo>
                    <a:pt x="2423388" y="1767027"/>
                  </a:lnTo>
                  <a:lnTo>
                    <a:pt x="2443251" y="1767789"/>
                  </a:lnTo>
                  <a:lnTo>
                    <a:pt x="2463038" y="1768932"/>
                  </a:lnTo>
                  <a:lnTo>
                    <a:pt x="2464435" y="1748993"/>
                  </a:lnTo>
                  <a:close/>
                </a:path>
                <a:path w="3388995" h="9854565">
                  <a:moveTo>
                    <a:pt x="2465197" y="6533972"/>
                  </a:moveTo>
                  <a:lnTo>
                    <a:pt x="2463850" y="6516484"/>
                  </a:lnTo>
                  <a:lnTo>
                    <a:pt x="2404199" y="6516484"/>
                  </a:lnTo>
                  <a:lnTo>
                    <a:pt x="2384412" y="6516484"/>
                  </a:lnTo>
                  <a:lnTo>
                    <a:pt x="2384171" y="6536512"/>
                  </a:lnTo>
                  <a:lnTo>
                    <a:pt x="2387219" y="6536512"/>
                  </a:lnTo>
                  <a:lnTo>
                    <a:pt x="2390140" y="6536639"/>
                  </a:lnTo>
                  <a:lnTo>
                    <a:pt x="2393061" y="6536639"/>
                  </a:lnTo>
                  <a:lnTo>
                    <a:pt x="2411095" y="6536474"/>
                  </a:lnTo>
                  <a:lnTo>
                    <a:pt x="2429167" y="6535979"/>
                  </a:lnTo>
                  <a:lnTo>
                    <a:pt x="2447226" y="6535140"/>
                  </a:lnTo>
                  <a:lnTo>
                    <a:pt x="2465197" y="6533972"/>
                  </a:lnTo>
                  <a:close/>
                </a:path>
                <a:path w="3388995" h="9854565">
                  <a:moveTo>
                    <a:pt x="2612275" y="924001"/>
                  </a:moveTo>
                  <a:lnTo>
                    <a:pt x="2607830" y="904316"/>
                  </a:lnTo>
                  <a:lnTo>
                    <a:pt x="2588476" y="908494"/>
                  </a:lnTo>
                  <a:lnTo>
                    <a:pt x="2568981" y="912241"/>
                  </a:lnTo>
                  <a:lnTo>
                    <a:pt x="2549410" y="915593"/>
                  </a:lnTo>
                  <a:lnTo>
                    <a:pt x="2529852" y="918540"/>
                  </a:lnTo>
                  <a:lnTo>
                    <a:pt x="2532646" y="938479"/>
                  </a:lnTo>
                  <a:lnTo>
                    <a:pt x="2552585" y="935431"/>
                  </a:lnTo>
                  <a:lnTo>
                    <a:pt x="2572550" y="932002"/>
                  </a:lnTo>
                  <a:lnTo>
                    <a:pt x="2592463" y="928192"/>
                  </a:lnTo>
                  <a:lnTo>
                    <a:pt x="2612275" y="924001"/>
                  </a:lnTo>
                  <a:close/>
                </a:path>
                <a:path w="3388995" h="9854565">
                  <a:moveTo>
                    <a:pt x="2617851" y="4566234"/>
                  </a:moveTo>
                  <a:lnTo>
                    <a:pt x="2598115" y="4561929"/>
                  </a:lnTo>
                  <a:lnTo>
                    <a:pt x="2578239" y="4557979"/>
                  </a:lnTo>
                  <a:lnTo>
                    <a:pt x="2558288" y="4554423"/>
                  </a:lnTo>
                  <a:lnTo>
                    <a:pt x="2538349" y="4551248"/>
                  </a:lnTo>
                  <a:lnTo>
                    <a:pt x="2535428" y="4571187"/>
                  </a:lnTo>
                  <a:lnTo>
                    <a:pt x="2554986" y="4574248"/>
                  </a:lnTo>
                  <a:lnTo>
                    <a:pt x="2574556" y="4577689"/>
                  </a:lnTo>
                  <a:lnTo>
                    <a:pt x="2594051" y="4581537"/>
                  </a:lnTo>
                  <a:lnTo>
                    <a:pt x="2613406" y="4585792"/>
                  </a:lnTo>
                  <a:lnTo>
                    <a:pt x="2617851" y="4566234"/>
                  </a:lnTo>
                  <a:close/>
                </a:path>
                <a:path w="3388995" h="9854565">
                  <a:moveTo>
                    <a:pt x="2618740" y="3716731"/>
                  </a:moveTo>
                  <a:lnTo>
                    <a:pt x="2614168" y="3697173"/>
                  </a:lnTo>
                  <a:lnTo>
                    <a:pt x="2594813" y="3701389"/>
                  </a:lnTo>
                  <a:lnTo>
                    <a:pt x="2575318" y="3705263"/>
                  </a:lnTo>
                  <a:lnTo>
                    <a:pt x="2555748" y="3708768"/>
                  </a:lnTo>
                  <a:lnTo>
                    <a:pt x="2536190" y="3711905"/>
                  </a:lnTo>
                  <a:lnTo>
                    <a:pt x="2539111" y="3731717"/>
                  </a:lnTo>
                  <a:lnTo>
                    <a:pt x="2559100" y="3728555"/>
                  </a:lnTo>
                  <a:lnTo>
                    <a:pt x="2579065" y="3724986"/>
                  </a:lnTo>
                  <a:lnTo>
                    <a:pt x="2598953" y="3721049"/>
                  </a:lnTo>
                  <a:lnTo>
                    <a:pt x="2618740" y="3716731"/>
                  </a:lnTo>
                  <a:close/>
                </a:path>
                <a:path w="3388995" h="9854565">
                  <a:moveTo>
                    <a:pt x="2624455" y="1773377"/>
                  </a:moveTo>
                  <a:lnTo>
                    <a:pt x="2604719" y="1768906"/>
                  </a:lnTo>
                  <a:lnTo>
                    <a:pt x="2584843" y="1764830"/>
                  </a:lnTo>
                  <a:lnTo>
                    <a:pt x="2564892" y="1761147"/>
                  </a:lnTo>
                  <a:lnTo>
                    <a:pt x="2544953" y="1757883"/>
                  </a:lnTo>
                  <a:lnTo>
                    <a:pt x="2541905" y="1777695"/>
                  </a:lnTo>
                  <a:lnTo>
                    <a:pt x="2561463" y="1780933"/>
                  </a:lnTo>
                  <a:lnTo>
                    <a:pt x="2581021" y="1784553"/>
                  </a:lnTo>
                  <a:lnTo>
                    <a:pt x="2600477" y="1788553"/>
                  </a:lnTo>
                  <a:lnTo>
                    <a:pt x="2619756" y="1792935"/>
                  </a:lnTo>
                  <a:lnTo>
                    <a:pt x="2624455" y="1773377"/>
                  </a:lnTo>
                  <a:close/>
                </a:path>
                <a:path w="3388995" h="9854565">
                  <a:moveTo>
                    <a:pt x="2625090" y="6509334"/>
                  </a:moveTo>
                  <a:lnTo>
                    <a:pt x="2620518" y="6489903"/>
                  </a:lnTo>
                  <a:lnTo>
                    <a:pt x="2601188" y="6494285"/>
                  </a:lnTo>
                  <a:lnTo>
                    <a:pt x="2581719" y="6498285"/>
                  </a:lnTo>
                  <a:lnTo>
                    <a:pt x="2562148" y="6501905"/>
                  </a:lnTo>
                  <a:lnTo>
                    <a:pt x="2542540" y="6505143"/>
                  </a:lnTo>
                  <a:lnTo>
                    <a:pt x="2545715" y="6524955"/>
                  </a:lnTo>
                  <a:lnTo>
                    <a:pt x="2565654" y="6521628"/>
                  </a:lnTo>
                  <a:lnTo>
                    <a:pt x="2585593" y="6517907"/>
                  </a:lnTo>
                  <a:lnTo>
                    <a:pt x="2605430" y="6513817"/>
                  </a:lnTo>
                  <a:lnTo>
                    <a:pt x="2625090" y="6509334"/>
                  </a:lnTo>
                  <a:close/>
                </a:path>
                <a:path w="3388995" h="9854565">
                  <a:moveTo>
                    <a:pt x="2766834" y="875868"/>
                  </a:moveTo>
                  <a:lnTo>
                    <a:pt x="2759214" y="857199"/>
                  </a:lnTo>
                  <a:lnTo>
                    <a:pt x="2740787" y="864438"/>
                  </a:lnTo>
                  <a:lnTo>
                    <a:pt x="2722156" y="871296"/>
                  </a:lnTo>
                  <a:lnTo>
                    <a:pt x="2703385" y="877773"/>
                  </a:lnTo>
                  <a:lnTo>
                    <a:pt x="2684538" y="883869"/>
                  </a:lnTo>
                  <a:lnTo>
                    <a:pt x="2690507" y="903046"/>
                  </a:lnTo>
                  <a:lnTo>
                    <a:pt x="2709735" y="896835"/>
                  </a:lnTo>
                  <a:lnTo>
                    <a:pt x="2728899" y="890219"/>
                  </a:lnTo>
                  <a:lnTo>
                    <a:pt x="2747949" y="883234"/>
                  </a:lnTo>
                  <a:lnTo>
                    <a:pt x="2766834" y="875868"/>
                  </a:lnTo>
                  <a:close/>
                </a:path>
                <a:path w="3388995" h="9854565">
                  <a:moveTo>
                    <a:pt x="2772156" y="4615256"/>
                  </a:moveTo>
                  <a:lnTo>
                    <a:pt x="2753423" y="4607788"/>
                  </a:lnTo>
                  <a:lnTo>
                    <a:pt x="2734449" y="4600651"/>
                  </a:lnTo>
                  <a:lnTo>
                    <a:pt x="2715298" y="4593907"/>
                  </a:lnTo>
                  <a:lnTo>
                    <a:pt x="2696083" y="4587570"/>
                  </a:lnTo>
                  <a:lnTo>
                    <a:pt x="2689987" y="4606747"/>
                  </a:lnTo>
                  <a:lnTo>
                    <a:pt x="2708821" y="4612945"/>
                  </a:lnTo>
                  <a:lnTo>
                    <a:pt x="2727591" y="4619510"/>
                  </a:lnTo>
                  <a:lnTo>
                    <a:pt x="2746184" y="4626470"/>
                  </a:lnTo>
                  <a:lnTo>
                    <a:pt x="2764536" y="4633798"/>
                  </a:lnTo>
                  <a:lnTo>
                    <a:pt x="2772156" y="4615256"/>
                  </a:lnTo>
                  <a:close/>
                </a:path>
                <a:path w="3388995" h="9854565">
                  <a:moveTo>
                    <a:pt x="2772918" y="3667582"/>
                  </a:moveTo>
                  <a:lnTo>
                    <a:pt x="2765298" y="3649040"/>
                  </a:lnTo>
                  <a:lnTo>
                    <a:pt x="2746870" y="3656330"/>
                  </a:lnTo>
                  <a:lnTo>
                    <a:pt x="2728252" y="3663289"/>
                  </a:lnTo>
                  <a:lnTo>
                    <a:pt x="2709519" y="3669893"/>
                  </a:lnTo>
                  <a:lnTo>
                    <a:pt x="2690749" y="3676091"/>
                  </a:lnTo>
                  <a:lnTo>
                    <a:pt x="2696845" y="3695268"/>
                  </a:lnTo>
                  <a:lnTo>
                    <a:pt x="2715996" y="3688943"/>
                  </a:lnTo>
                  <a:lnTo>
                    <a:pt x="2735110" y="3682187"/>
                  </a:lnTo>
                  <a:lnTo>
                    <a:pt x="2754109" y="3675062"/>
                  </a:lnTo>
                  <a:lnTo>
                    <a:pt x="2772918" y="3667582"/>
                  </a:lnTo>
                  <a:close/>
                </a:path>
                <a:path w="3388995" h="9854565">
                  <a:moveTo>
                    <a:pt x="2778379" y="1823415"/>
                  </a:moveTo>
                  <a:lnTo>
                    <a:pt x="2759646" y="1815858"/>
                  </a:lnTo>
                  <a:lnTo>
                    <a:pt x="2740685" y="1808607"/>
                  </a:lnTo>
                  <a:lnTo>
                    <a:pt x="2721584" y="1801723"/>
                  </a:lnTo>
                  <a:lnTo>
                    <a:pt x="2702433" y="1795221"/>
                  </a:lnTo>
                  <a:lnTo>
                    <a:pt x="2696210" y="1814398"/>
                  </a:lnTo>
                  <a:lnTo>
                    <a:pt x="2714980" y="1820710"/>
                  </a:lnTo>
                  <a:lnTo>
                    <a:pt x="2733700" y="1827415"/>
                  </a:lnTo>
                  <a:lnTo>
                    <a:pt x="2752280" y="1834515"/>
                  </a:lnTo>
                  <a:lnTo>
                    <a:pt x="2770632" y="1841957"/>
                  </a:lnTo>
                  <a:lnTo>
                    <a:pt x="2778379" y="1823415"/>
                  </a:lnTo>
                  <a:close/>
                </a:path>
                <a:path w="3388995" h="9854565">
                  <a:moveTo>
                    <a:pt x="2779014" y="6459169"/>
                  </a:moveTo>
                  <a:lnTo>
                    <a:pt x="2771267" y="6440754"/>
                  </a:lnTo>
                  <a:lnTo>
                    <a:pt x="2752941" y="6448209"/>
                  </a:lnTo>
                  <a:lnTo>
                    <a:pt x="2734386" y="6455296"/>
                  </a:lnTo>
                  <a:lnTo>
                    <a:pt x="2715666" y="6462014"/>
                  </a:lnTo>
                  <a:lnTo>
                    <a:pt x="2696845" y="6468313"/>
                  </a:lnTo>
                  <a:lnTo>
                    <a:pt x="2703068" y="6487490"/>
                  </a:lnTo>
                  <a:lnTo>
                    <a:pt x="2722270" y="6481000"/>
                  </a:lnTo>
                  <a:lnTo>
                    <a:pt x="2741371" y="6474092"/>
                  </a:lnTo>
                  <a:lnTo>
                    <a:pt x="2760307" y="6466814"/>
                  </a:lnTo>
                  <a:lnTo>
                    <a:pt x="2779014" y="6459169"/>
                  </a:lnTo>
                  <a:close/>
                </a:path>
                <a:path w="3388995" h="9854565">
                  <a:moveTo>
                    <a:pt x="2911360" y="803351"/>
                  </a:moveTo>
                  <a:lnTo>
                    <a:pt x="2900946" y="786206"/>
                  </a:lnTo>
                  <a:lnTo>
                    <a:pt x="2883928" y="796328"/>
                  </a:lnTo>
                  <a:lnTo>
                    <a:pt x="2866656" y="806107"/>
                  </a:lnTo>
                  <a:lnTo>
                    <a:pt x="2849181" y="815517"/>
                  </a:lnTo>
                  <a:lnTo>
                    <a:pt x="2831604" y="824560"/>
                  </a:lnTo>
                  <a:lnTo>
                    <a:pt x="2840621" y="842594"/>
                  </a:lnTo>
                  <a:lnTo>
                    <a:pt x="2858566" y="833348"/>
                  </a:lnTo>
                  <a:lnTo>
                    <a:pt x="2876372" y="823696"/>
                  </a:lnTo>
                  <a:lnTo>
                    <a:pt x="2893974" y="813689"/>
                  </a:lnTo>
                  <a:lnTo>
                    <a:pt x="2911360" y="803351"/>
                  </a:lnTo>
                  <a:close/>
                </a:path>
                <a:path w="3388995" h="9854565">
                  <a:moveTo>
                    <a:pt x="2916428" y="4688789"/>
                  </a:moveTo>
                  <a:lnTo>
                    <a:pt x="2899118" y="4678299"/>
                  </a:lnTo>
                  <a:lnTo>
                    <a:pt x="2881541" y="4668151"/>
                  </a:lnTo>
                  <a:lnTo>
                    <a:pt x="2863748" y="4658398"/>
                  </a:lnTo>
                  <a:lnTo>
                    <a:pt x="2845816" y="4649038"/>
                  </a:lnTo>
                  <a:lnTo>
                    <a:pt x="2836799" y="4666945"/>
                  </a:lnTo>
                  <a:lnTo>
                    <a:pt x="2854363" y="4676114"/>
                  </a:lnTo>
                  <a:lnTo>
                    <a:pt x="2871787" y="4685665"/>
                  </a:lnTo>
                  <a:lnTo>
                    <a:pt x="2889008" y="4695583"/>
                  </a:lnTo>
                  <a:lnTo>
                    <a:pt x="2906014" y="4705807"/>
                  </a:lnTo>
                  <a:lnTo>
                    <a:pt x="2916428" y="4688789"/>
                  </a:lnTo>
                  <a:close/>
                </a:path>
                <a:path w="3388995" h="9854565">
                  <a:moveTo>
                    <a:pt x="2916936" y="3594049"/>
                  </a:moveTo>
                  <a:lnTo>
                    <a:pt x="2906395" y="3577031"/>
                  </a:lnTo>
                  <a:lnTo>
                    <a:pt x="2889466" y="3587267"/>
                  </a:lnTo>
                  <a:lnTo>
                    <a:pt x="2872270" y="3597186"/>
                  </a:lnTo>
                  <a:lnTo>
                    <a:pt x="2854858" y="3606736"/>
                  </a:lnTo>
                  <a:lnTo>
                    <a:pt x="2837307" y="3615893"/>
                  </a:lnTo>
                  <a:lnTo>
                    <a:pt x="2846451" y="3633800"/>
                  </a:lnTo>
                  <a:lnTo>
                    <a:pt x="2864320" y="3624440"/>
                  </a:lnTo>
                  <a:lnTo>
                    <a:pt x="2882074" y="3614648"/>
                  </a:lnTo>
                  <a:lnTo>
                    <a:pt x="2899626" y="3604501"/>
                  </a:lnTo>
                  <a:lnTo>
                    <a:pt x="2916936" y="3594049"/>
                  </a:lnTo>
                  <a:close/>
                </a:path>
                <a:path w="3388995" h="9854565">
                  <a:moveTo>
                    <a:pt x="2922143" y="1897964"/>
                  </a:moveTo>
                  <a:lnTo>
                    <a:pt x="2904858" y="1887372"/>
                  </a:lnTo>
                  <a:lnTo>
                    <a:pt x="2887345" y="1877136"/>
                  </a:lnTo>
                  <a:lnTo>
                    <a:pt x="2869628" y="1867293"/>
                  </a:lnTo>
                  <a:lnTo>
                    <a:pt x="2851785" y="1857832"/>
                  </a:lnTo>
                  <a:lnTo>
                    <a:pt x="2842514" y="1875612"/>
                  </a:lnTo>
                  <a:lnTo>
                    <a:pt x="2860052" y="1884895"/>
                  </a:lnTo>
                  <a:lnTo>
                    <a:pt x="2877413" y="1894586"/>
                  </a:lnTo>
                  <a:lnTo>
                    <a:pt x="2894571" y="1904644"/>
                  </a:lnTo>
                  <a:lnTo>
                    <a:pt x="2911475" y="1914982"/>
                  </a:lnTo>
                  <a:lnTo>
                    <a:pt x="2922143" y="1897964"/>
                  </a:lnTo>
                  <a:close/>
                </a:path>
                <a:path w="3388995" h="9854565">
                  <a:moveTo>
                    <a:pt x="2922651" y="6384747"/>
                  </a:moveTo>
                  <a:lnTo>
                    <a:pt x="2911983" y="6367729"/>
                  </a:lnTo>
                  <a:lnTo>
                    <a:pt x="2895079" y="6378080"/>
                  </a:lnTo>
                  <a:lnTo>
                    <a:pt x="2877921" y="6388138"/>
                  </a:lnTo>
                  <a:lnTo>
                    <a:pt x="2860560" y="6397828"/>
                  </a:lnTo>
                  <a:lnTo>
                    <a:pt x="2843022" y="6407099"/>
                  </a:lnTo>
                  <a:lnTo>
                    <a:pt x="2852293" y="6424879"/>
                  </a:lnTo>
                  <a:lnTo>
                    <a:pt x="2870136" y="6415430"/>
                  </a:lnTo>
                  <a:lnTo>
                    <a:pt x="2887853" y="6405575"/>
                  </a:lnTo>
                  <a:lnTo>
                    <a:pt x="2905366" y="6395352"/>
                  </a:lnTo>
                  <a:lnTo>
                    <a:pt x="2922651" y="6384747"/>
                  </a:lnTo>
                  <a:close/>
                </a:path>
                <a:path w="3388995" h="9854565">
                  <a:moveTo>
                    <a:pt x="3042297" y="708228"/>
                  </a:moveTo>
                  <a:lnTo>
                    <a:pt x="3029216" y="692988"/>
                  </a:lnTo>
                  <a:lnTo>
                    <a:pt x="3014002" y="705751"/>
                  </a:lnTo>
                  <a:lnTo>
                    <a:pt x="2998520" y="718248"/>
                  </a:lnTo>
                  <a:lnTo>
                    <a:pt x="2982823" y="730440"/>
                  </a:lnTo>
                  <a:lnTo>
                    <a:pt x="2966986" y="742264"/>
                  </a:lnTo>
                  <a:lnTo>
                    <a:pt x="2978797" y="758393"/>
                  </a:lnTo>
                  <a:lnTo>
                    <a:pt x="2995003" y="746379"/>
                  </a:lnTo>
                  <a:lnTo>
                    <a:pt x="3011017" y="733983"/>
                  </a:lnTo>
                  <a:lnTo>
                    <a:pt x="3026803" y="721245"/>
                  </a:lnTo>
                  <a:lnTo>
                    <a:pt x="3042297" y="708228"/>
                  </a:lnTo>
                  <a:close/>
                </a:path>
                <a:path w="3388995" h="9854565">
                  <a:moveTo>
                    <a:pt x="3046984" y="4784674"/>
                  </a:moveTo>
                  <a:lnTo>
                    <a:pt x="3031553" y="4771568"/>
                  </a:lnTo>
                  <a:lnTo>
                    <a:pt x="3015831" y="4758728"/>
                  </a:lnTo>
                  <a:lnTo>
                    <a:pt x="2999867" y="4746193"/>
                  </a:lnTo>
                  <a:lnTo>
                    <a:pt x="2983738" y="4734001"/>
                  </a:lnTo>
                  <a:lnTo>
                    <a:pt x="2971800" y="4750257"/>
                  </a:lnTo>
                  <a:lnTo>
                    <a:pt x="2987624" y="4762170"/>
                  </a:lnTo>
                  <a:lnTo>
                    <a:pt x="3003258" y="4774425"/>
                  </a:lnTo>
                  <a:lnTo>
                    <a:pt x="3018663" y="4787023"/>
                  </a:lnTo>
                  <a:lnTo>
                    <a:pt x="3033776" y="4799914"/>
                  </a:lnTo>
                  <a:lnTo>
                    <a:pt x="3046984" y="4784674"/>
                  </a:lnTo>
                  <a:close/>
                </a:path>
                <a:path w="3388995" h="9854565">
                  <a:moveTo>
                    <a:pt x="3047238" y="3498164"/>
                  </a:moveTo>
                  <a:lnTo>
                    <a:pt x="3034030" y="3482924"/>
                  </a:lnTo>
                  <a:lnTo>
                    <a:pt x="3018967" y="3495827"/>
                  </a:lnTo>
                  <a:lnTo>
                    <a:pt x="3003575" y="3508425"/>
                  </a:lnTo>
                  <a:lnTo>
                    <a:pt x="2987941" y="3520681"/>
                  </a:lnTo>
                  <a:lnTo>
                    <a:pt x="2972181" y="3532581"/>
                  </a:lnTo>
                  <a:lnTo>
                    <a:pt x="2984119" y="3548710"/>
                  </a:lnTo>
                  <a:lnTo>
                    <a:pt x="3000222" y="3536607"/>
                  </a:lnTo>
                  <a:lnTo>
                    <a:pt x="3016148" y="3524110"/>
                  </a:lnTo>
                  <a:lnTo>
                    <a:pt x="3031833" y="3511283"/>
                  </a:lnTo>
                  <a:lnTo>
                    <a:pt x="3047238" y="3498164"/>
                  </a:lnTo>
                  <a:close/>
                </a:path>
                <a:path w="3388995" h="9854565">
                  <a:moveTo>
                    <a:pt x="3051937" y="1994865"/>
                  </a:moveTo>
                  <a:lnTo>
                    <a:pt x="3036608" y="1981644"/>
                  </a:lnTo>
                  <a:lnTo>
                    <a:pt x="3020974" y="1968677"/>
                  </a:lnTo>
                  <a:lnTo>
                    <a:pt x="3005099" y="1956041"/>
                  </a:lnTo>
                  <a:lnTo>
                    <a:pt x="2989072" y="1943811"/>
                  </a:lnTo>
                  <a:lnTo>
                    <a:pt x="2977007" y="1959813"/>
                  </a:lnTo>
                  <a:lnTo>
                    <a:pt x="2992729" y="1971840"/>
                  </a:lnTo>
                  <a:lnTo>
                    <a:pt x="3008274" y="1984222"/>
                  </a:lnTo>
                  <a:lnTo>
                    <a:pt x="3023578" y="1996909"/>
                  </a:lnTo>
                  <a:lnTo>
                    <a:pt x="3038602" y="2009851"/>
                  </a:lnTo>
                  <a:lnTo>
                    <a:pt x="3051937" y="1994865"/>
                  </a:lnTo>
                  <a:close/>
                </a:path>
                <a:path w="3388995" h="9854565">
                  <a:moveTo>
                    <a:pt x="3052191" y="6287973"/>
                  </a:moveTo>
                  <a:lnTo>
                    <a:pt x="3038983" y="6272860"/>
                  </a:lnTo>
                  <a:lnTo>
                    <a:pt x="3023959" y="6285865"/>
                  </a:lnTo>
                  <a:lnTo>
                    <a:pt x="3008655" y="6298552"/>
                  </a:lnTo>
                  <a:lnTo>
                    <a:pt x="2993110" y="6310909"/>
                  </a:lnTo>
                  <a:lnTo>
                    <a:pt x="2977388" y="6322898"/>
                  </a:lnTo>
                  <a:lnTo>
                    <a:pt x="2989326" y="6339027"/>
                  </a:lnTo>
                  <a:lnTo>
                    <a:pt x="3005417" y="6326746"/>
                  </a:lnTo>
                  <a:lnTo>
                    <a:pt x="3021279" y="6314122"/>
                  </a:lnTo>
                  <a:lnTo>
                    <a:pt x="3036874" y="6301194"/>
                  </a:lnTo>
                  <a:lnTo>
                    <a:pt x="3052191" y="6287973"/>
                  </a:lnTo>
                  <a:close/>
                </a:path>
                <a:path w="3388995" h="9854565">
                  <a:moveTo>
                    <a:pt x="3156216" y="593293"/>
                  </a:moveTo>
                  <a:lnTo>
                    <a:pt x="3140976" y="580339"/>
                  </a:lnTo>
                  <a:lnTo>
                    <a:pt x="3133648" y="588911"/>
                  </a:lnTo>
                  <a:lnTo>
                    <a:pt x="3126181" y="597446"/>
                  </a:lnTo>
                  <a:lnTo>
                    <a:pt x="3099282" y="626668"/>
                  </a:lnTo>
                  <a:lnTo>
                    <a:pt x="3087382" y="638886"/>
                  </a:lnTo>
                  <a:lnTo>
                    <a:pt x="3101606" y="653110"/>
                  </a:lnTo>
                  <a:lnTo>
                    <a:pt x="3133509" y="619379"/>
                  </a:lnTo>
                  <a:lnTo>
                    <a:pt x="3148787" y="602056"/>
                  </a:lnTo>
                  <a:lnTo>
                    <a:pt x="3156216" y="593293"/>
                  </a:lnTo>
                  <a:close/>
                </a:path>
                <a:path w="3388995" h="9854565">
                  <a:moveTo>
                    <a:pt x="3160268" y="4900244"/>
                  </a:moveTo>
                  <a:lnTo>
                    <a:pt x="3134525" y="4870640"/>
                  </a:lnTo>
                  <a:lnTo>
                    <a:pt x="3105912" y="4840173"/>
                  </a:lnTo>
                  <a:lnTo>
                    <a:pt x="3091561" y="4854270"/>
                  </a:lnTo>
                  <a:lnTo>
                    <a:pt x="3096488" y="4859350"/>
                  </a:lnTo>
                  <a:lnTo>
                    <a:pt x="3101365" y="4864430"/>
                  </a:lnTo>
                  <a:lnTo>
                    <a:pt x="3128162" y="4893691"/>
                  </a:lnTo>
                  <a:lnTo>
                    <a:pt x="3144774" y="4913071"/>
                  </a:lnTo>
                  <a:lnTo>
                    <a:pt x="3160268" y="4900244"/>
                  </a:lnTo>
                  <a:close/>
                </a:path>
                <a:path w="3388995" h="9854565">
                  <a:moveTo>
                    <a:pt x="3160522" y="3382467"/>
                  </a:moveTo>
                  <a:lnTo>
                    <a:pt x="3145028" y="3369640"/>
                  </a:lnTo>
                  <a:lnTo>
                    <a:pt x="3136735" y="3379508"/>
                  </a:lnTo>
                  <a:lnTo>
                    <a:pt x="3128289" y="3389261"/>
                  </a:lnTo>
                  <a:lnTo>
                    <a:pt x="3101441" y="3418586"/>
                  </a:lnTo>
                  <a:lnTo>
                    <a:pt x="3091815" y="3428568"/>
                  </a:lnTo>
                  <a:lnTo>
                    <a:pt x="3106166" y="3442538"/>
                  </a:lnTo>
                  <a:lnTo>
                    <a:pt x="3134614" y="3412388"/>
                  </a:lnTo>
                  <a:lnTo>
                    <a:pt x="3152038" y="3392538"/>
                  </a:lnTo>
                  <a:lnTo>
                    <a:pt x="3160522" y="3382467"/>
                  </a:lnTo>
                  <a:close/>
                </a:path>
                <a:path w="3388995" h="9854565">
                  <a:moveTo>
                    <a:pt x="3164459" y="2111197"/>
                  </a:moveTo>
                  <a:lnTo>
                    <a:pt x="3135592" y="2077681"/>
                  </a:lnTo>
                  <a:lnTo>
                    <a:pt x="3110484" y="2050745"/>
                  </a:lnTo>
                  <a:lnTo>
                    <a:pt x="3096133" y="2064715"/>
                  </a:lnTo>
                  <a:lnTo>
                    <a:pt x="3106039" y="2075129"/>
                  </a:lnTo>
                  <a:lnTo>
                    <a:pt x="3110992" y="2080463"/>
                  </a:lnTo>
                  <a:lnTo>
                    <a:pt x="3120669" y="2091080"/>
                  </a:lnTo>
                  <a:lnTo>
                    <a:pt x="3130258" y="2101900"/>
                  </a:lnTo>
                  <a:lnTo>
                    <a:pt x="3139706" y="2112861"/>
                  </a:lnTo>
                  <a:lnTo>
                    <a:pt x="3148965" y="2123897"/>
                  </a:lnTo>
                  <a:lnTo>
                    <a:pt x="3164459" y="2111197"/>
                  </a:lnTo>
                  <a:close/>
                </a:path>
                <a:path w="3388995" h="9854565">
                  <a:moveTo>
                    <a:pt x="3164713" y="6171514"/>
                  </a:moveTo>
                  <a:lnTo>
                    <a:pt x="3149219" y="6158814"/>
                  </a:lnTo>
                  <a:lnTo>
                    <a:pt x="3139935" y="6169952"/>
                  </a:lnTo>
                  <a:lnTo>
                    <a:pt x="3130435" y="6181014"/>
                  </a:lnTo>
                  <a:lnTo>
                    <a:pt x="3120758" y="6191936"/>
                  </a:lnTo>
                  <a:lnTo>
                    <a:pt x="3110992" y="6202629"/>
                  </a:lnTo>
                  <a:lnTo>
                    <a:pt x="3106166" y="6207836"/>
                  </a:lnTo>
                  <a:lnTo>
                    <a:pt x="3096387" y="6218123"/>
                  </a:lnTo>
                  <a:lnTo>
                    <a:pt x="3110738" y="6232093"/>
                  </a:lnTo>
                  <a:lnTo>
                    <a:pt x="3145548" y="6194209"/>
                  </a:lnTo>
                  <a:lnTo>
                    <a:pt x="3155238" y="6182919"/>
                  </a:lnTo>
                  <a:lnTo>
                    <a:pt x="3164713" y="6171514"/>
                  </a:lnTo>
                  <a:close/>
                </a:path>
                <a:path w="3388995" h="9854565">
                  <a:moveTo>
                    <a:pt x="3250196" y="461340"/>
                  </a:moveTo>
                  <a:lnTo>
                    <a:pt x="3232924" y="451180"/>
                  </a:lnTo>
                  <a:lnTo>
                    <a:pt x="3222612" y="468083"/>
                  </a:lnTo>
                  <a:lnTo>
                    <a:pt x="3211931" y="484822"/>
                  </a:lnTo>
                  <a:lnTo>
                    <a:pt x="3200920" y="501357"/>
                  </a:lnTo>
                  <a:lnTo>
                    <a:pt x="3189617" y="517601"/>
                  </a:lnTo>
                  <a:lnTo>
                    <a:pt x="3205873" y="529285"/>
                  </a:lnTo>
                  <a:lnTo>
                    <a:pt x="3217456" y="512660"/>
                  </a:lnTo>
                  <a:lnTo>
                    <a:pt x="3228746" y="495744"/>
                  </a:lnTo>
                  <a:lnTo>
                    <a:pt x="3239681" y="478624"/>
                  </a:lnTo>
                  <a:lnTo>
                    <a:pt x="3250196" y="461340"/>
                  </a:lnTo>
                  <a:close/>
                </a:path>
                <a:path w="3388995" h="9854565">
                  <a:moveTo>
                    <a:pt x="3253232" y="5032705"/>
                  </a:moveTo>
                  <a:lnTo>
                    <a:pt x="3242830" y="5015357"/>
                  </a:lnTo>
                  <a:lnTo>
                    <a:pt x="3232035" y="4998186"/>
                  </a:lnTo>
                  <a:lnTo>
                    <a:pt x="3220885" y="4981219"/>
                  </a:lnTo>
                  <a:lnTo>
                    <a:pt x="3209417" y="4964506"/>
                  </a:lnTo>
                  <a:lnTo>
                    <a:pt x="3193034" y="4976063"/>
                  </a:lnTo>
                  <a:lnTo>
                    <a:pt x="3204235" y="4992421"/>
                  </a:lnTo>
                  <a:lnTo>
                    <a:pt x="3215144" y="5009045"/>
                  </a:lnTo>
                  <a:lnTo>
                    <a:pt x="3225698" y="5025885"/>
                  </a:lnTo>
                  <a:lnTo>
                    <a:pt x="3235833" y="5042865"/>
                  </a:lnTo>
                  <a:lnTo>
                    <a:pt x="3253232" y="5032705"/>
                  </a:lnTo>
                  <a:close/>
                </a:path>
                <a:path w="3388995" h="9854565">
                  <a:moveTo>
                    <a:pt x="3253486" y="3249879"/>
                  </a:moveTo>
                  <a:lnTo>
                    <a:pt x="3236214" y="3239719"/>
                  </a:lnTo>
                  <a:lnTo>
                    <a:pt x="3226003" y="3256788"/>
                  </a:lnTo>
                  <a:lnTo>
                    <a:pt x="3215411" y="3273653"/>
                  </a:lnTo>
                  <a:lnTo>
                    <a:pt x="3204489" y="3290252"/>
                  </a:lnTo>
                  <a:lnTo>
                    <a:pt x="3193288" y="3306521"/>
                  </a:lnTo>
                  <a:lnTo>
                    <a:pt x="3209671" y="3318078"/>
                  </a:lnTo>
                  <a:lnTo>
                    <a:pt x="3221139" y="3301428"/>
                  </a:lnTo>
                  <a:lnTo>
                    <a:pt x="3232289" y="3284461"/>
                  </a:lnTo>
                  <a:lnTo>
                    <a:pt x="3243084" y="3267252"/>
                  </a:lnTo>
                  <a:lnTo>
                    <a:pt x="3253486" y="3249879"/>
                  </a:lnTo>
                  <a:close/>
                </a:path>
                <a:path w="3388995" h="9854565">
                  <a:moveTo>
                    <a:pt x="3256534" y="2244166"/>
                  </a:moveTo>
                  <a:lnTo>
                    <a:pt x="3246221" y="2226805"/>
                  </a:lnTo>
                  <a:lnTo>
                    <a:pt x="3235541" y="2209584"/>
                  </a:lnTo>
                  <a:lnTo>
                    <a:pt x="3224530" y="2192578"/>
                  </a:lnTo>
                  <a:lnTo>
                    <a:pt x="3213227" y="2175840"/>
                  </a:lnTo>
                  <a:lnTo>
                    <a:pt x="3196717" y="2187270"/>
                  </a:lnTo>
                  <a:lnTo>
                    <a:pt x="3207804" y="2203640"/>
                  </a:lnTo>
                  <a:lnTo>
                    <a:pt x="3218586" y="2220315"/>
                  </a:lnTo>
                  <a:lnTo>
                    <a:pt x="3229038" y="2237194"/>
                  </a:lnTo>
                  <a:lnTo>
                    <a:pt x="3239135" y="2254199"/>
                  </a:lnTo>
                  <a:lnTo>
                    <a:pt x="3256534" y="2244166"/>
                  </a:lnTo>
                  <a:close/>
                </a:path>
                <a:path w="3388995" h="9854565">
                  <a:moveTo>
                    <a:pt x="3256788" y="6038418"/>
                  </a:moveTo>
                  <a:lnTo>
                    <a:pt x="3239389" y="6028385"/>
                  </a:lnTo>
                  <a:lnTo>
                    <a:pt x="3229343" y="6045403"/>
                  </a:lnTo>
                  <a:lnTo>
                    <a:pt x="3218891" y="6062294"/>
                  </a:lnTo>
                  <a:lnTo>
                    <a:pt x="3208070" y="6079007"/>
                  </a:lnTo>
                  <a:lnTo>
                    <a:pt x="3196971" y="6095441"/>
                  </a:lnTo>
                  <a:lnTo>
                    <a:pt x="3213481" y="6106871"/>
                  </a:lnTo>
                  <a:lnTo>
                    <a:pt x="3224847" y="6090132"/>
                  </a:lnTo>
                  <a:lnTo>
                    <a:pt x="3235896" y="6073076"/>
                  </a:lnTo>
                  <a:lnTo>
                    <a:pt x="3246551" y="6055817"/>
                  </a:lnTo>
                  <a:lnTo>
                    <a:pt x="3256788" y="6038418"/>
                  </a:lnTo>
                  <a:close/>
                </a:path>
                <a:path w="3388995" h="9854565">
                  <a:moveTo>
                    <a:pt x="3321062" y="315925"/>
                  </a:moveTo>
                  <a:lnTo>
                    <a:pt x="3302393" y="308559"/>
                  </a:lnTo>
                  <a:lnTo>
                    <a:pt x="3295015" y="326986"/>
                  </a:lnTo>
                  <a:lnTo>
                    <a:pt x="3287230" y="345287"/>
                  </a:lnTo>
                  <a:lnTo>
                    <a:pt x="3279076" y="363410"/>
                  </a:lnTo>
                  <a:lnTo>
                    <a:pt x="3270643" y="381330"/>
                  </a:lnTo>
                  <a:lnTo>
                    <a:pt x="3288677" y="390093"/>
                  </a:lnTo>
                  <a:lnTo>
                    <a:pt x="3297288" y="371843"/>
                  </a:lnTo>
                  <a:lnTo>
                    <a:pt x="3305581" y="353352"/>
                  </a:lnTo>
                  <a:lnTo>
                    <a:pt x="3313519" y="334683"/>
                  </a:lnTo>
                  <a:lnTo>
                    <a:pt x="3321062" y="315925"/>
                  </a:lnTo>
                  <a:close/>
                </a:path>
                <a:path w="3388995" h="9854565">
                  <a:moveTo>
                    <a:pt x="3323209" y="5178628"/>
                  </a:moveTo>
                  <a:lnTo>
                    <a:pt x="3315779" y="5159807"/>
                  </a:lnTo>
                  <a:lnTo>
                    <a:pt x="3307969" y="5141087"/>
                  </a:lnTo>
                  <a:lnTo>
                    <a:pt x="3299777" y="5122532"/>
                  </a:lnTo>
                  <a:lnTo>
                    <a:pt x="3291205" y="5104206"/>
                  </a:lnTo>
                  <a:lnTo>
                    <a:pt x="3273171" y="5112842"/>
                  </a:lnTo>
                  <a:lnTo>
                    <a:pt x="3281489" y="5130787"/>
                  </a:lnTo>
                  <a:lnTo>
                    <a:pt x="3289516" y="5148961"/>
                  </a:lnTo>
                  <a:lnTo>
                    <a:pt x="3297199" y="5167300"/>
                  </a:lnTo>
                  <a:lnTo>
                    <a:pt x="3304540" y="5185740"/>
                  </a:lnTo>
                  <a:lnTo>
                    <a:pt x="3323209" y="5178628"/>
                  </a:lnTo>
                  <a:close/>
                </a:path>
                <a:path w="3388995" h="9854565">
                  <a:moveTo>
                    <a:pt x="3323463" y="3103956"/>
                  </a:moveTo>
                  <a:lnTo>
                    <a:pt x="3304794" y="3096717"/>
                  </a:lnTo>
                  <a:lnTo>
                    <a:pt x="3297453" y="3115170"/>
                  </a:lnTo>
                  <a:lnTo>
                    <a:pt x="3289770" y="3133509"/>
                  </a:lnTo>
                  <a:lnTo>
                    <a:pt x="3281743" y="3151682"/>
                  </a:lnTo>
                  <a:lnTo>
                    <a:pt x="3273425" y="3169615"/>
                  </a:lnTo>
                  <a:lnTo>
                    <a:pt x="3291459" y="3178378"/>
                  </a:lnTo>
                  <a:lnTo>
                    <a:pt x="3300044" y="3160064"/>
                  </a:lnTo>
                  <a:lnTo>
                    <a:pt x="3308261" y="3141510"/>
                  </a:lnTo>
                  <a:lnTo>
                    <a:pt x="3316084" y="3122790"/>
                  </a:lnTo>
                  <a:lnTo>
                    <a:pt x="3323463" y="3103956"/>
                  </a:lnTo>
                  <a:close/>
                </a:path>
                <a:path w="3388995" h="9854565">
                  <a:moveTo>
                    <a:pt x="3325622" y="2390597"/>
                  </a:moveTo>
                  <a:lnTo>
                    <a:pt x="3318281" y="2371699"/>
                  </a:lnTo>
                  <a:lnTo>
                    <a:pt x="3310572" y="2352929"/>
                  </a:lnTo>
                  <a:lnTo>
                    <a:pt x="3302470" y="2334323"/>
                  </a:lnTo>
                  <a:lnTo>
                    <a:pt x="3293999" y="2315921"/>
                  </a:lnTo>
                  <a:lnTo>
                    <a:pt x="3275965" y="2324557"/>
                  </a:lnTo>
                  <a:lnTo>
                    <a:pt x="3284194" y="2342527"/>
                  </a:lnTo>
                  <a:lnTo>
                    <a:pt x="3292106" y="2360739"/>
                  </a:lnTo>
                  <a:lnTo>
                    <a:pt x="3299663" y="2379129"/>
                  </a:lnTo>
                  <a:lnTo>
                    <a:pt x="3306826" y="2397582"/>
                  </a:lnTo>
                  <a:lnTo>
                    <a:pt x="3325622" y="2390597"/>
                  </a:lnTo>
                  <a:close/>
                </a:path>
                <a:path w="3388995" h="9854565">
                  <a:moveTo>
                    <a:pt x="3325876" y="5891860"/>
                  </a:moveTo>
                  <a:lnTo>
                    <a:pt x="3307080" y="5884875"/>
                  </a:lnTo>
                  <a:lnTo>
                    <a:pt x="3299917" y="5903404"/>
                  </a:lnTo>
                  <a:lnTo>
                    <a:pt x="3292360" y="5921794"/>
                  </a:lnTo>
                  <a:lnTo>
                    <a:pt x="3284448" y="5940018"/>
                  </a:lnTo>
                  <a:lnTo>
                    <a:pt x="3276219" y="5958027"/>
                  </a:lnTo>
                  <a:lnTo>
                    <a:pt x="3294380" y="5966536"/>
                  </a:lnTo>
                  <a:lnTo>
                    <a:pt x="3302774" y="5948197"/>
                  </a:lnTo>
                  <a:lnTo>
                    <a:pt x="3310839" y="5929579"/>
                  </a:lnTo>
                  <a:lnTo>
                    <a:pt x="3318535" y="5910783"/>
                  </a:lnTo>
                  <a:lnTo>
                    <a:pt x="3325876" y="5891860"/>
                  </a:lnTo>
                  <a:close/>
                </a:path>
                <a:path w="3388995" h="9854565">
                  <a:moveTo>
                    <a:pt x="3367544" y="160731"/>
                  </a:moveTo>
                  <a:lnTo>
                    <a:pt x="3347859" y="156667"/>
                  </a:lnTo>
                  <a:lnTo>
                    <a:pt x="3343541" y="175996"/>
                  </a:lnTo>
                  <a:lnTo>
                    <a:pt x="3338817" y="195275"/>
                  </a:lnTo>
                  <a:lnTo>
                    <a:pt x="3333686" y="214464"/>
                  </a:lnTo>
                  <a:lnTo>
                    <a:pt x="3328174" y="233502"/>
                  </a:lnTo>
                  <a:lnTo>
                    <a:pt x="3347478" y="239217"/>
                  </a:lnTo>
                  <a:lnTo>
                    <a:pt x="3353016" y="219849"/>
                  </a:lnTo>
                  <a:lnTo>
                    <a:pt x="3358223" y="200266"/>
                  </a:lnTo>
                  <a:lnTo>
                    <a:pt x="3363061" y="180543"/>
                  </a:lnTo>
                  <a:lnTo>
                    <a:pt x="3367544" y="160731"/>
                  </a:lnTo>
                  <a:close/>
                </a:path>
                <a:path w="3388995" h="9854565">
                  <a:moveTo>
                    <a:pt x="3368675" y="5333949"/>
                  </a:moveTo>
                  <a:lnTo>
                    <a:pt x="3364357" y="5314150"/>
                  </a:lnTo>
                  <a:lnTo>
                    <a:pt x="3359658" y="5294414"/>
                  </a:lnTo>
                  <a:lnTo>
                    <a:pt x="3354565" y="5274792"/>
                  </a:lnTo>
                  <a:lnTo>
                    <a:pt x="3349117" y="5255336"/>
                  </a:lnTo>
                  <a:lnTo>
                    <a:pt x="3329813" y="5260924"/>
                  </a:lnTo>
                  <a:lnTo>
                    <a:pt x="3335159" y="5279999"/>
                  </a:lnTo>
                  <a:lnTo>
                    <a:pt x="3340163" y="5299240"/>
                  </a:lnTo>
                  <a:lnTo>
                    <a:pt x="3344773" y="5318595"/>
                  </a:lnTo>
                  <a:lnTo>
                    <a:pt x="3348990" y="5338013"/>
                  </a:lnTo>
                  <a:lnTo>
                    <a:pt x="3368675" y="5333949"/>
                  </a:lnTo>
                  <a:close/>
                </a:path>
                <a:path w="3388995" h="9854565">
                  <a:moveTo>
                    <a:pt x="3368802" y="2948508"/>
                  </a:moveTo>
                  <a:lnTo>
                    <a:pt x="3349117" y="2944444"/>
                  </a:lnTo>
                  <a:lnTo>
                    <a:pt x="3344976" y="2963875"/>
                  </a:lnTo>
                  <a:lnTo>
                    <a:pt x="3340392" y="2983230"/>
                  </a:lnTo>
                  <a:lnTo>
                    <a:pt x="3335413" y="3002470"/>
                  </a:lnTo>
                  <a:lnTo>
                    <a:pt x="3330067" y="3021533"/>
                  </a:lnTo>
                  <a:lnTo>
                    <a:pt x="3349371" y="3027121"/>
                  </a:lnTo>
                  <a:lnTo>
                    <a:pt x="3354794" y="3007677"/>
                  </a:lnTo>
                  <a:lnTo>
                    <a:pt x="3359848" y="2988056"/>
                  </a:lnTo>
                  <a:lnTo>
                    <a:pt x="3364509" y="2968320"/>
                  </a:lnTo>
                  <a:lnTo>
                    <a:pt x="3368802" y="2948508"/>
                  </a:lnTo>
                  <a:close/>
                </a:path>
                <a:path w="3388995" h="9854565">
                  <a:moveTo>
                    <a:pt x="3369945" y="2546172"/>
                  </a:moveTo>
                  <a:lnTo>
                    <a:pt x="3365804" y="2526360"/>
                  </a:lnTo>
                  <a:lnTo>
                    <a:pt x="3361220" y="2506573"/>
                  </a:lnTo>
                  <a:lnTo>
                    <a:pt x="3356241" y="2486901"/>
                  </a:lnTo>
                  <a:lnTo>
                    <a:pt x="3350895" y="2467432"/>
                  </a:lnTo>
                  <a:lnTo>
                    <a:pt x="3331591" y="2473020"/>
                  </a:lnTo>
                  <a:lnTo>
                    <a:pt x="3336848" y="2492095"/>
                  </a:lnTo>
                  <a:lnTo>
                    <a:pt x="3341751" y="2511336"/>
                  </a:lnTo>
                  <a:lnTo>
                    <a:pt x="3346259" y="2530691"/>
                  </a:lnTo>
                  <a:lnTo>
                    <a:pt x="3350387" y="2550109"/>
                  </a:lnTo>
                  <a:lnTo>
                    <a:pt x="3369945" y="2546172"/>
                  </a:lnTo>
                  <a:close/>
                </a:path>
                <a:path w="3388995" h="9854565">
                  <a:moveTo>
                    <a:pt x="3370199" y="5736285"/>
                  </a:moveTo>
                  <a:lnTo>
                    <a:pt x="3350514" y="5732348"/>
                  </a:lnTo>
                  <a:lnTo>
                    <a:pt x="3346412" y="5751715"/>
                  </a:lnTo>
                  <a:lnTo>
                    <a:pt x="3341941" y="5771083"/>
                  </a:lnTo>
                  <a:lnTo>
                    <a:pt x="3337077" y="5790362"/>
                  </a:lnTo>
                  <a:lnTo>
                    <a:pt x="3331845" y="5809437"/>
                  </a:lnTo>
                  <a:lnTo>
                    <a:pt x="3351149" y="5815025"/>
                  </a:lnTo>
                  <a:lnTo>
                    <a:pt x="3356483" y="5795492"/>
                  </a:lnTo>
                  <a:lnTo>
                    <a:pt x="3361436" y="5775807"/>
                  </a:lnTo>
                  <a:lnTo>
                    <a:pt x="3366008" y="5756046"/>
                  </a:lnTo>
                  <a:lnTo>
                    <a:pt x="3370199" y="5736285"/>
                  </a:lnTo>
                  <a:close/>
                </a:path>
                <a:path w="3388995" h="9854565">
                  <a:moveTo>
                    <a:pt x="3388372" y="889"/>
                  </a:moveTo>
                  <a:lnTo>
                    <a:pt x="3368306" y="0"/>
                  </a:lnTo>
                  <a:lnTo>
                    <a:pt x="3367138" y="19761"/>
                  </a:lnTo>
                  <a:lnTo>
                    <a:pt x="3365550" y="39547"/>
                  </a:lnTo>
                  <a:lnTo>
                    <a:pt x="3363569" y="59321"/>
                  </a:lnTo>
                  <a:lnTo>
                    <a:pt x="3361194" y="78994"/>
                  </a:lnTo>
                  <a:lnTo>
                    <a:pt x="3381133" y="81534"/>
                  </a:lnTo>
                  <a:lnTo>
                    <a:pt x="3383508" y="61531"/>
                  </a:lnTo>
                  <a:lnTo>
                    <a:pt x="3385515" y="41363"/>
                  </a:lnTo>
                  <a:lnTo>
                    <a:pt x="3387128" y="21120"/>
                  </a:lnTo>
                  <a:lnTo>
                    <a:pt x="3388372" y="889"/>
                  </a:lnTo>
                  <a:close/>
                </a:path>
                <a:path w="3388995" h="9854565">
                  <a:moveTo>
                    <a:pt x="3388614" y="5494477"/>
                  </a:moveTo>
                  <a:lnTo>
                    <a:pt x="3387534" y="5474322"/>
                  </a:lnTo>
                  <a:lnTo>
                    <a:pt x="3386048" y="5454116"/>
                  </a:lnTo>
                  <a:lnTo>
                    <a:pt x="3384156" y="5433923"/>
                  </a:lnTo>
                  <a:lnTo>
                    <a:pt x="3381883" y="5413832"/>
                  </a:lnTo>
                  <a:lnTo>
                    <a:pt x="3361944" y="5416245"/>
                  </a:lnTo>
                  <a:lnTo>
                    <a:pt x="3364204" y="5435955"/>
                  </a:lnTo>
                  <a:lnTo>
                    <a:pt x="3366046" y="5455767"/>
                  </a:lnTo>
                  <a:lnTo>
                    <a:pt x="3367494" y="5475592"/>
                  </a:lnTo>
                  <a:lnTo>
                    <a:pt x="3368548" y="5495366"/>
                  </a:lnTo>
                  <a:lnTo>
                    <a:pt x="3388614" y="5494477"/>
                  </a:lnTo>
                  <a:close/>
                </a:path>
                <a:path w="3388995" h="9854565">
                  <a:moveTo>
                    <a:pt x="3388614" y="2787853"/>
                  </a:moveTo>
                  <a:lnTo>
                    <a:pt x="3368675" y="2787091"/>
                  </a:lnTo>
                  <a:lnTo>
                    <a:pt x="3367595" y="2806852"/>
                  </a:lnTo>
                  <a:lnTo>
                    <a:pt x="3366135" y="2826639"/>
                  </a:lnTo>
                  <a:lnTo>
                    <a:pt x="3364280" y="2846413"/>
                  </a:lnTo>
                  <a:lnTo>
                    <a:pt x="3362071" y="2866085"/>
                  </a:lnTo>
                  <a:lnTo>
                    <a:pt x="3382010" y="2868625"/>
                  </a:lnTo>
                  <a:lnTo>
                    <a:pt x="3384270" y="2848546"/>
                  </a:lnTo>
                  <a:lnTo>
                    <a:pt x="3386112" y="2828340"/>
                  </a:lnTo>
                  <a:lnTo>
                    <a:pt x="3387560" y="2808084"/>
                  </a:lnTo>
                  <a:lnTo>
                    <a:pt x="3388614" y="2787853"/>
                  </a:lnTo>
                  <a:close/>
                </a:path>
                <a:path w="3388995" h="9854565">
                  <a:moveTo>
                    <a:pt x="3388868" y="5575503"/>
                  </a:moveTo>
                  <a:lnTo>
                    <a:pt x="3368929" y="5574741"/>
                  </a:lnTo>
                  <a:lnTo>
                    <a:pt x="3367976" y="5594578"/>
                  </a:lnTo>
                  <a:lnTo>
                    <a:pt x="3366643" y="5614403"/>
                  </a:lnTo>
                  <a:lnTo>
                    <a:pt x="3364928" y="5634177"/>
                  </a:lnTo>
                  <a:lnTo>
                    <a:pt x="3362833" y="5653862"/>
                  </a:lnTo>
                  <a:lnTo>
                    <a:pt x="3382772" y="5656275"/>
                  </a:lnTo>
                  <a:lnTo>
                    <a:pt x="3384880" y="5636120"/>
                  </a:lnTo>
                  <a:lnTo>
                    <a:pt x="3386620" y="5615889"/>
                  </a:lnTo>
                  <a:lnTo>
                    <a:pt x="3387966" y="5595671"/>
                  </a:lnTo>
                  <a:lnTo>
                    <a:pt x="3388868" y="5575503"/>
                  </a:lnTo>
                  <a:close/>
                </a:path>
                <a:path w="3388995" h="9854565">
                  <a:moveTo>
                    <a:pt x="3388868" y="2706954"/>
                  </a:moveTo>
                  <a:lnTo>
                    <a:pt x="3387902" y="2686735"/>
                  </a:lnTo>
                  <a:lnTo>
                    <a:pt x="3386556" y="2666479"/>
                  </a:lnTo>
                  <a:lnTo>
                    <a:pt x="3384804" y="2646273"/>
                  </a:lnTo>
                  <a:lnTo>
                    <a:pt x="3382645" y="2626182"/>
                  </a:lnTo>
                  <a:lnTo>
                    <a:pt x="3362706" y="2628468"/>
                  </a:lnTo>
                  <a:lnTo>
                    <a:pt x="3364814" y="2648178"/>
                  </a:lnTo>
                  <a:lnTo>
                    <a:pt x="3366554" y="2668003"/>
                  </a:lnTo>
                  <a:lnTo>
                    <a:pt x="3367900" y="2687878"/>
                  </a:lnTo>
                  <a:lnTo>
                    <a:pt x="3368802" y="2707716"/>
                  </a:lnTo>
                  <a:lnTo>
                    <a:pt x="3388868" y="270695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01767" y="3392588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7268" y="3519106"/>
              <a:ext cx="1533785" cy="16149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5559" y="3561829"/>
              <a:ext cx="1230845" cy="12253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00217" y="3591026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0770" y="0"/>
                  </a:moveTo>
                  <a:lnTo>
                    <a:pt x="533131" y="1924"/>
                  </a:lnTo>
                  <a:lnTo>
                    <a:pt x="486554" y="7599"/>
                  </a:lnTo>
                  <a:lnTo>
                    <a:pt x="441188" y="16875"/>
                  </a:lnTo>
                  <a:lnTo>
                    <a:pt x="397182" y="29603"/>
                  </a:lnTo>
                  <a:lnTo>
                    <a:pt x="354687" y="45632"/>
                  </a:lnTo>
                  <a:lnTo>
                    <a:pt x="313850" y="64814"/>
                  </a:lnTo>
                  <a:lnTo>
                    <a:pt x="274822" y="87000"/>
                  </a:lnTo>
                  <a:lnTo>
                    <a:pt x="237753" y="112040"/>
                  </a:lnTo>
                  <a:lnTo>
                    <a:pt x="202790" y="139784"/>
                  </a:lnTo>
                  <a:lnTo>
                    <a:pt x="170084" y="170084"/>
                  </a:lnTo>
                  <a:lnTo>
                    <a:pt x="139784" y="202790"/>
                  </a:lnTo>
                  <a:lnTo>
                    <a:pt x="112040" y="237753"/>
                  </a:lnTo>
                  <a:lnTo>
                    <a:pt x="87000" y="274822"/>
                  </a:lnTo>
                  <a:lnTo>
                    <a:pt x="64814" y="313850"/>
                  </a:lnTo>
                  <a:lnTo>
                    <a:pt x="45632" y="354687"/>
                  </a:lnTo>
                  <a:lnTo>
                    <a:pt x="29603" y="397182"/>
                  </a:lnTo>
                  <a:lnTo>
                    <a:pt x="16875" y="441188"/>
                  </a:lnTo>
                  <a:lnTo>
                    <a:pt x="7599" y="486554"/>
                  </a:lnTo>
                  <a:lnTo>
                    <a:pt x="1924" y="533131"/>
                  </a:lnTo>
                  <a:lnTo>
                    <a:pt x="0" y="580771"/>
                  </a:lnTo>
                  <a:lnTo>
                    <a:pt x="1924" y="628410"/>
                  </a:lnTo>
                  <a:lnTo>
                    <a:pt x="7599" y="674987"/>
                  </a:lnTo>
                  <a:lnTo>
                    <a:pt x="16875" y="720353"/>
                  </a:lnTo>
                  <a:lnTo>
                    <a:pt x="29603" y="764359"/>
                  </a:lnTo>
                  <a:lnTo>
                    <a:pt x="45632" y="806854"/>
                  </a:lnTo>
                  <a:lnTo>
                    <a:pt x="64814" y="847691"/>
                  </a:lnTo>
                  <a:lnTo>
                    <a:pt x="87000" y="886719"/>
                  </a:lnTo>
                  <a:lnTo>
                    <a:pt x="112040" y="923788"/>
                  </a:lnTo>
                  <a:lnTo>
                    <a:pt x="139784" y="958751"/>
                  </a:lnTo>
                  <a:lnTo>
                    <a:pt x="170084" y="991457"/>
                  </a:lnTo>
                  <a:lnTo>
                    <a:pt x="202790" y="1021757"/>
                  </a:lnTo>
                  <a:lnTo>
                    <a:pt x="237753" y="1049501"/>
                  </a:lnTo>
                  <a:lnTo>
                    <a:pt x="274822" y="1074541"/>
                  </a:lnTo>
                  <a:lnTo>
                    <a:pt x="313850" y="1096727"/>
                  </a:lnTo>
                  <a:lnTo>
                    <a:pt x="354687" y="1115909"/>
                  </a:lnTo>
                  <a:lnTo>
                    <a:pt x="397182" y="1131938"/>
                  </a:lnTo>
                  <a:lnTo>
                    <a:pt x="441188" y="1144666"/>
                  </a:lnTo>
                  <a:lnTo>
                    <a:pt x="486554" y="1153942"/>
                  </a:lnTo>
                  <a:lnTo>
                    <a:pt x="533131" y="1159617"/>
                  </a:lnTo>
                  <a:lnTo>
                    <a:pt x="580770" y="1161542"/>
                  </a:lnTo>
                  <a:lnTo>
                    <a:pt x="628392" y="1159617"/>
                  </a:lnTo>
                  <a:lnTo>
                    <a:pt x="674956" y="1153942"/>
                  </a:lnTo>
                  <a:lnTo>
                    <a:pt x="720312" y="1144666"/>
                  </a:lnTo>
                  <a:lnTo>
                    <a:pt x="764310" y="1131938"/>
                  </a:lnTo>
                  <a:lnTo>
                    <a:pt x="806801" y="1115909"/>
                  </a:lnTo>
                  <a:lnTo>
                    <a:pt x="847635" y="1096727"/>
                  </a:lnTo>
                  <a:lnTo>
                    <a:pt x="886662" y="1074541"/>
                  </a:lnTo>
                  <a:lnTo>
                    <a:pt x="923733" y="1049501"/>
                  </a:lnTo>
                  <a:lnTo>
                    <a:pt x="958699" y="1021757"/>
                  </a:lnTo>
                  <a:lnTo>
                    <a:pt x="991409" y="991457"/>
                  </a:lnTo>
                  <a:lnTo>
                    <a:pt x="1021714" y="958751"/>
                  </a:lnTo>
                  <a:lnTo>
                    <a:pt x="1049465" y="923788"/>
                  </a:lnTo>
                  <a:lnTo>
                    <a:pt x="1074511" y="886719"/>
                  </a:lnTo>
                  <a:lnTo>
                    <a:pt x="1096703" y="847691"/>
                  </a:lnTo>
                  <a:lnTo>
                    <a:pt x="1115891" y="806854"/>
                  </a:lnTo>
                  <a:lnTo>
                    <a:pt x="1131926" y="764359"/>
                  </a:lnTo>
                  <a:lnTo>
                    <a:pt x="1144658" y="720353"/>
                  </a:lnTo>
                  <a:lnTo>
                    <a:pt x="1153938" y="674987"/>
                  </a:lnTo>
                  <a:lnTo>
                    <a:pt x="1159616" y="628410"/>
                  </a:lnTo>
                  <a:lnTo>
                    <a:pt x="1161541" y="580771"/>
                  </a:lnTo>
                  <a:lnTo>
                    <a:pt x="1159616" y="533131"/>
                  </a:lnTo>
                  <a:lnTo>
                    <a:pt x="1153938" y="486554"/>
                  </a:lnTo>
                  <a:lnTo>
                    <a:pt x="1144658" y="441188"/>
                  </a:lnTo>
                  <a:lnTo>
                    <a:pt x="1131926" y="397182"/>
                  </a:lnTo>
                  <a:lnTo>
                    <a:pt x="1115891" y="354687"/>
                  </a:lnTo>
                  <a:lnTo>
                    <a:pt x="1096703" y="313850"/>
                  </a:lnTo>
                  <a:lnTo>
                    <a:pt x="1074511" y="274822"/>
                  </a:lnTo>
                  <a:lnTo>
                    <a:pt x="1049465" y="237753"/>
                  </a:lnTo>
                  <a:lnTo>
                    <a:pt x="1021714" y="202790"/>
                  </a:lnTo>
                  <a:lnTo>
                    <a:pt x="991409" y="170084"/>
                  </a:lnTo>
                  <a:lnTo>
                    <a:pt x="958699" y="139784"/>
                  </a:lnTo>
                  <a:lnTo>
                    <a:pt x="923733" y="112040"/>
                  </a:lnTo>
                  <a:lnTo>
                    <a:pt x="886662" y="87000"/>
                  </a:lnTo>
                  <a:lnTo>
                    <a:pt x="847635" y="64814"/>
                  </a:lnTo>
                  <a:lnTo>
                    <a:pt x="806801" y="45632"/>
                  </a:lnTo>
                  <a:lnTo>
                    <a:pt x="764310" y="29603"/>
                  </a:lnTo>
                  <a:lnTo>
                    <a:pt x="720312" y="16875"/>
                  </a:lnTo>
                  <a:lnTo>
                    <a:pt x="674956" y="7599"/>
                  </a:lnTo>
                  <a:lnTo>
                    <a:pt x="628392" y="1924"/>
                  </a:lnTo>
                  <a:lnTo>
                    <a:pt x="58077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3962" y="4794059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9463" y="4920563"/>
              <a:ext cx="1533785" cy="16149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7754" y="4963299"/>
              <a:ext cx="1230841" cy="12253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2412" y="4992484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0770" y="0"/>
                  </a:moveTo>
                  <a:lnTo>
                    <a:pt x="533131" y="1924"/>
                  </a:lnTo>
                  <a:lnTo>
                    <a:pt x="486554" y="7599"/>
                  </a:lnTo>
                  <a:lnTo>
                    <a:pt x="441188" y="16875"/>
                  </a:lnTo>
                  <a:lnTo>
                    <a:pt x="397182" y="29603"/>
                  </a:lnTo>
                  <a:lnTo>
                    <a:pt x="354687" y="45632"/>
                  </a:lnTo>
                  <a:lnTo>
                    <a:pt x="313850" y="64814"/>
                  </a:lnTo>
                  <a:lnTo>
                    <a:pt x="274822" y="87000"/>
                  </a:lnTo>
                  <a:lnTo>
                    <a:pt x="237753" y="112040"/>
                  </a:lnTo>
                  <a:lnTo>
                    <a:pt x="202790" y="139784"/>
                  </a:lnTo>
                  <a:lnTo>
                    <a:pt x="170084" y="170084"/>
                  </a:lnTo>
                  <a:lnTo>
                    <a:pt x="139784" y="202790"/>
                  </a:lnTo>
                  <a:lnTo>
                    <a:pt x="112040" y="237753"/>
                  </a:lnTo>
                  <a:lnTo>
                    <a:pt x="87000" y="274822"/>
                  </a:lnTo>
                  <a:lnTo>
                    <a:pt x="64814" y="313850"/>
                  </a:lnTo>
                  <a:lnTo>
                    <a:pt x="45632" y="354687"/>
                  </a:lnTo>
                  <a:lnTo>
                    <a:pt x="29603" y="397182"/>
                  </a:lnTo>
                  <a:lnTo>
                    <a:pt x="16875" y="441188"/>
                  </a:lnTo>
                  <a:lnTo>
                    <a:pt x="7599" y="486554"/>
                  </a:lnTo>
                  <a:lnTo>
                    <a:pt x="1924" y="533131"/>
                  </a:lnTo>
                  <a:lnTo>
                    <a:pt x="0" y="580771"/>
                  </a:lnTo>
                  <a:lnTo>
                    <a:pt x="1924" y="628410"/>
                  </a:lnTo>
                  <a:lnTo>
                    <a:pt x="7599" y="674987"/>
                  </a:lnTo>
                  <a:lnTo>
                    <a:pt x="16875" y="720353"/>
                  </a:lnTo>
                  <a:lnTo>
                    <a:pt x="29603" y="764359"/>
                  </a:lnTo>
                  <a:lnTo>
                    <a:pt x="45632" y="806854"/>
                  </a:lnTo>
                  <a:lnTo>
                    <a:pt x="64814" y="847691"/>
                  </a:lnTo>
                  <a:lnTo>
                    <a:pt x="87000" y="886719"/>
                  </a:lnTo>
                  <a:lnTo>
                    <a:pt x="112040" y="923788"/>
                  </a:lnTo>
                  <a:lnTo>
                    <a:pt x="139784" y="958751"/>
                  </a:lnTo>
                  <a:lnTo>
                    <a:pt x="170084" y="991457"/>
                  </a:lnTo>
                  <a:lnTo>
                    <a:pt x="202790" y="1021757"/>
                  </a:lnTo>
                  <a:lnTo>
                    <a:pt x="237753" y="1049501"/>
                  </a:lnTo>
                  <a:lnTo>
                    <a:pt x="274822" y="1074541"/>
                  </a:lnTo>
                  <a:lnTo>
                    <a:pt x="313850" y="1096727"/>
                  </a:lnTo>
                  <a:lnTo>
                    <a:pt x="354687" y="1115909"/>
                  </a:lnTo>
                  <a:lnTo>
                    <a:pt x="397182" y="1131938"/>
                  </a:lnTo>
                  <a:lnTo>
                    <a:pt x="441188" y="1144666"/>
                  </a:lnTo>
                  <a:lnTo>
                    <a:pt x="486554" y="1153942"/>
                  </a:lnTo>
                  <a:lnTo>
                    <a:pt x="533131" y="1159617"/>
                  </a:lnTo>
                  <a:lnTo>
                    <a:pt x="580770" y="1161542"/>
                  </a:lnTo>
                  <a:lnTo>
                    <a:pt x="628392" y="1159617"/>
                  </a:lnTo>
                  <a:lnTo>
                    <a:pt x="674956" y="1153942"/>
                  </a:lnTo>
                  <a:lnTo>
                    <a:pt x="720312" y="1144666"/>
                  </a:lnTo>
                  <a:lnTo>
                    <a:pt x="764310" y="1131938"/>
                  </a:lnTo>
                  <a:lnTo>
                    <a:pt x="806801" y="1115909"/>
                  </a:lnTo>
                  <a:lnTo>
                    <a:pt x="847635" y="1096727"/>
                  </a:lnTo>
                  <a:lnTo>
                    <a:pt x="886662" y="1074541"/>
                  </a:lnTo>
                  <a:lnTo>
                    <a:pt x="923733" y="1049501"/>
                  </a:lnTo>
                  <a:lnTo>
                    <a:pt x="958699" y="1021757"/>
                  </a:lnTo>
                  <a:lnTo>
                    <a:pt x="991409" y="991457"/>
                  </a:lnTo>
                  <a:lnTo>
                    <a:pt x="1021714" y="958751"/>
                  </a:lnTo>
                  <a:lnTo>
                    <a:pt x="1049465" y="923788"/>
                  </a:lnTo>
                  <a:lnTo>
                    <a:pt x="1074511" y="886719"/>
                  </a:lnTo>
                  <a:lnTo>
                    <a:pt x="1096703" y="847691"/>
                  </a:lnTo>
                  <a:lnTo>
                    <a:pt x="1115891" y="806854"/>
                  </a:lnTo>
                  <a:lnTo>
                    <a:pt x="1131926" y="764359"/>
                  </a:lnTo>
                  <a:lnTo>
                    <a:pt x="1144658" y="720353"/>
                  </a:lnTo>
                  <a:lnTo>
                    <a:pt x="1153938" y="674987"/>
                  </a:lnTo>
                  <a:lnTo>
                    <a:pt x="1159616" y="628410"/>
                  </a:lnTo>
                  <a:lnTo>
                    <a:pt x="1161541" y="580771"/>
                  </a:lnTo>
                  <a:lnTo>
                    <a:pt x="1159616" y="533131"/>
                  </a:lnTo>
                  <a:lnTo>
                    <a:pt x="1153938" y="486554"/>
                  </a:lnTo>
                  <a:lnTo>
                    <a:pt x="1144658" y="441188"/>
                  </a:lnTo>
                  <a:lnTo>
                    <a:pt x="1131926" y="397182"/>
                  </a:lnTo>
                  <a:lnTo>
                    <a:pt x="1115891" y="354687"/>
                  </a:lnTo>
                  <a:lnTo>
                    <a:pt x="1096703" y="313850"/>
                  </a:lnTo>
                  <a:lnTo>
                    <a:pt x="1074511" y="274822"/>
                  </a:lnTo>
                  <a:lnTo>
                    <a:pt x="1049465" y="237753"/>
                  </a:lnTo>
                  <a:lnTo>
                    <a:pt x="1021714" y="202790"/>
                  </a:lnTo>
                  <a:lnTo>
                    <a:pt x="991409" y="170084"/>
                  </a:lnTo>
                  <a:lnTo>
                    <a:pt x="958699" y="139784"/>
                  </a:lnTo>
                  <a:lnTo>
                    <a:pt x="923733" y="112040"/>
                  </a:lnTo>
                  <a:lnTo>
                    <a:pt x="886662" y="87000"/>
                  </a:lnTo>
                  <a:lnTo>
                    <a:pt x="847635" y="64814"/>
                  </a:lnTo>
                  <a:lnTo>
                    <a:pt x="806801" y="45632"/>
                  </a:lnTo>
                  <a:lnTo>
                    <a:pt x="764310" y="29603"/>
                  </a:lnTo>
                  <a:lnTo>
                    <a:pt x="720312" y="16875"/>
                  </a:lnTo>
                  <a:lnTo>
                    <a:pt x="674956" y="7599"/>
                  </a:lnTo>
                  <a:lnTo>
                    <a:pt x="628392" y="1924"/>
                  </a:lnTo>
                  <a:lnTo>
                    <a:pt x="58077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7068" y="6177165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2569" y="6303670"/>
              <a:ext cx="1533785" cy="16149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0860" y="6346405"/>
              <a:ext cx="1230845" cy="122538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95518" y="6375590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0770" y="0"/>
                  </a:moveTo>
                  <a:lnTo>
                    <a:pt x="533131" y="1924"/>
                  </a:lnTo>
                  <a:lnTo>
                    <a:pt x="486554" y="7599"/>
                  </a:lnTo>
                  <a:lnTo>
                    <a:pt x="441188" y="16875"/>
                  </a:lnTo>
                  <a:lnTo>
                    <a:pt x="397182" y="29603"/>
                  </a:lnTo>
                  <a:lnTo>
                    <a:pt x="354687" y="45632"/>
                  </a:lnTo>
                  <a:lnTo>
                    <a:pt x="313850" y="64814"/>
                  </a:lnTo>
                  <a:lnTo>
                    <a:pt x="274822" y="87000"/>
                  </a:lnTo>
                  <a:lnTo>
                    <a:pt x="237753" y="112040"/>
                  </a:lnTo>
                  <a:lnTo>
                    <a:pt x="202790" y="139784"/>
                  </a:lnTo>
                  <a:lnTo>
                    <a:pt x="170084" y="170084"/>
                  </a:lnTo>
                  <a:lnTo>
                    <a:pt x="139784" y="202790"/>
                  </a:lnTo>
                  <a:lnTo>
                    <a:pt x="112040" y="237753"/>
                  </a:lnTo>
                  <a:lnTo>
                    <a:pt x="87000" y="274822"/>
                  </a:lnTo>
                  <a:lnTo>
                    <a:pt x="64814" y="313850"/>
                  </a:lnTo>
                  <a:lnTo>
                    <a:pt x="45632" y="354687"/>
                  </a:lnTo>
                  <a:lnTo>
                    <a:pt x="29603" y="397182"/>
                  </a:lnTo>
                  <a:lnTo>
                    <a:pt x="16875" y="441188"/>
                  </a:lnTo>
                  <a:lnTo>
                    <a:pt x="7599" y="486554"/>
                  </a:lnTo>
                  <a:lnTo>
                    <a:pt x="1924" y="533131"/>
                  </a:lnTo>
                  <a:lnTo>
                    <a:pt x="0" y="580771"/>
                  </a:lnTo>
                  <a:lnTo>
                    <a:pt x="1924" y="628410"/>
                  </a:lnTo>
                  <a:lnTo>
                    <a:pt x="7599" y="674987"/>
                  </a:lnTo>
                  <a:lnTo>
                    <a:pt x="16875" y="720353"/>
                  </a:lnTo>
                  <a:lnTo>
                    <a:pt x="29603" y="764359"/>
                  </a:lnTo>
                  <a:lnTo>
                    <a:pt x="45632" y="806854"/>
                  </a:lnTo>
                  <a:lnTo>
                    <a:pt x="64814" y="847691"/>
                  </a:lnTo>
                  <a:lnTo>
                    <a:pt x="87000" y="886719"/>
                  </a:lnTo>
                  <a:lnTo>
                    <a:pt x="112040" y="923788"/>
                  </a:lnTo>
                  <a:lnTo>
                    <a:pt x="139784" y="958751"/>
                  </a:lnTo>
                  <a:lnTo>
                    <a:pt x="170084" y="991457"/>
                  </a:lnTo>
                  <a:lnTo>
                    <a:pt x="202790" y="1021757"/>
                  </a:lnTo>
                  <a:lnTo>
                    <a:pt x="237753" y="1049501"/>
                  </a:lnTo>
                  <a:lnTo>
                    <a:pt x="274822" y="1074541"/>
                  </a:lnTo>
                  <a:lnTo>
                    <a:pt x="313850" y="1096727"/>
                  </a:lnTo>
                  <a:lnTo>
                    <a:pt x="354687" y="1115909"/>
                  </a:lnTo>
                  <a:lnTo>
                    <a:pt x="397182" y="1131938"/>
                  </a:lnTo>
                  <a:lnTo>
                    <a:pt x="441188" y="1144666"/>
                  </a:lnTo>
                  <a:lnTo>
                    <a:pt x="486554" y="1153942"/>
                  </a:lnTo>
                  <a:lnTo>
                    <a:pt x="533131" y="1159617"/>
                  </a:lnTo>
                  <a:lnTo>
                    <a:pt x="580770" y="1161542"/>
                  </a:lnTo>
                  <a:lnTo>
                    <a:pt x="628392" y="1159617"/>
                  </a:lnTo>
                  <a:lnTo>
                    <a:pt x="674956" y="1153942"/>
                  </a:lnTo>
                  <a:lnTo>
                    <a:pt x="720312" y="1144666"/>
                  </a:lnTo>
                  <a:lnTo>
                    <a:pt x="764310" y="1131938"/>
                  </a:lnTo>
                  <a:lnTo>
                    <a:pt x="806801" y="1115909"/>
                  </a:lnTo>
                  <a:lnTo>
                    <a:pt x="847635" y="1096727"/>
                  </a:lnTo>
                  <a:lnTo>
                    <a:pt x="886662" y="1074541"/>
                  </a:lnTo>
                  <a:lnTo>
                    <a:pt x="923733" y="1049501"/>
                  </a:lnTo>
                  <a:lnTo>
                    <a:pt x="958699" y="1021757"/>
                  </a:lnTo>
                  <a:lnTo>
                    <a:pt x="991409" y="991457"/>
                  </a:lnTo>
                  <a:lnTo>
                    <a:pt x="1021714" y="958751"/>
                  </a:lnTo>
                  <a:lnTo>
                    <a:pt x="1049465" y="923788"/>
                  </a:lnTo>
                  <a:lnTo>
                    <a:pt x="1074511" y="886719"/>
                  </a:lnTo>
                  <a:lnTo>
                    <a:pt x="1096703" y="847691"/>
                  </a:lnTo>
                  <a:lnTo>
                    <a:pt x="1115891" y="806854"/>
                  </a:lnTo>
                  <a:lnTo>
                    <a:pt x="1131926" y="764359"/>
                  </a:lnTo>
                  <a:lnTo>
                    <a:pt x="1144658" y="720353"/>
                  </a:lnTo>
                  <a:lnTo>
                    <a:pt x="1153938" y="674987"/>
                  </a:lnTo>
                  <a:lnTo>
                    <a:pt x="1159616" y="628410"/>
                  </a:lnTo>
                  <a:lnTo>
                    <a:pt x="1161541" y="580771"/>
                  </a:lnTo>
                  <a:lnTo>
                    <a:pt x="1159616" y="533131"/>
                  </a:lnTo>
                  <a:lnTo>
                    <a:pt x="1153938" y="486554"/>
                  </a:lnTo>
                  <a:lnTo>
                    <a:pt x="1144658" y="441188"/>
                  </a:lnTo>
                  <a:lnTo>
                    <a:pt x="1131926" y="397182"/>
                  </a:lnTo>
                  <a:lnTo>
                    <a:pt x="1115891" y="354687"/>
                  </a:lnTo>
                  <a:lnTo>
                    <a:pt x="1096703" y="313850"/>
                  </a:lnTo>
                  <a:lnTo>
                    <a:pt x="1074511" y="274822"/>
                  </a:lnTo>
                  <a:lnTo>
                    <a:pt x="1049465" y="237753"/>
                  </a:lnTo>
                  <a:lnTo>
                    <a:pt x="1021714" y="202790"/>
                  </a:lnTo>
                  <a:lnTo>
                    <a:pt x="991409" y="170084"/>
                  </a:lnTo>
                  <a:lnTo>
                    <a:pt x="958699" y="139784"/>
                  </a:lnTo>
                  <a:lnTo>
                    <a:pt x="923733" y="112040"/>
                  </a:lnTo>
                  <a:lnTo>
                    <a:pt x="886662" y="87000"/>
                  </a:lnTo>
                  <a:lnTo>
                    <a:pt x="847635" y="64814"/>
                  </a:lnTo>
                  <a:lnTo>
                    <a:pt x="806801" y="45632"/>
                  </a:lnTo>
                  <a:lnTo>
                    <a:pt x="764310" y="29603"/>
                  </a:lnTo>
                  <a:lnTo>
                    <a:pt x="720312" y="16875"/>
                  </a:lnTo>
                  <a:lnTo>
                    <a:pt x="674956" y="7599"/>
                  </a:lnTo>
                  <a:lnTo>
                    <a:pt x="628392" y="1924"/>
                  </a:lnTo>
                  <a:lnTo>
                    <a:pt x="58077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93946" y="7580286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9448" y="7706804"/>
              <a:ext cx="1533785" cy="16149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7726" y="7749526"/>
              <a:ext cx="1230845" cy="122539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92397" y="7778711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0770" y="0"/>
                  </a:moveTo>
                  <a:lnTo>
                    <a:pt x="533131" y="1924"/>
                  </a:lnTo>
                  <a:lnTo>
                    <a:pt x="486554" y="7599"/>
                  </a:lnTo>
                  <a:lnTo>
                    <a:pt x="441188" y="16875"/>
                  </a:lnTo>
                  <a:lnTo>
                    <a:pt x="397182" y="29603"/>
                  </a:lnTo>
                  <a:lnTo>
                    <a:pt x="354687" y="45632"/>
                  </a:lnTo>
                  <a:lnTo>
                    <a:pt x="313850" y="64814"/>
                  </a:lnTo>
                  <a:lnTo>
                    <a:pt x="274822" y="87000"/>
                  </a:lnTo>
                  <a:lnTo>
                    <a:pt x="237753" y="112040"/>
                  </a:lnTo>
                  <a:lnTo>
                    <a:pt x="202790" y="139784"/>
                  </a:lnTo>
                  <a:lnTo>
                    <a:pt x="170084" y="170084"/>
                  </a:lnTo>
                  <a:lnTo>
                    <a:pt x="139784" y="202790"/>
                  </a:lnTo>
                  <a:lnTo>
                    <a:pt x="112040" y="237753"/>
                  </a:lnTo>
                  <a:lnTo>
                    <a:pt x="87000" y="274822"/>
                  </a:lnTo>
                  <a:lnTo>
                    <a:pt x="64814" y="313850"/>
                  </a:lnTo>
                  <a:lnTo>
                    <a:pt x="45632" y="354687"/>
                  </a:lnTo>
                  <a:lnTo>
                    <a:pt x="29603" y="397182"/>
                  </a:lnTo>
                  <a:lnTo>
                    <a:pt x="16875" y="441188"/>
                  </a:lnTo>
                  <a:lnTo>
                    <a:pt x="7599" y="486554"/>
                  </a:lnTo>
                  <a:lnTo>
                    <a:pt x="1924" y="533131"/>
                  </a:lnTo>
                  <a:lnTo>
                    <a:pt x="0" y="580771"/>
                  </a:lnTo>
                  <a:lnTo>
                    <a:pt x="1924" y="628410"/>
                  </a:lnTo>
                  <a:lnTo>
                    <a:pt x="7599" y="674987"/>
                  </a:lnTo>
                  <a:lnTo>
                    <a:pt x="16875" y="720353"/>
                  </a:lnTo>
                  <a:lnTo>
                    <a:pt x="29603" y="764359"/>
                  </a:lnTo>
                  <a:lnTo>
                    <a:pt x="45632" y="806854"/>
                  </a:lnTo>
                  <a:lnTo>
                    <a:pt x="64814" y="847691"/>
                  </a:lnTo>
                  <a:lnTo>
                    <a:pt x="87000" y="886719"/>
                  </a:lnTo>
                  <a:lnTo>
                    <a:pt x="112040" y="923788"/>
                  </a:lnTo>
                  <a:lnTo>
                    <a:pt x="139784" y="958751"/>
                  </a:lnTo>
                  <a:lnTo>
                    <a:pt x="170084" y="991457"/>
                  </a:lnTo>
                  <a:lnTo>
                    <a:pt x="202790" y="1021757"/>
                  </a:lnTo>
                  <a:lnTo>
                    <a:pt x="237753" y="1049501"/>
                  </a:lnTo>
                  <a:lnTo>
                    <a:pt x="274822" y="1074541"/>
                  </a:lnTo>
                  <a:lnTo>
                    <a:pt x="313850" y="1096727"/>
                  </a:lnTo>
                  <a:lnTo>
                    <a:pt x="354687" y="1115909"/>
                  </a:lnTo>
                  <a:lnTo>
                    <a:pt x="397182" y="1131938"/>
                  </a:lnTo>
                  <a:lnTo>
                    <a:pt x="441188" y="1144666"/>
                  </a:lnTo>
                  <a:lnTo>
                    <a:pt x="486554" y="1153942"/>
                  </a:lnTo>
                  <a:lnTo>
                    <a:pt x="533131" y="1159617"/>
                  </a:lnTo>
                  <a:lnTo>
                    <a:pt x="580770" y="1161542"/>
                  </a:lnTo>
                  <a:lnTo>
                    <a:pt x="628392" y="1159617"/>
                  </a:lnTo>
                  <a:lnTo>
                    <a:pt x="674956" y="1153942"/>
                  </a:lnTo>
                  <a:lnTo>
                    <a:pt x="720312" y="1144666"/>
                  </a:lnTo>
                  <a:lnTo>
                    <a:pt x="764310" y="1131938"/>
                  </a:lnTo>
                  <a:lnTo>
                    <a:pt x="806801" y="1115909"/>
                  </a:lnTo>
                  <a:lnTo>
                    <a:pt x="847635" y="1096727"/>
                  </a:lnTo>
                  <a:lnTo>
                    <a:pt x="886662" y="1074541"/>
                  </a:lnTo>
                  <a:lnTo>
                    <a:pt x="923733" y="1049501"/>
                  </a:lnTo>
                  <a:lnTo>
                    <a:pt x="958699" y="1021757"/>
                  </a:lnTo>
                  <a:lnTo>
                    <a:pt x="991409" y="991457"/>
                  </a:lnTo>
                  <a:lnTo>
                    <a:pt x="1021714" y="958751"/>
                  </a:lnTo>
                  <a:lnTo>
                    <a:pt x="1049465" y="923788"/>
                  </a:lnTo>
                  <a:lnTo>
                    <a:pt x="1074511" y="886719"/>
                  </a:lnTo>
                  <a:lnTo>
                    <a:pt x="1096703" y="847691"/>
                  </a:lnTo>
                  <a:lnTo>
                    <a:pt x="1115891" y="806854"/>
                  </a:lnTo>
                  <a:lnTo>
                    <a:pt x="1131926" y="764359"/>
                  </a:lnTo>
                  <a:lnTo>
                    <a:pt x="1144658" y="720353"/>
                  </a:lnTo>
                  <a:lnTo>
                    <a:pt x="1153938" y="674987"/>
                  </a:lnTo>
                  <a:lnTo>
                    <a:pt x="1159616" y="628410"/>
                  </a:lnTo>
                  <a:lnTo>
                    <a:pt x="1161541" y="580771"/>
                  </a:lnTo>
                  <a:lnTo>
                    <a:pt x="1159616" y="533131"/>
                  </a:lnTo>
                  <a:lnTo>
                    <a:pt x="1153938" y="486554"/>
                  </a:lnTo>
                  <a:lnTo>
                    <a:pt x="1144658" y="441188"/>
                  </a:lnTo>
                  <a:lnTo>
                    <a:pt x="1131926" y="397182"/>
                  </a:lnTo>
                  <a:lnTo>
                    <a:pt x="1115891" y="354687"/>
                  </a:lnTo>
                  <a:lnTo>
                    <a:pt x="1096703" y="313850"/>
                  </a:lnTo>
                  <a:lnTo>
                    <a:pt x="1074511" y="274822"/>
                  </a:lnTo>
                  <a:lnTo>
                    <a:pt x="1049465" y="237753"/>
                  </a:lnTo>
                  <a:lnTo>
                    <a:pt x="1021714" y="202790"/>
                  </a:lnTo>
                  <a:lnTo>
                    <a:pt x="991409" y="170084"/>
                  </a:lnTo>
                  <a:lnTo>
                    <a:pt x="958699" y="139784"/>
                  </a:lnTo>
                  <a:lnTo>
                    <a:pt x="923733" y="112040"/>
                  </a:lnTo>
                  <a:lnTo>
                    <a:pt x="886662" y="87000"/>
                  </a:lnTo>
                  <a:lnTo>
                    <a:pt x="847635" y="64814"/>
                  </a:lnTo>
                  <a:lnTo>
                    <a:pt x="806801" y="45632"/>
                  </a:lnTo>
                  <a:lnTo>
                    <a:pt x="764310" y="29603"/>
                  </a:lnTo>
                  <a:lnTo>
                    <a:pt x="720312" y="16875"/>
                  </a:lnTo>
                  <a:lnTo>
                    <a:pt x="674956" y="7599"/>
                  </a:lnTo>
                  <a:lnTo>
                    <a:pt x="628392" y="1924"/>
                  </a:lnTo>
                  <a:lnTo>
                    <a:pt x="58077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8313" y="8984652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8788" y="9134195"/>
              <a:ext cx="1533785" cy="16149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62117" y="9153905"/>
              <a:ext cx="1230845" cy="122539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496775" y="9183089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0770" y="0"/>
                  </a:moveTo>
                  <a:lnTo>
                    <a:pt x="533131" y="1924"/>
                  </a:lnTo>
                  <a:lnTo>
                    <a:pt x="486554" y="7599"/>
                  </a:lnTo>
                  <a:lnTo>
                    <a:pt x="441188" y="16875"/>
                  </a:lnTo>
                  <a:lnTo>
                    <a:pt x="397182" y="29603"/>
                  </a:lnTo>
                  <a:lnTo>
                    <a:pt x="354687" y="45632"/>
                  </a:lnTo>
                  <a:lnTo>
                    <a:pt x="313850" y="64814"/>
                  </a:lnTo>
                  <a:lnTo>
                    <a:pt x="274822" y="87000"/>
                  </a:lnTo>
                  <a:lnTo>
                    <a:pt x="237753" y="112040"/>
                  </a:lnTo>
                  <a:lnTo>
                    <a:pt x="202790" y="139784"/>
                  </a:lnTo>
                  <a:lnTo>
                    <a:pt x="170084" y="170084"/>
                  </a:lnTo>
                  <a:lnTo>
                    <a:pt x="139784" y="202790"/>
                  </a:lnTo>
                  <a:lnTo>
                    <a:pt x="112040" y="237753"/>
                  </a:lnTo>
                  <a:lnTo>
                    <a:pt x="87000" y="274822"/>
                  </a:lnTo>
                  <a:lnTo>
                    <a:pt x="64814" y="313850"/>
                  </a:lnTo>
                  <a:lnTo>
                    <a:pt x="45632" y="354687"/>
                  </a:lnTo>
                  <a:lnTo>
                    <a:pt x="29603" y="397182"/>
                  </a:lnTo>
                  <a:lnTo>
                    <a:pt x="16875" y="441188"/>
                  </a:lnTo>
                  <a:lnTo>
                    <a:pt x="7599" y="486554"/>
                  </a:lnTo>
                  <a:lnTo>
                    <a:pt x="1924" y="533131"/>
                  </a:lnTo>
                  <a:lnTo>
                    <a:pt x="0" y="580771"/>
                  </a:lnTo>
                  <a:lnTo>
                    <a:pt x="1924" y="628410"/>
                  </a:lnTo>
                  <a:lnTo>
                    <a:pt x="7599" y="674987"/>
                  </a:lnTo>
                  <a:lnTo>
                    <a:pt x="16875" y="720353"/>
                  </a:lnTo>
                  <a:lnTo>
                    <a:pt x="29603" y="764359"/>
                  </a:lnTo>
                  <a:lnTo>
                    <a:pt x="45632" y="806854"/>
                  </a:lnTo>
                  <a:lnTo>
                    <a:pt x="64814" y="847691"/>
                  </a:lnTo>
                  <a:lnTo>
                    <a:pt x="87000" y="886719"/>
                  </a:lnTo>
                  <a:lnTo>
                    <a:pt x="112040" y="923788"/>
                  </a:lnTo>
                  <a:lnTo>
                    <a:pt x="139784" y="958751"/>
                  </a:lnTo>
                  <a:lnTo>
                    <a:pt x="170084" y="991457"/>
                  </a:lnTo>
                  <a:lnTo>
                    <a:pt x="202790" y="1021757"/>
                  </a:lnTo>
                  <a:lnTo>
                    <a:pt x="237753" y="1049501"/>
                  </a:lnTo>
                  <a:lnTo>
                    <a:pt x="274822" y="1074541"/>
                  </a:lnTo>
                  <a:lnTo>
                    <a:pt x="313850" y="1096727"/>
                  </a:lnTo>
                  <a:lnTo>
                    <a:pt x="354687" y="1115909"/>
                  </a:lnTo>
                  <a:lnTo>
                    <a:pt x="397182" y="1131938"/>
                  </a:lnTo>
                  <a:lnTo>
                    <a:pt x="441188" y="1144666"/>
                  </a:lnTo>
                  <a:lnTo>
                    <a:pt x="486554" y="1153942"/>
                  </a:lnTo>
                  <a:lnTo>
                    <a:pt x="533131" y="1159617"/>
                  </a:lnTo>
                  <a:lnTo>
                    <a:pt x="580770" y="1161542"/>
                  </a:lnTo>
                  <a:lnTo>
                    <a:pt x="628392" y="1159617"/>
                  </a:lnTo>
                  <a:lnTo>
                    <a:pt x="674956" y="1153942"/>
                  </a:lnTo>
                  <a:lnTo>
                    <a:pt x="720312" y="1144666"/>
                  </a:lnTo>
                  <a:lnTo>
                    <a:pt x="764310" y="1131938"/>
                  </a:lnTo>
                  <a:lnTo>
                    <a:pt x="806801" y="1115909"/>
                  </a:lnTo>
                  <a:lnTo>
                    <a:pt x="847635" y="1096727"/>
                  </a:lnTo>
                  <a:lnTo>
                    <a:pt x="886662" y="1074541"/>
                  </a:lnTo>
                  <a:lnTo>
                    <a:pt x="923733" y="1049501"/>
                  </a:lnTo>
                  <a:lnTo>
                    <a:pt x="958699" y="1021757"/>
                  </a:lnTo>
                  <a:lnTo>
                    <a:pt x="991409" y="991457"/>
                  </a:lnTo>
                  <a:lnTo>
                    <a:pt x="1021714" y="958751"/>
                  </a:lnTo>
                  <a:lnTo>
                    <a:pt x="1049465" y="923788"/>
                  </a:lnTo>
                  <a:lnTo>
                    <a:pt x="1074511" y="886719"/>
                  </a:lnTo>
                  <a:lnTo>
                    <a:pt x="1096703" y="847691"/>
                  </a:lnTo>
                  <a:lnTo>
                    <a:pt x="1115891" y="806854"/>
                  </a:lnTo>
                  <a:lnTo>
                    <a:pt x="1131926" y="764359"/>
                  </a:lnTo>
                  <a:lnTo>
                    <a:pt x="1144658" y="720353"/>
                  </a:lnTo>
                  <a:lnTo>
                    <a:pt x="1153938" y="674987"/>
                  </a:lnTo>
                  <a:lnTo>
                    <a:pt x="1159616" y="628410"/>
                  </a:lnTo>
                  <a:lnTo>
                    <a:pt x="1161541" y="580771"/>
                  </a:lnTo>
                  <a:lnTo>
                    <a:pt x="1159616" y="533131"/>
                  </a:lnTo>
                  <a:lnTo>
                    <a:pt x="1153938" y="486554"/>
                  </a:lnTo>
                  <a:lnTo>
                    <a:pt x="1144658" y="441188"/>
                  </a:lnTo>
                  <a:lnTo>
                    <a:pt x="1131926" y="397182"/>
                  </a:lnTo>
                  <a:lnTo>
                    <a:pt x="1115891" y="354687"/>
                  </a:lnTo>
                  <a:lnTo>
                    <a:pt x="1096703" y="313850"/>
                  </a:lnTo>
                  <a:lnTo>
                    <a:pt x="1074511" y="274822"/>
                  </a:lnTo>
                  <a:lnTo>
                    <a:pt x="1049465" y="237753"/>
                  </a:lnTo>
                  <a:lnTo>
                    <a:pt x="1021714" y="202790"/>
                  </a:lnTo>
                  <a:lnTo>
                    <a:pt x="991409" y="170084"/>
                  </a:lnTo>
                  <a:lnTo>
                    <a:pt x="958699" y="139784"/>
                  </a:lnTo>
                  <a:lnTo>
                    <a:pt x="923733" y="112040"/>
                  </a:lnTo>
                  <a:lnTo>
                    <a:pt x="886662" y="87000"/>
                  </a:lnTo>
                  <a:lnTo>
                    <a:pt x="847635" y="64814"/>
                  </a:lnTo>
                  <a:lnTo>
                    <a:pt x="806801" y="45632"/>
                  </a:lnTo>
                  <a:lnTo>
                    <a:pt x="764310" y="29603"/>
                  </a:lnTo>
                  <a:lnTo>
                    <a:pt x="720312" y="16875"/>
                  </a:lnTo>
                  <a:lnTo>
                    <a:pt x="674956" y="7599"/>
                  </a:lnTo>
                  <a:lnTo>
                    <a:pt x="628392" y="1924"/>
                  </a:lnTo>
                  <a:lnTo>
                    <a:pt x="58077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82005" y="1213865"/>
              <a:ext cx="0" cy="1203325"/>
            </a:xfrm>
            <a:custGeom>
              <a:avLst/>
              <a:gdLst/>
              <a:ahLst/>
              <a:cxnLst/>
              <a:rect l="l" t="t" r="r" b="b"/>
              <a:pathLst>
                <a:path h="1203325">
                  <a:moveTo>
                    <a:pt x="0" y="0"/>
                  </a:moveTo>
                  <a:lnTo>
                    <a:pt x="0" y="1203197"/>
                  </a:lnTo>
                </a:path>
              </a:pathLst>
            </a:custGeom>
            <a:ln w="20065">
              <a:solidFill>
                <a:srgbClr val="F5F5F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04780" y="10378198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92098" y="0"/>
                  </a:moveTo>
                  <a:lnTo>
                    <a:pt x="744602" y="637"/>
                  </a:lnTo>
                  <a:lnTo>
                    <a:pt x="697812" y="4076"/>
                  </a:lnTo>
                  <a:lnTo>
                    <a:pt x="651812" y="10237"/>
                  </a:lnTo>
                  <a:lnTo>
                    <a:pt x="606684" y="19039"/>
                  </a:lnTo>
                  <a:lnTo>
                    <a:pt x="562511" y="30402"/>
                  </a:lnTo>
                  <a:lnTo>
                    <a:pt x="519377" y="44247"/>
                  </a:lnTo>
                  <a:lnTo>
                    <a:pt x="477363" y="60493"/>
                  </a:lnTo>
                  <a:lnTo>
                    <a:pt x="436553" y="79060"/>
                  </a:lnTo>
                  <a:lnTo>
                    <a:pt x="397030" y="99869"/>
                  </a:lnTo>
                  <a:lnTo>
                    <a:pt x="358876" y="122838"/>
                  </a:lnTo>
                  <a:lnTo>
                    <a:pt x="322174" y="147888"/>
                  </a:lnTo>
                  <a:lnTo>
                    <a:pt x="287006" y="174938"/>
                  </a:lnTo>
                  <a:lnTo>
                    <a:pt x="253457" y="203910"/>
                  </a:lnTo>
                  <a:lnTo>
                    <a:pt x="221608" y="234721"/>
                  </a:lnTo>
                  <a:lnTo>
                    <a:pt x="191543" y="267294"/>
                  </a:lnTo>
                  <a:lnTo>
                    <a:pt x="163343" y="301546"/>
                  </a:lnTo>
                  <a:lnTo>
                    <a:pt x="137093" y="337399"/>
                  </a:lnTo>
                  <a:lnTo>
                    <a:pt x="112874" y="374772"/>
                  </a:lnTo>
                  <a:lnTo>
                    <a:pt x="90770" y="413585"/>
                  </a:lnTo>
                  <a:lnTo>
                    <a:pt x="70864" y="453758"/>
                  </a:lnTo>
                  <a:lnTo>
                    <a:pt x="53237" y="495210"/>
                  </a:lnTo>
                  <a:lnTo>
                    <a:pt x="37974" y="537863"/>
                  </a:lnTo>
                  <a:lnTo>
                    <a:pt x="25156" y="581635"/>
                  </a:lnTo>
                  <a:lnTo>
                    <a:pt x="14867" y="626446"/>
                  </a:lnTo>
                  <a:lnTo>
                    <a:pt x="7189" y="672217"/>
                  </a:lnTo>
                  <a:lnTo>
                    <a:pt x="2206" y="718868"/>
                  </a:lnTo>
                  <a:lnTo>
                    <a:pt x="0" y="766318"/>
                  </a:lnTo>
                  <a:lnTo>
                    <a:pt x="637" y="813801"/>
                  </a:lnTo>
                  <a:lnTo>
                    <a:pt x="4076" y="860580"/>
                  </a:lnTo>
                  <a:lnTo>
                    <a:pt x="10237" y="906571"/>
                  </a:lnTo>
                  <a:lnTo>
                    <a:pt x="19039" y="951691"/>
                  </a:lnTo>
                  <a:lnTo>
                    <a:pt x="30402" y="995858"/>
                  </a:lnTo>
                  <a:lnTo>
                    <a:pt x="44247" y="1038988"/>
                  </a:lnTo>
                  <a:lnTo>
                    <a:pt x="60493" y="1080999"/>
                  </a:lnTo>
                  <a:lnTo>
                    <a:pt x="79060" y="1121807"/>
                  </a:lnTo>
                  <a:lnTo>
                    <a:pt x="99869" y="1161330"/>
                  </a:lnTo>
                  <a:lnTo>
                    <a:pt x="122838" y="1199484"/>
                  </a:lnTo>
                  <a:lnTo>
                    <a:pt x="147888" y="1236188"/>
                  </a:lnTo>
                  <a:lnTo>
                    <a:pt x="174938" y="1271357"/>
                  </a:lnTo>
                  <a:lnTo>
                    <a:pt x="203910" y="1304910"/>
                  </a:lnTo>
                  <a:lnTo>
                    <a:pt x="234721" y="1336762"/>
                  </a:lnTo>
                  <a:lnTo>
                    <a:pt x="267294" y="1366832"/>
                  </a:lnTo>
                  <a:lnTo>
                    <a:pt x="301546" y="1395035"/>
                  </a:lnTo>
                  <a:lnTo>
                    <a:pt x="337399" y="1421290"/>
                  </a:lnTo>
                  <a:lnTo>
                    <a:pt x="374772" y="1445514"/>
                  </a:lnTo>
                  <a:lnTo>
                    <a:pt x="413585" y="1467622"/>
                  </a:lnTo>
                  <a:lnTo>
                    <a:pt x="453758" y="1487533"/>
                  </a:lnTo>
                  <a:lnTo>
                    <a:pt x="495210" y="1505164"/>
                  </a:lnTo>
                  <a:lnTo>
                    <a:pt x="537863" y="1520432"/>
                  </a:lnTo>
                  <a:lnTo>
                    <a:pt x="581635" y="1533253"/>
                  </a:lnTo>
                  <a:lnTo>
                    <a:pt x="626446" y="1543545"/>
                  </a:lnTo>
                  <a:lnTo>
                    <a:pt x="672217" y="1551225"/>
                  </a:lnTo>
                  <a:lnTo>
                    <a:pt x="718868" y="1556210"/>
                  </a:lnTo>
                  <a:lnTo>
                    <a:pt x="766317" y="1558417"/>
                  </a:lnTo>
                  <a:lnTo>
                    <a:pt x="813801" y="1557779"/>
                  </a:lnTo>
                  <a:lnTo>
                    <a:pt x="860580" y="1554338"/>
                  </a:lnTo>
                  <a:lnTo>
                    <a:pt x="906571" y="1548175"/>
                  </a:lnTo>
                  <a:lnTo>
                    <a:pt x="951691" y="1539370"/>
                  </a:lnTo>
                  <a:lnTo>
                    <a:pt x="995858" y="1528003"/>
                  </a:lnTo>
                  <a:lnTo>
                    <a:pt x="1038988" y="1514154"/>
                  </a:lnTo>
                  <a:lnTo>
                    <a:pt x="1080999" y="1497904"/>
                  </a:lnTo>
                  <a:lnTo>
                    <a:pt x="1121807" y="1479332"/>
                  </a:lnTo>
                  <a:lnTo>
                    <a:pt x="1161330" y="1458519"/>
                  </a:lnTo>
                  <a:lnTo>
                    <a:pt x="1199484" y="1435545"/>
                  </a:lnTo>
                  <a:lnTo>
                    <a:pt x="1236188" y="1410491"/>
                  </a:lnTo>
                  <a:lnTo>
                    <a:pt x="1271357" y="1383436"/>
                  </a:lnTo>
                  <a:lnTo>
                    <a:pt x="1304910" y="1354461"/>
                  </a:lnTo>
                  <a:lnTo>
                    <a:pt x="1336762" y="1323645"/>
                  </a:lnTo>
                  <a:lnTo>
                    <a:pt x="1366832" y="1291070"/>
                  </a:lnTo>
                  <a:lnTo>
                    <a:pt x="1395035" y="1256815"/>
                  </a:lnTo>
                  <a:lnTo>
                    <a:pt x="1421290" y="1220961"/>
                  </a:lnTo>
                  <a:lnTo>
                    <a:pt x="1445513" y="1183588"/>
                  </a:lnTo>
                  <a:lnTo>
                    <a:pt x="1467622" y="1144775"/>
                  </a:lnTo>
                  <a:lnTo>
                    <a:pt x="1487533" y="1104604"/>
                  </a:lnTo>
                  <a:lnTo>
                    <a:pt x="1505164" y="1063154"/>
                  </a:lnTo>
                  <a:lnTo>
                    <a:pt x="1520432" y="1020506"/>
                  </a:lnTo>
                  <a:lnTo>
                    <a:pt x="1533253" y="976740"/>
                  </a:lnTo>
                  <a:lnTo>
                    <a:pt x="1543545" y="931936"/>
                  </a:lnTo>
                  <a:lnTo>
                    <a:pt x="1551225" y="886174"/>
                  </a:lnTo>
                  <a:lnTo>
                    <a:pt x="1556210" y="839535"/>
                  </a:lnTo>
                  <a:lnTo>
                    <a:pt x="1558416" y="792099"/>
                  </a:lnTo>
                  <a:lnTo>
                    <a:pt x="1557779" y="744602"/>
                  </a:lnTo>
                  <a:lnTo>
                    <a:pt x="1554340" y="697812"/>
                  </a:lnTo>
                  <a:lnTo>
                    <a:pt x="1548179" y="651812"/>
                  </a:lnTo>
                  <a:lnTo>
                    <a:pt x="1539377" y="606684"/>
                  </a:lnTo>
                  <a:lnTo>
                    <a:pt x="1528014" y="562511"/>
                  </a:lnTo>
                  <a:lnTo>
                    <a:pt x="1514169" y="519377"/>
                  </a:lnTo>
                  <a:lnTo>
                    <a:pt x="1497923" y="477363"/>
                  </a:lnTo>
                  <a:lnTo>
                    <a:pt x="1479356" y="436553"/>
                  </a:lnTo>
                  <a:lnTo>
                    <a:pt x="1458547" y="397030"/>
                  </a:lnTo>
                  <a:lnTo>
                    <a:pt x="1435578" y="358876"/>
                  </a:lnTo>
                  <a:lnTo>
                    <a:pt x="1410528" y="322174"/>
                  </a:lnTo>
                  <a:lnTo>
                    <a:pt x="1383478" y="287006"/>
                  </a:lnTo>
                  <a:lnTo>
                    <a:pt x="1354506" y="253457"/>
                  </a:lnTo>
                  <a:lnTo>
                    <a:pt x="1323695" y="221608"/>
                  </a:lnTo>
                  <a:lnTo>
                    <a:pt x="1291122" y="191543"/>
                  </a:lnTo>
                  <a:lnTo>
                    <a:pt x="1256870" y="163343"/>
                  </a:lnTo>
                  <a:lnTo>
                    <a:pt x="1221017" y="137093"/>
                  </a:lnTo>
                  <a:lnTo>
                    <a:pt x="1183644" y="112874"/>
                  </a:lnTo>
                  <a:lnTo>
                    <a:pt x="1144831" y="90770"/>
                  </a:lnTo>
                  <a:lnTo>
                    <a:pt x="1104658" y="70864"/>
                  </a:lnTo>
                  <a:lnTo>
                    <a:pt x="1063206" y="53237"/>
                  </a:lnTo>
                  <a:lnTo>
                    <a:pt x="1020553" y="37974"/>
                  </a:lnTo>
                  <a:lnTo>
                    <a:pt x="976781" y="25156"/>
                  </a:lnTo>
                  <a:lnTo>
                    <a:pt x="931970" y="14867"/>
                  </a:lnTo>
                  <a:lnTo>
                    <a:pt x="886199" y="7189"/>
                  </a:lnTo>
                  <a:lnTo>
                    <a:pt x="839548" y="2206"/>
                  </a:lnTo>
                  <a:lnTo>
                    <a:pt x="792098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0281" y="10504716"/>
              <a:ext cx="1533785" cy="16149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68559" y="10547451"/>
              <a:ext cx="1230845" cy="122538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0" y="0"/>
              <a:ext cx="10764520" cy="1116330"/>
            </a:xfrm>
            <a:custGeom>
              <a:avLst/>
              <a:gdLst/>
              <a:ahLst/>
              <a:cxnLst/>
              <a:rect l="l" t="t" r="r" b="b"/>
              <a:pathLst>
                <a:path w="10764520" h="1116330">
                  <a:moveTo>
                    <a:pt x="10763999" y="0"/>
                  </a:moveTo>
                  <a:lnTo>
                    <a:pt x="0" y="0"/>
                  </a:lnTo>
                  <a:lnTo>
                    <a:pt x="0" y="1115948"/>
                  </a:lnTo>
                  <a:lnTo>
                    <a:pt x="10763999" y="1115948"/>
                  </a:lnTo>
                  <a:lnTo>
                    <a:pt x="10763999" y="0"/>
                  </a:lnTo>
                  <a:close/>
                </a:path>
              </a:pathLst>
            </a:custGeom>
            <a:solidFill>
              <a:srgbClr val="10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GCSE</a:t>
            </a:r>
            <a:r>
              <a:rPr spc="-215" dirty="0"/>
              <a:t> </a:t>
            </a:r>
            <a:r>
              <a:rPr lang="en-GB" spc="-135" dirty="0"/>
              <a:t>History </a:t>
            </a:r>
            <a:r>
              <a:rPr lang="en-GB" spc="-135"/>
              <a:t>(Edexcel)</a:t>
            </a:r>
            <a:endParaRPr spc="-50" dirty="0"/>
          </a:p>
        </p:txBody>
      </p:sp>
      <p:sp>
        <p:nvSpPr>
          <p:cNvPr id="55" name="object 55"/>
          <p:cNvSpPr txBox="1"/>
          <p:nvPr/>
        </p:nvSpPr>
        <p:spPr>
          <a:xfrm>
            <a:off x="7346989" y="1732070"/>
            <a:ext cx="3044657" cy="290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2265">
              <a:lnSpc>
                <a:spcPct val="100000"/>
              </a:lnSpc>
              <a:spcBef>
                <a:spcPts val="105"/>
              </a:spcBef>
            </a:pPr>
            <a:r>
              <a:rPr lang="en-GB" sz="1400" spc="-30" dirty="0">
                <a:solidFill>
                  <a:srgbClr val="FFBF11"/>
                </a:solidFill>
                <a:latin typeface="Arial Black"/>
                <a:cs typeface="Arial Black"/>
              </a:rPr>
              <a:t>Weimar and Nazi Germany, 1919-39 Term 3 </a:t>
            </a:r>
          </a:p>
          <a:p>
            <a:pPr marL="298450" marR="34226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GB" sz="1400" spc="-30" dirty="0">
                <a:solidFill>
                  <a:srgbClr val="FFBF11"/>
                </a:solidFill>
                <a:latin typeface="Arial Black"/>
                <a:cs typeface="Arial Black"/>
              </a:rPr>
              <a:t>Nazi control and dictatorship, 1933–39 inc the creation of a </a:t>
            </a:r>
          </a:p>
          <a:p>
            <a:pPr marL="298450" marR="34226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GB" sz="1400" spc="-30" dirty="0">
                <a:solidFill>
                  <a:srgbClr val="FFBF11"/>
                </a:solidFill>
                <a:latin typeface="Arial Black"/>
                <a:cs typeface="Arial Black"/>
              </a:rPr>
              <a:t>Dictatorship 1933–34, the police state, controlling and influencing attitudes, opposition, resistance and conformity</a:t>
            </a:r>
          </a:p>
          <a:p>
            <a:pPr marL="298450" marR="34226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GB" sz="1400" spc="-30" dirty="0">
              <a:solidFill>
                <a:srgbClr val="FFBF11"/>
              </a:solidFill>
              <a:latin typeface="Arial Black"/>
              <a:cs typeface="Arial Black"/>
            </a:endParaRPr>
          </a:p>
          <a:p>
            <a:pPr marL="12700" marR="342265">
              <a:lnSpc>
                <a:spcPct val="100000"/>
              </a:lnSpc>
              <a:spcBef>
                <a:spcPts val="105"/>
              </a:spcBef>
            </a:pPr>
            <a:r>
              <a:rPr lang="en-GB" sz="1400" spc="-30" dirty="0">
                <a:solidFill>
                  <a:schemeClr val="tx1"/>
                </a:solidFill>
                <a:latin typeface="Arial Black"/>
                <a:cs typeface="Arial Black"/>
              </a:rPr>
              <a:t>Revision</a:t>
            </a:r>
          </a:p>
          <a:p>
            <a:pPr marL="298450" marR="34226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GB" sz="1550" dirty="0">
              <a:latin typeface="Arial Black"/>
              <a:cs typeface="Arial Blac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1438" y="2390049"/>
            <a:ext cx="3213035" cy="3514424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845"/>
              </a:spcBef>
            </a:pPr>
            <a:r>
              <a:rPr lang="en-GB" sz="1300" spc="-10" dirty="0">
                <a:solidFill>
                  <a:srgbClr val="F57523"/>
                </a:solidFill>
                <a:latin typeface="Arial Black"/>
                <a:cs typeface="Arial Black"/>
              </a:rPr>
              <a:t>Weimar and Nazi Germany, 1918-39 Term 2</a:t>
            </a:r>
          </a:p>
          <a:p>
            <a:pPr marL="331470" indent="-285750">
              <a:lnSpc>
                <a:spcPct val="100000"/>
              </a:lnSpc>
              <a:spcBef>
                <a:spcPts val="845"/>
              </a:spcBef>
              <a:buFont typeface="Arial" panose="020B0604020202020204" pitchFamily="34" charset="0"/>
              <a:buChar char="•"/>
            </a:pPr>
            <a:r>
              <a:rPr lang="en-GB" sz="1300" spc="-10" dirty="0">
                <a:solidFill>
                  <a:srgbClr val="F57523"/>
                </a:solidFill>
                <a:latin typeface="Arial Black"/>
                <a:cs typeface="Arial Black"/>
              </a:rPr>
              <a:t>The Weimar Republic 1918-29 inc the origins of the Republic 1918–19, the early challenges to the republic 1919-23, the recovery of the republic 24-29, changes in society 24-29</a:t>
            </a:r>
          </a:p>
          <a:p>
            <a:pPr marL="331470" indent="-285750">
              <a:lnSpc>
                <a:spcPct val="100000"/>
              </a:lnSpc>
              <a:spcBef>
                <a:spcPts val="845"/>
              </a:spcBef>
              <a:buFont typeface="Arial" panose="020B0604020202020204" pitchFamily="34" charset="0"/>
              <a:buChar char="•"/>
            </a:pPr>
            <a:r>
              <a:rPr lang="en-GB" sz="1300" spc="-10" dirty="0">
                <a:solidFill>
                  <a:srgbClr val="F57523"/>
                </a:solidFill>
                <a:latin typeface="Arial Black"/>
                <a:cs typeface="Arial Black"/>
              </a:rPr>
              <a:t>Hitler’s rise to power 1919-1933 inc early development of the Nazi Party 1920–22, The Munich Putsch and the lean years 1923–29, the growth in support for the Nazis 1929–32, how Hitler became Chancellor 1932–33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081507" y="4776525"/>
            <a:ext cx="3604869" cy="369075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GB" sz="1300" u="sng" spc="-10" dirty="0">
                <a:solidFill>
                  <a:srgbClr val="AF63A9"/>
                </a:solidFill>
                <a:latin typeface="Arial Black"/>
                <a:cs typeface="Arial Black"/>
              </a:rPr>
              <a:t>Superpower relations and the Cold War, 1941–91 Term 1</a:t>
            </a:r>
          </a:p>
          <a:p>
            <a:pPr marL="298450" indent="-28575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r>
              <a:rPr lang="en-GB" sz="1300" spc="-10" dirty="0">
                <a:solidFill>
                  <a:srgbClr val="AF63A9"/>
                </a:solidFill>
                <a:latin typeface="Arial Black"/>
                <a:cs typeface="Arial Black"/>
              </a:rPr>
              <a:t>The origins of the Cold War, 1941–58 inc Early tension between East and West, the development of the Cold war and how the Cold War intensifies,</a:t>
            </a:r>
          </a:p>
          <a:p>
            <a:pPr marL="298450" indent="-28575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r>
              <a:rPr lang="en-GB" sz="1300" spc="-10" dirty="0">
                <a:solidFill>
                  <a:srgbClr val="AF63A9"/>
                </a:solidFill>
                <a:latin typeface="Arial Black"/>
                <a:cs typeface="Arial Black"/>
              </a:rPr>
              <a:t>Cold War crises, 1958–70 inc increased tension between East and West, Cold War crises and reactions to Cold War crises</a:t>
            </a:r>
          </a:p>
          <a:p>
            <a:pPr marL="298450" indent="-28575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r>
              <a:rPr lang="en-GB" sz="1300" spc="-10" dirty="0">
                <a:solidFill>
                  <a:srgbClr val="AF63A9"/>
                </a:solidFill>
                <a:latin typeface="Arial Black"/>
                <a:cs typeface="Arial Black"/>
              </a:rPr>
              <a:t>The end of the Cold War, 1970–91 inc attempts to reduce tension between East and West, Flashpoints, the collapse of Soviet control in Eastern Europe </a:t>
            </a:r>
          </a:p>
          <a:p>
            <a:pPr marL="298450" indent="-285750" algn="l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</a:pPr>
            <a:endParaRPr sz="1500" dirty="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5398" y="6600931"/>
            <a:ext cx="3655731" cy="3794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ts val="1735"/>
              </a:lnSpc>
              <a:spcBef>
                <a:spcPts val="100"/>
              </a:spcBef>
            </a:pPr>
            <a:r>
              <a:rPr lang="en-GB" sz="1200" b="1" u="sng" spc="-10" dirty="0">
                <a:solidFill>
                  <a:srgbClr val="515EAB"/>
                </a:solidFill>
                <a:latin typeface="Arial Black"/>
                <a:cs typeface="Arial Black"/>
              </a:rPr>
              <a:t>Early Elizabethan England Term 3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Queen, government and religion 1558-69 inc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The situation on Elizabeth’s accession, the settlement of religion, challenges to the religious settlement, the problem of Mary Queen of Scots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Challenges to Elizabeth at home and abroad, 1569–88 inc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Plots and revolts at home, relations with Spain, outbreak of war with Spain and the Armada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Elizabethan society in the Age of Exploration, 1558–88 inc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spc="-10" dirty="0">
                <a:solidFill>
                  <a:srgbClr val="515EAB"/>
                </a:solidFill>
                <a:latin typeface="Arial Black"/>
                <a:cs typeface="Arial Black"/>
              </a:rPr>
              <a:t>Education, leisure, the problem of the poor, exploration, Raleigh and Virginia</a:t>
            </a:r>
          </a:p>
          <a:p>
            <a:pPr marL="386715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200" spc="-10" dirty="0">
              <a:solidFill>
                <a:srgbClr val="515EAB"/>
              </a:solidFill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21052" y="8131175"/>
            <a:ext cx="3212504" cy="41799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u="sng" spc="-10" dirty="0">
                <a:solidFill>
                  <a:srgbClr val="0EA2D9"/>
                </a:solidFill>
                <a:latin typeface="Arial Black"/>
                <a:cs typeface="Arial Black"/>
              </a:rPr>
              <a:t>Crime and Punishment Term 2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Crime and Punishment in 18</a:t>
            </a:r>
            <a:r>
              <a:rPr lang="en-GB" sz="1400" spc="-10" baseline="30000" dirty="0">
                <a:solidFill>
                  <a:srgbClr val="0EA2D9"/>
                </a:solidFill>
                <a:latin typeface="Arial Black"/>
                <a:cs typeface="Arial Black"/>
              </a:rPr>
              <a:t>th</a:t>
            </a: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 and 19</a:t>
            </a:r>
            <a:r>
              <a:rPr lang="en-GB" sz="1400" spc="-10" baseline="30000" dirty="0">
                <a:solidFill>
                  <a:srgbClr val="0EA2D9"/>
                </a:solidFill>
                <a:latin typeface="Arial Black"/>
                <a:cs typeface="Arial Black"/>
              </a:rPr>
              <a:t>th</a:t>
            </a: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 century Britain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Crime and Punishment in modern Britain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Inc nature and changing definitions of criminal activity, nature of law enforcement and punishment and case studies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Whitechapel c1870-1900 historic environment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Inc crime, policing and the inner city, 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0EA2D9"/>
                </a:solidFill>
                <a:latin typeface="Arial Black"/>
                <a:cs typeface="Arial Black"/>
              </a:rPr>
              <a:t>Knowledge, selection and use of sources for historical enquiries</a:t>
            </a: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endParaRPr lang="en-GB" sz="1500" spc="-10" dirty="0">
              <a:solidFill>
                <a:srgbClr val="0EA2D9"/>
              </a:solidFill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2275" y="10561297"/>
            <a:ext cx="3321318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>
              <a:lnSpc>
                <a:spcPts val="1735"/>
              </a:lnSpc>
              <a:spcBef>
                <a:spcPts val="100"/>
              </a:spcBef>
            </a:pPr>
            <a:r>
              <a:rPr lang="en-GB" sz="1400" b="1" u="sng" spc="-55" dirty="0">
                <a:solidFill>
                  <a:srgbClr val="2D9861"/>
                </a:solidFill>
                <a:latin typeface="Arial Black"/>
                <a:cs typeface="Arial Black"/>
              </a:rPr>
              <a:t>Crime and Punishment Term 1</a:t>
            </a:r>
          </a:p>
          <a:p>
            <a:pPr marL="440690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400" spc="-55" dirty="0">
                <a:solidFill>
                  <a:srgbClr val="2D9861"/>
                </a:solidFill>
                <a:latin typeface="Arial Black"/>
                <a:cs typeface="Arial Black"/>
              </a:rPr>
              <a:t>Crime and Punishment in Medieval England 1000-1500</a:t>
            </a:r>
          </a:p>
          <a:p>
            <a:pPr marL="440690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400" spc="-55" dirty="0">
                <a:solidFill>
                  <a:srgbClr val="2D9861"/>
                </a:solidFill>
                <a:latin typeface="Arial Black"/>
                <a:cs typeface="Arial Black"/>
              </a:rPr>
              <a:t>Crime and Punishment in Early Modern England 1500-1700</a:t>
            </a:r>
          </a:p>
          <a:p>
            <a:pPr marL="440690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400" spc="-55" dirty="0">
                <a:solidFill>
                  <a:srgbClr val="2D9861"/>
                </a:solidFill>
                <a:latin typeface="Arial Black"/>
                <a:cs typeface="Arial Black"/>
              </a:rPr>
              <a:t>Inc nature and changing definitions of criminal activity, nature of law enforcement and punishment and case studies</a:t>
            </a:r>
          </a:p>
          <a:p>
            <a:pPr marL="440690" indent="-285750">
              <a:lnSpc>
                <a:spcPts val="173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1550" dirty="0">
              <a:latin typeface="Arial Black"/>
              <a:cs typeface="Arial Black"/>
            </a:endParaRPr>
          </a:p>
        </p:txBody>
      </p:sp>
      <p:pic>
        <p:nvPicPr>
          <p:cNvPr id="1028" name="Picture 4" descr="Medieval Stocks Vector Images (over 650)">
            <a:extLst>
              <a:ext uri="{FF2B5EF4-FFF2-40B4-BE49-F238E27FC236}">
                <a16:creationId xmlns:a16="http://schemas.microsoft.com/office/drawing/2014/main" id="{A5E733A2-6E67-D0A3-A380-C4F2C77A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34" y="10624239"/>
            <a:ext cx="1183630" cy="1161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4CB1B72-896F-DBD4-927A-B607ABAAE5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63815" y="9178646"/>
            <a:ext cx="1035094" cy="1227315"/>
          </a:xfrm>
          <a:prstGeom prst="ellipse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C36F249-5425-6B92-FA7D-B115FF9DFD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84660" y="7770762"/>
            <a:ext cx="1243183" cy="12431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0BD9033-3502-73F1-17A7-45DD994532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1301" y="6313037"/>
            <a:ext cx="1372694" cy="1345733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35E3936-19D3-89BA-31CC-43D5C149BD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17492" y="5062455"/>
            <a:ext cx="1230842" cy="1020964"/>
          </a:xfrm>
          <a:prstGeom prst="ellipse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C558BF5-92B6-2326-1DE7-9BA99AF524D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8483"/>
          <a:stretch/>
        </p:blipFill>
        <p:spPr>
          <a:xfrm>
            <a:off x="5489255" y="3586012"/>
            <a:ext cx="1230846" cy="1216550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397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GCSE History (Edexcel)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GCSE</dc:title>
  <dc:creator>Jenny Nicholls (SET Head Office)</dc:creator>
  <cp:lastModifiedBy>Jenny Nicholls (SET Head Office)</cp:lastModifiedBy>
  <cp:revision>2</cp:revision>
  <dcterms:created xsi:type="dcterms:W3CDTF">2023-11-07T10:02:41Z</dcterms:created>
  <dcterms:modified xsi:type="dcterms:W3CDTF">2023-11-09T14:22:02Z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2023-11-07T00:00:00Z</vt:filetime>
  </property>
  <property fmtid="{D5CDD505-2E9C-101B-9397-08002B2CF9AE}" pid="5" name="Producer">
    <vt:lpwstr>Adobe Express</vt:lpwstr>
  </property>
</Properties>
</file>