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95" r:id="rId2"/>
    <p:sldId id="292" r:id="rId3"/>
    <p:sldId id="277" r:id="rId4"/>
    <p:sldId id="274" r:id="rId5"/>
    <p:sldId id="296" r:id="rId6"/>
    <p:sldId id="278" r:id="rId7"/>
    <p:sldId id="283" r:id="rId8"/>
    <p:sldId id="284" r:id="rId9"/>
    <p:sldId id="297" r:id="rId10"/>
    <p:sldId id="286" r:id="rId11"/>
    <p:sldId id="287" r:id="rId12"/>
    <p:sldId id="298" r:id="rId13"/>
    <p:sldId id="288" r:id="rId14"/>
    <p:sldId id="289" r:id="rId15"/>
    <p:sldId id="290" r:id="rId16"/>
    <p:sldId id="291" r:id="rId17"/>
    <p:sldId id="263" r:id="rId18"/>
    <p:sldId id="294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  <p:embeddedFont>
      <p:font typeface="Tuffy" panose="020B0603060100000000" charset="0"/>
      <p:regular r:id="rId28"/>
      <p:bold r:id="rId29"/>
      <p:italic r:id="rId30"/>
      <p:boldItalic r:id="rId31"/>
    </p:embeddedFont>
    <p:embeddedFont>
      <p:font typeface="Sassoon Infant Rg" panose="02000503030000020003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E8"/>
    <a:srgbClr val="F49808"/>
    <a:srgbClr val="9ACB50"/>
    <a:srgbClr val="9CDAED"/>
    <a:srgbClr val="92CA56"/>
    <a:srgbClr val="FECC23"/>
    <a:srgbClr val="ED6A6B"/>
    <a:srgbClr val="FFE100"/>
    <a:srgbClr val="2A9233"/>
    <a:srgbClr val="D8E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192" autoAdjust="0"/>
  </p:normalViewPr>
  <p:slideViewPr>
    <p:cSldViewPr snapToGrid="0" showGuides="1">
      <p:cViewPr varScale="1">
        <p:scale>
          <a:sx n="97" d="100"/>
          <a:sy n="97" d="100"/>
        </p:scale>
        <p:origin x="1986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8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76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37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57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68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2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4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7" r:id="rId3"/>
    <p:sldLayoutId id="2147483662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d3LPrhI0v-w&amp;list=PLyCLoPd4VxBuxu3sLztrvWFehzv-LnR2c&amp;index=1" TargetMode="External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54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4F81E2-57D4-40DB-8BCC-CFE01357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2874" r="1522" b="11828"/>
          <a:stretch/>
        </p:blipFill>
        <p:spPr>
          <a:xfrm>
            <a:off x="515422" y="1338606"/>
            <a:ext cx="8099410" cy="4996206"/>
          </a:xfrm>
          <a:prstGeom prst="roundRect">
            <a:avLst>
              <a:gd name="adj" fmla="val 1821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How Much Should You Exercise?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EDABF-93C3-4178-8D64-209B8F6478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00"/>
          <a:stretch/>
        </p:blipFill>
        <p:spPr>
          <a:xfrm flipH="1">
            <a:off x="6082607" y="2564090"/>
            <a:ext cx="2261309" cy="37707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4DE071-2485-4A70-B642-7B093F2CCC23}"/>
              </a:ext>
            </a:extLst>
          </p:cNvPr>
          <p:cNvSpPr/>
          <p:nvPr/>
        </p:nvSpPr>
        <p:spPr>
          <a:xfrm>
            <a:off x="3254798" y="1647799"/>
            <a:ext cx="2731223" cy="646331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Being active every day is really important.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04465D7-4A5D-4F93-A1AE-B07D65787392}"/>
              </a:ext>
            </a:extLst>
          </p:cNvPr>
          <p:cNvSpPr/>
          <p:nvPr/>
        </p:nvSpPr>
        <p:spPr>
          <a:xfrm>
            <a:off x="2430142" y="2935422"/>
            <a:ext cx="3982183" cy="848413"/>
          </a:xfrm>
          <a:prstGeom prst="wedgeRoundRectCallout">
            <a:avLst>
              <a:gd name="adj1" fmla="val 53095"/>
              <a:gd name="adj2" fmla="val 22330"/>
              <a:gd name="adj3" fmla="val 16667"/>
            </a:avLst>
          </a:prstGeom>
          <a:solidFill>
            <a:srgbClr val="F498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How long do you think you should spend exercising each day? 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5ADCF8-810A-4B64-9DD9-1C8507842444}"/>
              </a:ext>
            </a:extLst>
          </p:cNvPr>
          <p:cNvGrpSpPr/>
          <p:nvPr/>
        </p:nvGrpSpPr>
        <p:grpSpPr>
          <a:xfrm>
            <a:off x="2831729" y="4279769"/>
            <a:ext cx="1709581" cy="2055041"/>
            <a:chOff x="2831729" y="4279769"/>
            <a:chExt cx="1709581" cy="2055041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0EDF308E-336F-4054-A79F-39EC52C63E49}"/>
                </a:ext>
              </a:extLst>
            </p:cNvPr>
            <p:cNvSpPr/>
            <p:nvPr/>
          </p:nvSpPr>
          <p:spPr>
            <a:xfrm>
              <a:off x="2831729" y="4279769"/>
              <a:ext cx="1709581" cy="2055041"/>
            </a:xfrm>
            <a:prstGeom prst="round2SameRect">
              <a:avLst>
                <a:gd name="adj1" fmla="val 8325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452E2F-8BAE-43B1-89B8-62A6D2A0C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2" t="14851" r="30928" b="16320"/>
            <a:stretch/>
          </p:blipFill>
          <p:spPr>
            <a:xfrm>
              <a:off x="2971201" y="4350377"/>
              <a:ext cx="1439791" cy="1893412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30A1747-C351-48EA-B7BC-EC26074E08CD}"/>
                </a:ext>
              </a:extLst>
            </p:cNvPr>
            <p:cNvSpPr/>
            <p:nvPr/>
          </p:nvSpPr>
          <p:spPr>
            <a:xfrm>
              <a:off x="3652392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4071B26-3E89-4694-9831-834BC0B45FDB}"/>
              </a:ext>
            </a:extLst>
          </p:cNvPr>
          <p:cNvSpPr/>
          <p:nvPr/>
        </p:nvSpPr>
        <p:spPr>
          <a:xfrm>
            <a:off x="2852010" y="4434316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30 minutes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632530-D240-45BC-A2D3-3889416073DC}"/>
              </a:ext>
            </a:extLst>
          </p:cNvPr>
          <p:cNvGrpSpPr/>
          <p:nvPr/>
        </p:nvGrpSpPr>
        <p:grpSpPr>
          <a:xfrm>
            <a:off x="6371263" y="4279769"/>
            <a:ext cx="1709581" cy="2055041"/>
            <a:chOff x="6371263" y="4279769"/>
            <a:chExt cx="1709581" cy="2055041"/>
          </a:xfrm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988A1D8D-1FAB-4997-BE96-FA3FD30EE8AB}"/>
                </a:ext>
              </a:extLst>
            </p:cNvPr>
            <p:cNvSpPr/>
            <p:nvPr/>
          </p:nvSpPr>
          <p:spPr>
            <a:xfrm>
              <a:off x="6371263" y="4279769"/>
              <a:ext cx="1709581" cy="2055041"/>
            </a:xfrm>
            <a:prstGeom prst="round2SameRect">
              <a:avLst>
                <a:gd name="adj1" fmla="val 8325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E6C203-8DD7-4569-8EEB-9CAF7520F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2" t="14851" r="30928" b="16320"/>
            <a:stretch/>
          </p:blipFill>
          <p:spPr>
            <a:xfrm>
              <a:off x="6493367" y="4350377"/>
              <a:ext cx="1439791" cy="1893412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291C0A-8388-4D4E-9720-267470FF6D18}"/>
                </a:ext>
              </a:extLst>
            </p:cNvPr>
            <p:cNvSpPr/>
            <p:nvPr/>
          </p:nvSpPr>
          <p:spPr>
            <a:xfrm>
              <a:off x="7175223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32B5FEBD-3A09-4642-8AB1-5471DD505447}"/>
              </a:ext>
            </a:extLst>
          </p:cNvPr>
          <p:cNvSpPr/>
          <p:nvPr/>
        </p:nvSpPr>
        <p:spPr>
          <a:xfrm>
            <a:off x="6683524" y="5000858"/>
            <a:ext cx="1074711" cy="107305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F4BF53-19D1-43C1-9032-38CCF09FC4F5}"/>
              </a:ext>
            </a:extLst>
          </p:cNvPr>
          <p:cNvGrpSpPr/>
          <p:nvPr/>
        </p:nvGrpSpPr>
        <p:grpSpPr>
          <a:xfrm>
            <a:off x="4601559" y="4279769"/>
            <a:ext cx="1709581" cy="2055041"/>
            <a:chOff x="4601559" y="4279769"/>
            <a:chExt cx="1709581" cy="2055041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343F1EBC-EF33-4EC8-9946-7E18EBADC070}"/>
                </a:ext>
              </a:extLst>
            </p:cNvPr>
            <p:cNvSpPr/>
            <p:nvPr/>
          </p:nvSpPr>
          <p:spPr>
            <a:xfrm>
              <a:off x="4601559" y="4279769"/>
              <a:ext cx="1709581" cy="2055041"/>
            </a:xfrm>
            <a:prstGeom prst="round2SameRect">
              <a:avLst>
                <a:gd name="adj1" fmla="val 8325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8E4510-1E40-443B-BD1A-98950320D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2" t="14851" r="30928" b="16320"/>
            <a:stretch/>
          </p:blipFill>
          <p:spPr>
            <a:xfrm>
              <a:off x="4741400" y="4350377"/>
              <a:ext cx="1439791" cy="189341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C16113-F944-463E-A646-AB360E194E32}"/>
                </a:ext>
              </a:extLst>
            </p:cNvPr>
            <p:cNvSpPr/>
            <p:nvPr/>
          </p:nvSpPr>
          <p:spPr>
            <a:xfrm>
              <a:off x="5422492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72FB6AC-63DD-4724-B304-1BAD08824C53}"/>
              </a:ext>
            </a:extLst>
          </p:cNvPr>
          <p:cNvSpPr/>
          <p:nvPr/>
        </p:nvSpPr>
        <p:spPr>
          <a:xfrm>
            <a:off x="4621840" y="4434316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45 minutes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189DB4C-2C6F-41D4-8193-F882D2B505AF}"/>
              </a:ext>
            </a:extLst>
          </p:cNvPr>
          <p:cNvGrpSpPr/>
          <p:nvPr/>
        </p:nvGrpSpPr>
        <p:grpSpPr>
          <a:xfrm>
            <a:off x="1061899" y="4279769"/>
            <a:ext cx="1709581" cy="2055041"/>
            <a:chOff x="1061899" y="4279769"/>
            <a:chExt cx="1709581" cy="205504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8A415853-92E6-4D81-B5D5-F16666099196}"/>
                </a:ext>
              </a:extLst>
            </p:cNvPr>
            <p:cNvSpPr/>
            <p:nvPr/>
          </p:nvSpPr>
          <p:spPr>
            <a:xfrm>
              <a:off x="1061899" y="4279769"/>
              <a:ext cx="1709581" cy="2055041"/>
            </a:xfrm>
            <a:prstGeom prst="round2SameRect">
              <a:avLst>
                <a:gd name="adj1" fmla="val 8325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4E275E-5E06-443E-B4A0-6BC64508D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2" t="14851" r="30928" b="16320"/>
            <a:stretch/>
          </p:blipFill>
          <p:spPr>
            <a:xfrm>
              <a:off x="1210942" y="4350377"/>
              <a:ext cx="1439791" cy="189341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7E0B90-414C-4681-8ED1-D5110878B8B7}"/>
                </a:ext>
              </a:extLst>
            </p:cNvPr>
            <p:cNvSpPr/>
            <p:nvPr/>
          </p:nvSpPr>
          <p:spPr>
            <a:xfrm>
              <a:off x="1891383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7BBAAC7-A597-49B4-AD72-D3F5AA3CDA91}"/>
              </a:ext>
            </a:extLst>
          </p:cNvPr>
          <p:cNvSpPr/>
          <p:nvPr/>
        </p:nvSpPr>
        <p:spPr>
          <a:xfrm>
            <a:off x="1402363" y="5000858"/>
            <a:ext cx="1076600" cy="1076600"/>
          </a:xfrm>
          <a:custGeom>
            <a:avLst/>
            <a:gdLst>
              <a:gd name="connsiteX0" fmla="*/ 0 w 1076600"/>
              <a:gd name="connsiteY0" fmla="*/ 538300 h 1076600"/>
              <a:gd name="connsiteX1" fmla="*/ 10936 w 1076600"/>
              <a:gd name="connsiteY1" fmla="*/ 646786 h 1076600"/>
              <a:gd name="connsiteX2" fmla="*/ 538300 w 1076600"/>
              <a:gd name="connsiteY2" fmla="*/ 1076599 h 1076600"/>
              <a:gd name="connsiteX3" fmla="*/ 1065664 w 1076600"/>
              <a:gd name="connsiteY3" fmla="*/ 646786 h 1076600"/>
              <a:gd name="connsiteX4" fmla="*/ 1076600 w 1076600"/>
              <a:gd name="connsiteY4" fmla="*/ 538300 h 1076600"/>
              <a:gd name="connsiteX5" fmla="*/ 1076600 w 1076600"/>
              <a:gd name="connsiteY5" fmla="*/ 538300 h 1076600"/>
              <a:gd name="connsiteX6" fmla="*/ 538300 w 1076600"/>
              <a:gd name="connsiteY6" fmla="*/ 1076600 h 1076600"/>
              <a:gd name="connsiteX7" fmla="*/ 0 w 1076600"/>
              <a:gd name="connsiteY7" fmla="*/ 538300 h 1076600"/>
              <a:gd name="connsiteX8" fmla="*/ 538300 w 1076600"/>
              <a:gd name="connsiteY8" fmla="*/ 0 h 1076600"/>
              <a:gd name="connsiteX9" fmla="*/ 1065664 w 1076600"/>
              <a:gd name="connsiteY9" fmla="*/ 429814 h 1076600"/>
              <a:gd name="connsiteX10" fmla="*/ 1076600 w 1076600"/>
              <a:gd name="connsiteY10" fmla="*/ 538299 h 1076600"/>
              <a:gd name="connsiteX11" fmla="*/ 538300 w 1076600"/>
              <a:gd name="connsiteY11" fmla="*/ 538299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6600" h="1076600">
                <a:moveTo>
                  <a:pt x="0" y="538300"/>
                </a:moveTo>
                <a:lnTo>
                  <a:pt x="10936" y="646786"/>
                </a:lnTo>
                <a:cubicBezTo>
                  <a:pt x="61131" y="892080"/>
                  <a:pt x="278167" y="1076599"/>
                  <a:pt x="538300" y="1076599"/>
                </a:cubicBezTo>
                <a:cubicBezTo>
                  <a:pt x="798433" y="1076599"/>
                  <a:pt x="1015469" y="892080"/>
                  <a:pt x="1065664" y="646786"/>
                </a:cubicBezTo>
                <a:lnTo>
                  <a:pt x="1076600" y="538300"/>
                </a:lnTo>
                <a:lnTo>
                  <a:pt x="1076600" y="538300"/>
                </a:lnTo>
                <a:cubicBezTo>
                  <a:pt x="1076600" y="835595"/>
                  <a:pt x="835595" y="1076600"/>
                  <a:pt x="538300" y="1076600"/>
                </a:cubicBezTo>
                <a:cubicBezTo>
                  <a:pt x="241005" y="1076600"/>
                  <a:pt x="0" y="835595"/>
                  <a:pt x="0" y="538300"/>
                </a:cubicBezTo>
                <a:close/>
                <a:moveTo>
                  <a:pt x="538300" y="0"/>
                </a:moveTo>
                <a:cubicBezTo>
                  <a:pt x="798433" y="0"/>
                  <a:pt x="1015469" y="184520"/>
                  <a:pt x="1065664" y="429814"/>
                </a:cubicBezTo>
                <a:lnTo>
                  <a:pt x="1076600" y="538299"/>
                </a:lnTo>
                <a:lnTo>
                  <a:pt x="538300" y="53829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D2C004-B393-4070-A49A-74E7B589AA76}"/>
              </a:ext>
            </a:extLst>
          </p:cNvPr>
          <p:cNvSpPr/>
          <p:nvPr/>
        </p:nvSpPr>
        <p:spPr>
          <a:xfrm>
            <a:off x="6375634" y="4434316"/>
            <a:ext cx="17009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60 minutes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029AFB8-FECE-4673-BAC4-79FCA42EECA8}"/>
              </a:ext>
            </a:extLst>
          </p:cNvPr>
          <p:cNvSpPr/>
          <p:nvPr/>
        </p:nvSpPr>
        <p:spPr>
          <a:xfrm rot="5400000">
            <a:off x="3163153" y="4997307"/>
            <a:ext cx="1083701" cy="1076600"/>
          </a:xfrm>
          <a:custGeom>
            <a:avLst/>
            <a:gdLst>
              <a:gd name="connsiteX0" fmla="*/ 1083693 w 1083701"/>
              <a:gd name="connsiteY0" fmla="*/ 538380 h 1076600"/>
              <a:gd name="connsiteX1" fmla="*/ 1083700 w 1083701"/>
              <a:gd name="connsiteY1" fmla="*/ 538300 h 1076600"/>
              <a:gd name="connsiteX2" fmla="*/ 1083693 w 1083701"/>
              <a:gd name="connsiteY2" fmla="*/ 538221 h 1076600"/>
              <a:gd name="connsiteX3" fmla="*/ 1083701 w 1083701"/>
              <a:gd name="connsiteY3" fmla="*/ 538300 h 1076600"/>
              <a:gd name="connsiteX4" fmla="*/ 1073383 w 1083701"/>
              <a:gd name="connsiteY4" fmla="*/ 435941 h 1076600"/>
              <a:gd name="connsiteX5" fmla="*/ 1075293 w 1083701"/>
              <a:gd name="connsiteY5" fmla="*/ 443012 h 1076600"/>
              <a:gd name="connsiteX6" fmla="*/ 1083693 w 1083701"/>
              <a:gd name="connsiteY6" fmla="*/ 538221 h 1076600"/>
              <a:gd name="connsiteX7" fmla="*/ 1073383 w 1083701"/>
              <a:gd name="connsiteY7" fmla="*/ 640659 h 1076600"/>
              <a:gd name="connsiteX8" fmla="*/ 1083693 w 1083701"/>
              <a:gd name="connsiteY8" fmla="*/ 538380 h 1076600"/>
              <a:gd name="connsiteX9" fmla="*/ 1075293 w 1083701"/>
              <a:gd name="connsiteY9" fmla="*/ 633588 h 1076600"/>
              <a:gd name="connsiteX10" fmla="*/ 1064773 w 1083701"/>
              <a:gd name="connsiteY10" fmla="*/ 404069 h 1076600"/>
              <a:gd name="connsiteX11" fmla="*/ 1072765 w 1083701"/>
              <a:gd name="connsiteY11" fmla="*/ 429814 h 1076600"/>
              <a:gd name="connsiteX12" fmla="*/ 1073383 w 1083701"/>
              <a:gd name="connsiteY12" fmla="*/ 435941 h 1076600"/>
              <a:gd name="connsiteX13" fmla="*/ 1064773 w 1083701"/>
              <a:gd name="connsiteY13" fmla="*/ 672531 h 1076600"/>
              <a:gd name="connsiteX14" fmla="*/ 1073383 w 1083701"/>
              <a:gd name="connsiteY14" fmla="*/ 640659 h 1076600"/>
              <a:gd name="connsiteX15" fmla="*/ 1072765 w 1083701"/>
              <a:gd name="connsiteY15" fmla="*/ 646786 h 1076600"/>
              <a:gd name="connsiteX16" fmla="*/ 1044912 w 1083701"/>
              <a:gd name="connsiteY16" fmla="*/ 340087 h 1076600"/>
              <a:gd name="connsiteX17" fmla="*/ 1051036 w 1083701"/>
              <a:gd name="connsiteY17" fmla="*/ 353215 h 1076600"/>
              <a:gd name="connsiteX18" fmla="*/ 1064773 w 1083701"/>
              <a:gd name="connsiteY18" fmla="*/ 404069 h 1076600"/>
              <a:gd name="connsiteX19" fmla="*/ 1044912 w 1083701"/>
              <a:gd name="connsiteY19" fmla="*/ 736513 h 1076600"/>
              <a:gd name="connsiteX20" fmla="*/ 1064773 w 1083701"/>
              <a:gd name="connsiteY20" fmla="*/ 672531 h 1076600"/>
              <a:gd name="connsiteX21" fmla="*/ 1051036 w 1083701"/>
              <a:gd name="connsiteY21" fmla="*/ 723386 h 1076600"/>
              <a:gd name="connsiteX22" fmla="*/ 1036081 w 1083701"/>
              <a:gd name="connsiteY22" fmla="*/ 742087 h 1076600"/>
              <a:gd name="connsiteX23" fmla="*/ 1065664 w 1083701"/>
              <a:gd name="connsiteY23" fmla="*/ 646786 h 1076600"/>
              <a:gd name="connsiteX24" fmla="*/ 1076600 w 1083701"/>
              <a:gd name="connsiteY24" fmla="*/ 538300 h 1076600"/>
              <a:gd name="connsiteX25" fmla="*/ 1065664 w 1083701"/>
              <a:gd name="connsiteY25" fmla="*/ 646786 h 1076600"/>
              <a:gd name="connsiteX26" fmla="*/ 1039262 w 1083701"/>
              <a:gd name="connsiteY26" fmla="*/ 735681 h 1076600"/>
              <a:gd name="connsiteX27" fmla="*/ 1028824 w 1083701"/>
              <a:gd name="connsiteY27" fmla="*/ 305602 h 1076600"/>
              <a:gd name="connsiteX28" fmla="*/ 1041399 w 1083701"/>
              <a:gd name="connsiteY28" fmla="*/ 328769 h 1076600"/>
              <a:gd name="connsiteX29" fmla="*/ 1044912 w 1083701"/>
              <a:gd name="connsiteY29" fmla="*/ 340087 h 1076600"/>
              <a:gd name="connsiteX30" fmla="*/ 1028824 w 1083701"/>
              <a:gd name="connsiteY30" fmla="*/ 770998 h 1076600"/>
              <a:gd name="connsiteX31" fmla="*/ 1044912 w 1083701"/>
              <a:gd name="connsiteY31" fmla="*/ 736513 h 1076600"/>
              <a:gd name="connsiteX32" fmla="*/ 1041399 w 1083701"/>
              <a:gd name="connsiteY32" fmla="*/ 747831 h 1076600"/>
              <a:gd name="connsiteX33" fmla="*/ 1021739 w 1083701"/>
              <a:gd name="connsiteY33" fmla="*/ 770969 h 1076600"/>
              <a:gd name="connsiteX34" fmla="*/ 1036081 w 1083701"/>
              <a:gd name="connsiteY34" fmla="*/ 742087 h 1076600"/>
              <a:gd name="connsiteX35" fmla="*/ 1034298 w 1083701"/>
              <a:gd name="connsiteY35" fmla="*/ 747831 h 1076600"/>
              <a:gd name="connsiteX36" fmla="*/ 999981 w 1083701"/>
              <a:gd name="connsiteY36" fmla="*/ 252462 h 1076600"/>
              <a:gd name="connsiteX37" fmla="*/ 1012382 w 1083701"/>
              <a:gd name="connsiteY37" fmla="*/ 270358 h 1076600"/>
              <a:gd name="connsiteX38" fmla="*/ 1028824 w 1083701"/>
              <a:gd name="connsiteY38" fmla="*/ 305602 h 1076600"/>
              <a:gd name="connsiteX39" fmla="*/ 999981 w 1083701"/>
              <a:gd name="connsiteY39" fmla="*/ 824138 h 1076600"/>
              <a:gd name="connsiteX40" fmla="*/ 1028824 w 1083701"/>
              <a:gd name="connsiteY40" fmla="*/ 770998 h 1076600"/>
              <a:gd name="connsiteX41" fmla="*/ 1012382 w 1083701"/>
              <a:gd name="connsiteY41" fmla="*/ 806243 h 1076600"/>
              <a:gd name="connsiteX42" fmla="*/ 990269 w 1083701"/>
              <a:gd name="connsiteY42" fmla="*/ 828949 h 1076600"/>
              <a:gd name="connsiteX43" fmla="*/ 1021739 w 1083701"/>
              <a:gd name="connsiteY43" fmla="*/ 770969 h 1076600"/>
              <a:gd name="connsiteX44" fmla="*/ 998669 w 1083701"/>
              <a:gd name="connsiteY44" fmla="*/ 817428 h 1076600"/>
              <a:gd name="connsiteX45" fmla="*/ 977576 w 1083701"/>
              <a:gd name="connsiteY45" fmla="*/ 856470 h 1076600"/>
              <a:gd name="connsiteX46" fmla="*/ 999981 w 1083701"/>
              <a:gd name="connsiteY46" fmla="*/ 824138 h 1076600"/>
              <a:gd name="connsiteX47" fmla="*/ 991768 w 1083701"/>
              <a:gd name="connsiteY47" fmla="*/ 839269 h 1076600"/>
              <a:gd name="connsiteX48" fmla="*/ 977576 w 1083701"/>
              <a:gd name="connsiteY48" fmla="*/ 220130 h 1076600"/>
              <a:gd name="connsiteX49" fmla="*/ 991768 w 1083701"/>
              <a:gd name="connsiteY49" fmla="*/ 237331 h 1076600"/>
              <a:gd name="connsiteX50" fmla="*/ 999981 w 1083701"/>
              <a:gd name="connsiteY50" fmla="*/ 252462 h 1076600"/>
              <a:gd name="connsiteX51" fmla="*/ 968132 w 1083701"/>
              <a:gd name="connsiteY51" fmla="*/ 859309 h 1076600"/>
              <a:gd name="connsiteX52" fmla="*/ 990269 w 1083701"/>
              <a:gd name="connsiteY52" fmla="*/ 828949 h 1076600"/>
              <a:gd name="connsiteX53" fmla="*/ 984667 w 1083701"/>
              <a:gd name="connsiteY53" fmla="*/ 839269 h 1076600"/>
              <a:gd name="connsiteX54" fmla="*/ 940120 w 1083701"/>
              <a:gd name="connsiteY54" fmla="*/ 174733 h 1076600"/>
              <a:gd name="connsiteX55" fmla="*/ 960779 w 1083701"/>
              <a:gd name="connsiteY55" fmla="*/ 195891 h 1076600"/>
              <a:gd name="connsiteX56" fmla="*/ 977576 w 1083701"/>
              <a:gd name="connsiteY56" fmla="*/ 220130 h 1076600"/>
              <a:gd name="connsiteX57" fmla="*/ 940120 w 1083701"/>
              <a:gd name="connsiteY57" fmla="*/ 901867 h 1076600"/>
              <a:gd name="connsiteX58" fmla="*/ 977576 w 1083701"/>
              <a:gd name="connsiteY58" fmla="*/ 856470 h 1076600"/>
              <a:gd name="connsiteX59" fmla="*/ 960779 w 1083701"/>
              <a:gd name="connsiteY59" fmla="*/ 880709 h 1076600"/>
              <a:gd name="connsiteX60" fmla="*/ 929900 w 1083701"/>
              <a:gd name="connsiteY60" fmla="*/ 905647 h 1076600"/>
              <a:gd name="connsiteX61" fmla="*/ 968132 w 1083701"/>
              <a:gd name="connsiteY61" fmla="*/ 859309 h 1076600"/>
              <a:gd name="connsiteX62" fmla="*/ 945334 w 1083701"/>
              <a:gd name="connsiteY62" fmla="*/ 890577 h 1076600"/>
              <a:gd name="connsiteX63" fmla="*/ 912749 w 1083701"/>
              <a:gd name="connsiteY63" fmla="*/ 929900 h 1076600"/>
              <a:gd name="connsiteX64" fmla="*/ 940120 w 1083701"/>
              <a:gd name="connsiteY64" fmla="*/ 901867 h 1076600"/>
              <a:gd name="connsiteX65" fmla="*/ 926037 w 1083701"/>
              <a:gd name="connsiteY65" fmla="*/ 918936 h 1076600"/>
              <a:gd name="connsiteX66" fmla="*/ 912749 w 1083701"/>
              <a:gd name="connsiteY66" fmla="*/ 146701 h 1076600"/>
              <a:gd name="connsiteX67" fmla="*/ 926037 w 1083701"/>
              <a:gd name="connsiteY67" fmla="*/ 157664 h 1076600"/>
              <a:gd name="connsiteX68" fmla="*/ 940120 w 1083701"/>
              <a:gd name="connsiteY68" fmla="*/ 174733 h 1076600"/>
              <a:gd name="connsiteX69" fmla="*/ 901868 w 1083701"/>
              <a:gd name="connsiteY69" fmla="*/ 933018 h 1076600"/>
              <a:gd name="connsiteX70" fmla="*/ 929900 w 1083701"/>
              <a:gd name="connsiteY70" fmla="*/ 905647 h 1076600"/>
              <a:gd name="connsiteX71" fmla="*/ 918936 w 1083701"/>
              <a:gd name="connsiteY71" fmla="*/ 918936 h 1076600"/>
              <a:gd name="connsiteX72" fmla="*/ 866410 w 1083701"/>
              <a:gd name="connsiteY72" fmla="*/ 108468 h 1076600"/>
              <a:gd name="connsiteX73" fmla="*/ 897678 w 1083701"/>
              <a:gd name="connsiteY73" fmla="*/ 131266 h 1076600"/>
              <a:gd name="connsiteX74" fmla="*/ 912749 w 1083701"/>
              <a:gd name="connsiteY74" fmla="*/ 146701 h 1076600"/>
              <a:gd name="connsiteX75" fmla="*/ 866410 w 1083701"/>
              <a:gd name="connsiteY75" fmla="*/ 968132 h 1076600"/>
              <a:gd name="connsiteX76" fmla="*/ 912749 w 1083701"/>
              <a:gd name="connsiteY76" fmla="*/ 929900 h 1076600"/>
              <a:gd name="connsiteX77" fmla="*/ 897678 w 1083701"/>
              <a:gd name="connsiteY77" fmla="*/ 945334 h 1076600"/>
              <a:gd name="connsiteX78" fmla="*/ 856470 w 1083701"/>
              <a:gd name="connsiteY78" fmla="*/ 970475 h 1076600"/>
              <a:gd name="connsiteX79" fmla="*/ 901868 w 1083701"/>
              <a:gd name="connsiteY79" fmla="*/ 933018 h 1076600"/>
              <a:gd name="connsiteX80" fmla="*/ 880709 w 1083701"/>
              <a:gd name="connsiteY80" fmla="*/ 953678 h 1076600"/>
              <a:gd name="connsiteX81" fmla="*/ 836050 w 1083701"/>
              <a:gd name="connsiteY81" fmla="*/ 990268 h 1076600"/>
              <a:gd name="connsiteX82" fmla="*/ 866410 w 1083701"/>
              <a:gd name="connsiteY82" fmla="*/ 968132 h 1076600"/>
              <a:gd name="connsiteX83" fmla="*/ 846370 w 1083701"/>
              <a:gd name="connsiteY83" fmla="*/ 984667 h 1076600"/>
              <a:gd name="connsiteX84" fmla="*/ 836050 w 1083701"/>
              <a:gd name="connsiteY84" fmla="*/ 86332 h 1076600"/>
              <a:gd name="connsiteX85" fmla="*/ 846370 w 1083701"/>
              <a:gd name="connsiteY85" fmla="*/ 91933 h 1076600"/>
              <a:gd name="connsiteX86" fmla="*/ 866410 w 1083701"/>
              <a:gd name="connsiteY86" fmla="*/ 108468 h 1076600"/>
              <a:gd name="connsiteX87" fmla="*/ 824139 w 1083701"/>
              <a:gd name="connsiteY87" fmla="*/ 992879 h 1076600"/>
              <a:gd name="connsiteX88" fmla="*/ 856470 w 1083701"/>
              <a:gd name="connsiteY88" fmla="*/ 970475 h 1076600"/>
              <a:gd name="connsiteX89" fmla="*/ 839269 w 1083701"/>
              <a:gd name="connsiteY89" fmla="*/ 984667 h 1076600"/>
              <a:gd name="connsiteX90" fmla="*/ 778070 w 1083701"/>
              <a:gd name="connsiteY90" fmla="*/ 1021739 h 1076600"/>
              <a:gd name="connsiteX91" fmla="*/ 836050 w 1083701"/>
              <a:gd name="connsiteY91" fmla="*/ 990268 h 1076600"/>
              <a:gd name="connsiteX92" fmla="*/ 824529 w 1083701"/>
              <a:gd name="connsiteY92" fmla="*/ 998669 h 1076600"/>
              <a:gd name="connsiteX93" fmla="*/ 778070 w 1083701"/>
              <a:gd name="connsiteY93" fmla="*/ 54861 h 1076600"/>
              <a:gd name="connsiteX94" fmla="*/ 824529 w 1083701"/>
              <a:gd name="connsiteY94" fmla="*/ 77932 h 1076600"/>
              <a:gd name="connsiteX95" fmla="*/ 836050 w 1083701"/>
              <a:gd name="connsiteY95" fmla="*/ 86332 h 1076600"/>
              <a:gd name="connsiteX96" fmla="*/ 770998 w 1083701"/>
              <a:gd name="connsiteY96" fmla="*/ 1021723 h 1076600"/>
              <a:gd name="connsiteX97" fmla="*/ 824139 w 1083701"/>
              <a:gd name="connsiteY97" fmla="*/ 992879 h 1076600"/>
              <a:gd name="connsiteX98" fmla="*/ 806243 w 1083701"/>
              <a:gd name="connsiteY98" fmla="*/ 1005281 h 1076600"/>
              <a:gd name="connsiteX99" fmla="*/ 749188 w 1083701"/>
              <a:gd name="connsiteY99" fmla="*/ 40520 h 1076600"/>
              <a:gd name="connsiteX100" fmla="*/ 754932 w 1083701"/>
              <a:gd name="connsiteY100" fmla="*/ 42302 h 1076600"/>
              <a:gd name="connsiteX101" fmla="*/ 778070 w 1083701"/>
              <a:gd name="connsiteY101" fmla="*/ 54861 h 1076600"/>
              <a:gd name="connsiteX102" fmla="*/ 749188 w 1083701"/>
              <a:gd name="connsiteY102" fmla="*/ 1036081 h 1076600"/>
              <a:gd name="connsiteX103" fmla="*/ 778070 w 1083701"/>
              <a:gd name="connsiteY103" fmla="*/ 1021739 h 1076600"/>
              <a:gd name="connsiteX104" fmla="*/ 754932 w 1083701"/>
              <a:gd name="connsiteY104" fmla="*/ 1034298 h 1076600"/>
              <a:gd name="connsiteX105" fmla="*/ 736513 w 1083701"/>
              <a:gd name="connsiteY105" fmla="*/ 1037811 h 1076600"/>
              <a:gd name="connsiteX106" fmla="*/ 770998 w 1083701"/>
              <a:gd name="connsiteY106" fmla="*/ 1021723 h 1076600"/>
              <a:gd name="connsiteX107" fmla="*/ 747831 w 1083701"/>
              <a:gd name="connsiteY107" fmla="*/ 1034298 h 1076600"/>
              <a:gd name="connsiteX108" fmla="*/ 672531 w 1083701"/>
              <a:gd name="connsiteY108" fmla="*/ 1057672 h 1076600"/>
              <a:gd name="connsiteX109" fmla="*/ 736513 w 1083701"/>
              <a:gd name="connsiteY109" fmla="*/ 1037811 h 1076600"/>
              <a:gd name="connsiteX110" fmla="*/ 723386 w 1083701"/>
              <a:gd name="connsiteY110" fmla="*/ 1043935 h 1076600"/>
              <a:gd name="connsiteX111" fmla="*/ 640659 w 1083701"/>
              <a:gd name="connsiteY111" fmla="*/ 1066281 h 1076600"/>
              <a:gd name="connsiteX112" fmla="*/ 672531 w 1083701"/>
              <a:gd name="connsiteY112" fmla="*/ 1057672 h 1076600"/>
              <a:gd name="connsiteX113" fmla="*/ 646787 w 1083701"/>
              <a:gd name="connsiteY113" fmla="*/ 1065664 h 1076600"/>
              <a:gd name="connsiteX114" fmla="*/ 538379 w 1083701"/>
              <a:gd name="connsiteY114" fmla="*/ 1076592 h 1076600"/>
              <a:gd name="connsiteX115" fmla="*/ 640659 w 1083701"/>
              <a:gd name="connsiteY115" fmla="*/ 1066281 h 1076600"/>
              <a:gd name="connsiteX116" fmla="*/ 636431 w 1083701"/>
              <a:gd name="connsiteY116" fmla="*/ 1067424 h 1076600"/>
              <a:gd name="connsiteX117" fmla="*/ 653888 w 1083701"/>
              <a:gd name="connsiteY117" fmla="*/ 1065664 h 1076600"/>
              <a:gd name="connsiteX118" fmla="*/ 749188 w 1083701"/>
              <a:gd name="connsiteY118" fmla="*/ 1036081 h 1076600"/>
              <a:gd name="connsiteX119" fmla="*/ 742782 w 1083701"/>
              <a:gd name="connsiteY119" fmla="*/ 1039262 h 1076600"/>
              <a:gd name="connsiteX120" fmla="*/ 653887 w 1083701"/>
              <a:gd name="connsiteY120" fmla="*/ 1065664 h 1076600"/>
              <a:gd name="connsiteX121" fmla="*/ 636430 w 1083701"/>
              <a:gd name="connsiteY121" fmla="*/ 1067424 h 1076600"/>
              <a:gd name="connsiteX122" fmla="*/ 633588 w 1083701"/>
              <a:gd name="connsiteY122" fmla="*/ 1068191 h 1076600"/>
              <a:gd name="connsiteX123" fmla="*/ 595318 w 1083701"/>
              <a:gd name="connsiteY123" fmla="*/ 1071568 h 1076600"/>
              <a:gd name="connsiteX124" fmla="*/ 545401 w 1083701"/>
              <a:gd name="connsiteY124" fmla="*/ 1076600 h 1076600"/>
              <a:gd name="connsiteX125" fmla="*/ 595307 w 1083701"/>
              <a:gd name="connsiteY125" fmla="*/ 1071569 h 1076600"/>
              <a:gd name="connsiteX126" fmla="*/ 538221 w 1083701"/>
              <a:gd name="connsiteY126" fmla="*/ 1076592 h 1076600"/>
              <a:gd name="connsiteX127" fmla="*/ 538300 w 1083701"/>
              <a:gd name="connsiteY127" fmla="*/ 1076599 h 1076600"/>
              <a:gd name="connsiteX128" fmla="*/ 538379 w 1083701"/>
              <a:gd name="connsiteY128" fmla="*/ 1076592 h 1076600"/>
              <a:gd name="connsiteX129" fmla="*/ 538300 w 1083701"/>
              <a:gd name="connsiteY129" fmla="*/ 1076600 h 1076600"/>
              <a:gd name="connsiteX130" fmla="*/ 435941 w 1083701"/>
              <a:gd name="connsiteY130" fmla="*/ 1066281 h 1076600"/>
              <a:gd name="connsiteX131" fmla="*/ 538221 w 1083701"/>
              <a:gd name="connsiteY131" fmla="*/ 1076592 h 1076600"/>
              <a:gd name="connsiteX132" fmla="*/ 443012 w 1083701"/>
              <a:gd name="connsiteY132" fmla="*/ 1068191 h 1076600"/>
              <a:gd name="connsiteX133" fmla="*/ 404069 w 1083701"/>
              <a:gd name="connsiteY133" fmla="*/ 1057672 h 1076600"/>
              <a:gd name="connsiteX134" fmla="*/ 435941 w 1083701"/>
              <a:gd name="connsiteY134" fmla="*/ 1066281 h 1076600"/>
              <a:gd name="connsiteX135" fmla="*/ 429814 w 1083701"/>
              <a:gd name="connsiteY135" fmla="*/ 1065664 h 1076600"/>
              <a:gd name="connsiteX136" fmla="*/ 340087 w 1083701"/>
              <a:gd name="connsiteY136" fmla="*/ 1037811 h 1076600"/>
              <a:gd name="connsiteX137" fmla="*/ 404069 w 1083701"/>
              <a:gd name="connsiteY137" fmla="*/ 1057672 h 1076600"/>
              <a:gd name="connsiteX138" fmla="*/ 353215 w 1083701"/>
              <a:gd name="connsiteY138" fmla="*/ 1043935 h 1076600"/>
              <a:gd name="connsiteX139" fmla="*/ 305602 w 1083701"/>
              <a:gd name="connsiteY139" fmla="*/ 1021723 h 1076600"/>
              <a:gd name="connsiteX140" fmla="*/ 340087 w 1083701"/>
              <a:gd name="connsiteY140" fmla="*/ 1037811 h 1076600"/>
              <a:gd name="connsiteX141" fmla="*/ 328770 w 1083701"/>
              <a:gd name="connsiteY141" fmla="*/ 1034298 h 1076600"/>
              <a:gd name="connsiteX142" fmla="*/ 252462 w 1083701"/>
              <a:gd name="connsiteY142" fmla="*/ 992879 h 1076600"/>
              <a:gd name="connsiteX143" fmla="*/ 305602 w 1083701"/>
              <a:gd name="connsiteY143" fmla="*/ 1021723 h 1076600"/>
              <a:gd name="connsiteX144" fmla="*/ 270358 w 1083701"/>
              <a:gd name="connsiteY144" fmla="*/ 1005281 h 1076600"/>
              <a:gd name="connsiteX145" fmla="*/ 220130 w 1083701"/>
              <a:gd name="connsiteY145" fmla="*/ 970475 h 1076600"/>
              <a:gd name="connsiteX146" fmla="*/ 252462 w 1083701"/>
              <a:gd name="connsiteY146" fmla="*/ 992879 h 1076600"/>
              <a:gd name="connsiteX147" fmla="*/ 237332 w 1083701"/>
              <a:gd name="connsiteY147" fmla="*/ 984667 h 1076600"/>
              <a:gd name="connsiteX148" fmla="*/ 174733 w 1083701"/>
              <a:gd name="connsiteY148" fmla="*/ 933018 h 1076600"/>
              <a:gd name="connsiteX149" fmla="*/ 220130 w 1083701"/>
              <a:gd name="connsiteY149" fmla="*/ 970475 h 1076600"/>
              <a:gd name="connsiteX150" fmla="*/ 195892 w 1083701"/>
              <a:gd name="connsiteY150" fmla="*/ 953678 h 1076600"/>
              <a:gd name="connsiteX151" fmla="*/ 146701 w 1083701"/>
              <a:gd name="connsiteY151" fmla="*/ 905647 h 1076600"/>
              <a:gd name="connsiteX152" fmla="*/ 174733 w 1083701"/>
              <a:gd name="connsiteY152" fmla="*/ 933018 h 1076600"/>
              <a:gd name="connsiteX153" fmla="*/ 157665 w 1083701"/>
              <a:gd name="connsiteY153" fmla="*/ 918936 h 1076600"/>
              <a:gd name="connsiteX154" fmla="*/ 108468 w 1083701"/>
              <a:gd name="connsiteY154" fmla="*/ 859309 h 1076600"/>
              <a:gd name="connsiteX155" fmla="*/ 146701 w 1083701"/>
              <a:gd name="connsiteY155" fmla="*/ 905647 h 1076600"/>
              <a:gd name="connsiteX156" fmla="*/ 131266 w 1083701"/>
              <a:gd name="connsiteY156" fmla="*/ 890577 h 1076600"/>
              <a:gd name="connsiteX157" fmla="*/ 86332 w 1083701"/>
              <a:gd name="connsiteY157" fmla="*/ 828949 h 1076600"/>
              <a:gd name="connsiteX158" fmla="*/ 108468 w 1083701"/>
              <a:gd name="connsiteY158" fmla="*/ 859309 h 1076600"/>
              <a:gd name="connsiteX159" fmla="*/ 91933 w 1083701"/>
              <a:gd name="connsiteY159" fmla="*/ 839269 h 1076600"/>
              <a:gd name="connsiteX160" fmla="*/ 54861 w 1083701"/>
              <a:gd name="connsiteY160" fmla="*/ 770969 h 1076600"/>
              <a:gd name="connsiteX161" fmla="*/ 86332 w 1083701"/>
              <a:gd name="connsiteY161" fmla="*/ 828949 h 1076600"/>
              <a:gd name="connsiteX162" fmla="*/ 77932 w 1083701"/>
              <a:gd name="connsiteY162" fmla="*/ 817428 h 1076600"/>
              <a:gd name="connsiteX163" fmla="*/ 40520 w 1083701"/>
              <a:gd name="connsiteY163" fmla="*/ 742087 h 1076600"/>
              <a:gd name="connsiteX164" fmla="*/ 54861 w 1083701"/>
              <a:gd name="connsiteY164" fmla="*/ 770969 h 1076600"/>
              <a:gd name="connsiteX165" fmla="*/ 42303 w 1083701"/>
              <a:gd name="connsiteY165" fmla="*/ 747831 h 1076600"/>
              <a:gd name="connsiteX166" fmla="*/ 7101 w 1083701"/>
              <a:gd name="connsiteY166" fmla="*/ 538300 h 1076600"/>
              <a:gd name="connsiteX167" fmla="*/ 436915 w 1083701"/>
              <a:gd name="connsiteY167" fmla="*/ 10936 h 1076600"/>
              <a:gd name="connsiteX168" fmla="*/ 538300 w 1083701"/>
              <a:gd name="connsiteY168" fmla="*/ 716 h 1076600"/>
              <a:gd name="connsiteX169" fmla="*/ 538300 w 1083701"/>
              <a:gd name="connsiteY169" fmla="*/ 0 h 1076600"/>
              <a:gd name="connsiteX170" fmla="*/ 542086 w 1083701"/>
              <a:gd name="connsiteY170" fmla="*/ 334 h 1076600"/>
              <a:gd name="connsiteX171" fmla="*/ 545400 w 1083701"/>
              <a:gd name="connsiteY171" fmla="*/ 0 h 1076600"/>
              <a:gd name="connsiteX172" fmla="*/ 545400 w 1083701"/>
              <a:gd name="connsiteY172" fmla="*/ 627 h 1076600"/>
              <a:gd name="connsiteX173" fmla="*/ 595230 w 1083701"/>
              <a:gd name="connsiteY173" fmla="*/ 5023 h 1076600"/>
              <a:gd name="connsiteX174" fmla="*/ 545401 w 1083701"/>
              <a:gd name="connsiteY174" fmla="*/ 0 h 1076600"/>
              <a:gd name="connsiteX175" fmla="*/ 595241 w 1083701"/>
              <a:gd name="connsiteY175" fmla="*/ 5024 h 1076600"/>
              <a:gd name="connsiteX176" fmla="*/ 633588 w 1083701"/>
              <a:gd name="connsiteY176" fmla="*/ 8408 h 1076600"/>
              <a:gd name="connsiteX177" fmla="*/ 636435 w 1083701"/>
              <a:gd name="connsiteY177" fmla="*/ 9177 h 1076600"/>
              <a:gd name="connsiteX178" fmla="*/ 653887 w 1083701"/>
              <a:gd name="connsiteY178" fmla="*/ 10936 h 1076600"/>
              <a:gd name="connsiteX179" fmla="*/ 742782 w 1083701"/>
              <a:gd name="connsiteY179" fmla="*/ 37338 h 1076600"/>
              <a:gd name="connsiteX180" fmla="*/ 749188 w 1083701"/>
              <a:gd name="connsiteY180" fmla="*/ 40520 h 1076600"/>
              <a:gd name="connsiteX181" fmla="*/ 653888 w 1083701"/>
              <a:gd name="connsiteY181" fmla="*/ 10937 h 1076600"/>
              <a:gd name="connsiteX182" fmla="*/ 636437 w 1083701"/>
              <a:gd name="connsiteY182" fmla="*/ 9177 h 1076600"/>
              <a:gd name="connsiteX183" fmla="*/ 723386 w 1083701"/>
              <a:gd name="connsiteY183" fmla="*/ 32664 h 1076600"/>
              <a:gd name="connsiteX184" fmla="*/ 1065664 w 1083701"/>
              <a:gd name="connsiteY184" fmla="*/ 429814 h 1076600"/>
              <a:gd name="connsiteX185" fmla="*/ 1076600 w 1083701"/>
              <a:gd name="connsiteY185" fmla="*/ 538299 h 1076600"/>
              <a:gd name="connsiteX186" fmla="*/ 545400 w 1083701"/>
              <a:gd name="connsiteY186" fmla="*/ 538299 h 1076600"/>
              <a:gd name="connsiteX187" fmla="*/ 545400 w 1083701"/>
              <a:gd name="connsiteY187" fmla="*/ 538300 h 1076600"/>
              <a:gd name="connsiteX188" fmla="*/ 0 w 1083701"/>
              <a:gd name="connsiteY188" fmla="*/ 538300 h 1076600"/>
              <a:gd name="connsiteX189" fmla="*/ 10937 w 1083701"/>
              <a:gd name="connsiteY189" fmla="*/ 646786 h 1076600"/>
              <a:gd name="connsiteX190" fmla="*/ 40520 w 1083701"/>
              <a:gd name="connsiteY190" fmla="*/ 742087 h 1076600"/>
              <a:gd name="connsiteX191" fmla="*/ 37338 w 1083701"/>
              <a:gd name="connsiteY191" fmla="*/ 735681 h 1076600"/>
              <a:gd name="connsiteX192" fmla="*/ 10936 w 1083701"/>
              <a:gd name="connsiteY192" fmla="*/ 646786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83701" h="1076600">
                <a:moveTo>
                  <a:pt x="1083693" y="538380"/>
                </a:moveTo>
                <a:lnTo>
                  <a:pt x="1083700" y="538300"/>
                </a:lnTo>
                <a:lnTo>
                  <a:pt x="1083693" y="538221"/>
                </a:lnTo>
                <a:lnTo>
                  <a:pt x="1083701" y="538300"/>
                </a:lnTo>
                <a:close/>
                <a:moveTo>
                  <a:pt x="1073383" y="435941"/>
                </a:moveTo>
                <a:lnTo>
                  <a:pt x="1075293" y="443012"/>
                </a:lnTo>
                <a:lnTo>
                  <a:pt x="1083693" y="538221"/>
                </a:lnTo>
                <a:close/>
                <a:moveTo>
                  <a:pt x="1073383" y="640659"/>
                </a:moveTo>
                <a:lnTo>
                  <a:pt x="1083693" y="538380"/>
                </a:lnTo>
                <a:lnTo>
                  <a:pt x="1075293" y="633588"/>
                </a:lnTo>
                <a:close/>
                <a:moveTo>
                  <a:pt x="1064773" y="404069"/>
                </a:moveTo>
                <a:lnTo>
                  <a:pt x="1072765" y="429814"/>
                </a:lnTo>
                <a:lnTo>
                  <a:pt x="1073383" y="435941"/>
                </a:lnTo>
                <a:close/>
                <a:moveTo>
                  <a:pt x="1064773" y="672531"/>
                </a:moveTo>
                <a:lnTo>
                  <a:pt x="1073383" y="640659"/>
                </a:lnTo>
                <a:lnTo>
                  <a:pt x="1072765" y="646786"/>
                </a:lnTo>
                <a:close/>
                <a:moveTo>
                  <a:pt x="1044912" y="340087"/>
                </a:moveTo>
                <a:lnTo>
                  <a:pt x="1051036" y="353215"/>
                </a:lnTo>
                <a:lnTo>
                  <a:pt x="1064773" y="404069"/>
                </a:lnTo>
                <a:close/>
                <a:moveTo>
                  <a:pt x="1044912" y="736513"/>
                </a:moveTo>
                <a:lnTo>
                  <a:pt x="1064773" y="672531"/>
                </a:lnTo>
                <a:lnTo>
                  <a:pt x="1051036" y="723386"/>
                </a:lnTo>
                <a:close/>
                <a:moveTo>
                  <a:pt x="1036081" y="742087"/>
                </a:moveTo>
                <a:lnTo>
                  <a:pt x="1065664" y="646786"/>
                </a:lnTo>
                <a:cubicBezTo>
                  <a:pt x="1072835" y="611744"/>
                  <a:pt x="1076600" y="575462"/>
                  <a:pt x="1076600" y="538300"/>
                </a:cubicBezTo>
                <a:lnTo>
                  <a:pt x="1065664" y="646786"/>
                </a:lnTo>
                <a:cubicBezTo>
                  <a:pt x="1059390" y="677448"/>
                  <a:pt x="1050509" y="707160"/>
                  <a:pt x="1039262" y="735681"/>
                </a:cubicBezTo>
                <a:close/>
                <a:moveTo>
                  <a:pt x="1028824" y="305602"/>
                </a:moveTo>
                <a:lnTo>
                  <a:pt x="1041399" y="328769"/>
                </a:lnTo>
                <a:lnTo>
                  <a:pt x="1044912" y="340087"/>
                </a:lnTo>
                <a:close/>
                <a:moveTo>
                  <a:pt x="1028824" y="770998"/>
                </a:moveTo>
                <a:lnTo>
                  <a:pt x="1044912" y="736513"/>
                </a:lnTo>
                <a:lnTo>
                  <a:pt x="1041399" y="747831"/>
                </a:lnTo>
                <a:close/>
                <a:moveTo>
                  <a:pt x="1021739" y="770969"/>
                </a:moveTo>
                <a:lnTo>
                  <a:pt x="1036081" y="742087"/>
                </a:lnTo>
                <a:lnTo>
                  <a:pt x="1034298" y="747831"/>
                </a:lnTo>
                <a:close/>
                <a:moveTo>
                  <a:pt x="999981" y="252462"/>
                </a:moveTo>
                <a:lnTo>
                  <a:pt x="1012382" y="270358"/>
                </a:lnTo>
                <a:lnTo>
                  <a:pt x="1028824" y="305602"/>
                </a:lnTo>
                <a:close/>
                <a:moveTo>
                  <a:pt x="999981" y="824138"/>
                </a:moveTo>
                <a:lnTo>
                  <a:pt x="1028824" y="770998"/>
                </a:lnTo>
                <a:lnTo>
                  <a:pt x="1012382" y="806243"/>
                </a:lnTo>
                <a:close/>
                <a:moveTo>
                  <a:pt x="990269" y="828949"/>
                </a:moveTo>
                <a:lnTo>
                  <a:pt x="1021739" y="770969"/>
                </a:lnTo>
                <a:lnTo>
                  <a:pt x="998669" y="817428"/>
                </a:lnTo>
                <a:close/>
                <a:moveTo>
                  <a:pt x="977576" y="856470"/>
                </a:moveTo>
                <a:lnTo>
                  <a:pt x="999981" y="824138"/>
                </a:lnTo>
                <a:lnTo>
                  <a:pt x="991768" y="839269"/>
                </a:lnTo>
                <a:close/>
                <a:moveTo>
                  <a:pt x="977576" y="220130"/>
                </a:moveTo>
                <a:lnTo>
                  <a:pt x="991768" y="237331"/>
                </a:lnTo>
                <a:lnTo>
                  <a:pt x="999981" y="252462"/>
                </a:lnTo>
                <a:close/>
                <a:moveTo>
                  <a:pt x="968132" y="859309"/>
                </a:moveTo>
                <a:lnTo>
                  <a:pt x="990269" y="828949"/>
                </a:lnTo>
                <a:lnTo>
                  <a:pt x="984667" y="839269"/>
                </a:lnTo>
                <a:close/>
                <a:moveTo>
                  <a:pt x="940120" y="174733"/>
                </a:moveTo>
                <a:lnTo>
                  <a:pt x="960779" y="195891"/>
                </a:lnTo>
                <a:lnTo>
                  <a:pt x="977576" y="220130"/>
                </a:lnTo>
                <a:close/>
                <a:moveTo>
                  <a:pt x="940120" y="901867"/>
                </a:moveTo>
                <a:lnTo>
                  <a:pt x="977576" y="856470"/>
                </a:lnTo>
                <a:lnTo>
                  <a:pt x="960779" y="880709"/>
                </a:lnTo>
                <a:close/>
                <a:moveTo>
                  <a:pt x="929900" y="905647"/>
                </a:moveTo>
                <a:lnTo>
                  <a:pt x="968132" y="859309"/>
                </a:lnTo>
                <a:lnTo>
                  <a:pt x="945334" y="890577"/>
                </a:lnTo>
                <a:close/>
                <a:moveTo>
                  <a:pt x="912749" y="929900"/>
                </a:moveTo>
                <a:lnTo>
                  <a:pt x="940120" y="901867"/>
                </a:lnTo>
                <a:lnTo>
                  <a:pt x="926037" y="918936"/>
                </a:lnTo>
                <a:close/>
                <a:moveTo>
                  <a:pt x="912749" y="146701"/>
                </a:moveTo>
                <a:lnTo>
                  <a:pt x="926037" y="157664"/>
                </a:lnTo>
                <a:lnTo>
                  <a:pt x="940120" y="174733"/>
                </a:lnTo>
                <a:close/>
                <a:moveTo>
                  <a:pt x="901868" y="933018"/>
                </a:moveTo>
                <a:lnTo>
                  <a:pt x="929900" y="905647"/>
                </a:lnTo>
                <a:lnTo>
                  <a:pt x="918936" y="918936"/>
                </a:lnTo>
                <a:close/>
                <a:moveTo>
                  <a:pt x="866410" y="108468"/>
                </a:moveTo>
                <a:lnTo>
                  <a:pt x="897678" y="131266"/>
                </a:lnTo>
                <a:lnTo>
                  <a:pt x="912749" y="146701"/>
                </a:lnTo>
                <a:close/>
                <a:moveTo>
                  <a:pt x="866410" y="968132"/>
                </a:moveTo>
                <a:lnTo>
                  <a:pt x="912749" y="929900"/>
                </a:lnTo>
                <a:lnTo>
                  <a:pt x="897678" y="945334"/>
                </a:lnTo>
                <a:close/>
                <a:moveTo>
                  <a:pt x="856470" y="970475"/>
                </a:moveTo>
                <a:lnTo>
                  <a:pt x="901868" y="933018"/>
                </a:lnTo>
                <a:lnTo>
                  <a:pt x="880709" y="953678"/>
                </a:lnTo>
                <a:close/>
                <a:moveTo>
                  <a:pt x="836050" y="990268"/>
                </a:moveTo>
                <a:lnTo>
                  <a:pt x="866410" y="968132"/>
                </a:lnTo>
                <a:lnTo>
                  <a:pt x="846370" y="984667"/>
                </a:lnTo>
                <a:close/>
                <a:moveTo>
                  <a:pt x="836050" y="86332"/>
                </a:moveTo>
                <a:lnTo>
                  <a:pt x="846370" y="91933"/>
                </a:lnTo>
                <a:lnTo>
                  <a:pt x="866410" y="108468"/>
                </a:lnTo>
                <a:close/>
                <a:moveTo>
                  <a:pt x="824139" y="992879"/>
                </a:moveTo>
                <a:lnTo>
                  <a:pt x="856470" y="970475"/>
                </a:lnTo>
                <a:lnTo>
                  <a:pt x="839269" y="984667"/>
                </a:lnTo>
                <a:close/>
                <a:moveTo>
                  <a:pt x="778070" y="1021739"/>
                </a:moveTo>
                <a:lnTo>
                  <a:pt x="836050" y="990268"/>
                </a:lnTo>
                <a:lnTo>
                  <a:pt x="824529" y="998669"/>
                </a:lnTo>
                <a:close/>
                <a:moveTo>
                  <a:pt x="778070" y="54861"/>
                </a:moveTo>
                <a:lnTo>
                  <a:pt x="824529" y="77932"/>
                </a:lnTo>
                <a:lnTo>
                  <a:pt x="836050" y="86332"/>
                </a:lnTo>
                <a:close/>
                <a:moveTo>
                  <a:pt x="770998" y="1021723"/>
                </a:moveTo>
                <a:lnTo>
                  <a:pt x="824139" y="992879"/>
                </a:lnTo>
                <a:lnTo>
                  <a:pt x="806243" y="1005281"/>
                </a:lnTo>
                <a:close/>
                <a:moveTo>
                  <a:pt x="749188" y="40520"/>
                </a:moveTo>
                <a:lnTo>
                  <a:pt x="754932" y="42302"/>
                </a:lnTo>
                <a:lnTo>
                  <a:pt x="778070" y="54861"/>
                </a:lnTo>
                <a:close/>
                <a:moveTo>
                  <a:pt x="749188" y="1036081"/>
                </a:moveTo>
                <a:lnTo>
                  <a:pt x="778070" y="1021739"/>
                </a:lnTo>
                <a:lnTo>
                  <a:pt x="754932" y="1034298"/>
                </a:lnTo>
                <a:close/>
                <a:moveTo>
                  <a:pt x="736513" y="1037811"/>
                </a:moveTo>
                <a:lnTo>
                  <a:pt x="770998" y="1021723"/>
                </a:lnTo>
                <a:lnTo>
                  <a:pt x="747831" y="1034298"/>
                </a:lnTo>
                <a:close/>
                <a:moveTo>
                  <a:pt x="672531" y="1057672"/>
                </a:moveTo>
                <a:lnTo>
                  <a:pt x="736513" y="1037811"/>
                </a:lnTo>
                <a:lnTo>
                  <a:pt x="723386" y="1043935"/>
                </a:lnTo>
                <a:close/>
                <a:moveTo>
                  <a:pt x="640659" y="1066281"/>
                </a:moveTo>
                <a:lnTo>
                  <a:pt x="672531" y="1057672"/>
                </a:lnTo>
                <a:lnTo>
                  <a:pt x="646787" y="1065664"/>
                </a:lnTo>
                <a:close/>
                <a:moveTo>
                  <a:pt x="538379" y="1076592"/>
                </a:moveTo>
                <a:lnTo>
                  <a:pt x="640659" y="1066281"/>
                </a:lnTo>
                <a:lnTo>
                  <a:pt x="636431" y="1067424"/>
                </a:lnTo>
                <a:lnTo>
                  <a:pt x="653888" y="1065664"/>
                </a:lnTo>
                <a:lnTo>
                  <a:pt x="749188" y="1036081"/>
                </a:lnTo>
                <a:lnTo>
                  <a:pt x="742782" y="1039262"/>
                </a:lnTo>
                <a:cubicBezTo>
                  <a:pt x="714261" y="1050508"/>
                  <a:pt x="684549" y="1059390"/>
                  <a:pt x="653887" y="1065664"/>
                </a:cubicBezTo>
                <a:lnTo>
                  <a:pt x="636430" y="1067424"/>
                </a:lnTo>
                <a:lnTo>
                  <a:pt x="633588" y="1068191"/>
                </a:lnTo>
                <a:lnTo>
                  <a:pt x="595318" y="1071568"/>
                </a:lnTo>
                <a:lnTo>
                  <a:pt x="545401" y="1076600"/>
                </a:lnTo>
                <a:lnTo>
                  <a:pt x="595307" y="1071569"/>
                </a:lnTo>
                <a:close/>
                <a:moveTo>
                  <a:pt x="538221" y="1076592"/>
                </a:moveTo>
                <a:lnTo>
                  <a:pt x="538300" y="1076599"/>
                </a:lnTo>
                <a:lnTo>
                  <a:pt x="538379" y="1076592"/>
                </a:lnTo>
                <a:lnTo>
                  <a:pt x="538300" y="1076600"/>
                </a:lnTo>
                <a:close/>
                <a:moveTo>
                  <a:pt x="435941" y="1066281"/>
                </a:moveTo>
                <a:lnTo>
                  <a:pt x="538221" y="1076592"/>
                </a:lnTo>
                <a:lnTo>
                  <a:pt x="443012" y="1068191"/>
                </a:lnTo>
                <a:close/>
                <a:moveTo>
                  <a:pt x="404069" y="1057672"/>
                </a:moveTo>
                <a:lnTo>
                  <a:pt x="435941" y="1066281"/>
                </a:lnTo>
                <a:lnTo>
                  <a:pt x="429814" y="1065664"/>
                </a:lnTo>
                <a:close/>
                <a:moveTo>
                  <a:pt x="340087" y="1037811"/>
                </a:moveTo>
                <a:lnTo>
                  <a:pt x="404069" y="1057672"/>
                </a:lnTo>
                <a:lnTo>
                  <a:pt x="353215" y="1043935"/>
                </a:lnTo>
                <a:close/>
                <a:moveTo>
                  <a:pt x="305602" y="1021723"/>
                </a:moveTo>
                <a:lnTo>
                  <a:pt x="340087" y="1037811"/>
                </a:lnTo>
                <a:lnTo>
                  <a:pt x="328770" y="1034298"/>
                </a:lnTo>
                <a:close/>
                <a:moveTo>
                  <a:pt x="252462" y="992879"/>
                </a:moveTo>
                <a:lnTo>
                  <a:pt x="305602" y="1021723"/>
                </a:lnTo>
                <a:lnTo>
                  <a:pt x="270358" y="1005281"/>
                </a:lnTo>
                <a:close/>
                <a:moveTo>
                  <a:pt x="220130" y="970475"/>
                </a:moveTo>
                <a:lnTo>
                  <a:pt x="252462" y="992879"/>
                </a:lnTo>
                <a:lnTo>
                  <a:pt x="237332" y="984667"/>
                </a:lnTo>
                <a:close/>
                <a:moveTo>
                  <a:pt x="174733" y="933018"/>
                </a:moveTo>
                <a:lnTo>
                  <a:pt x="220130" y="970475"/>
                </a:lnTo>
                <a:lnTo>
                  <a:pt x="195892" y="953678"/>
                </a:lnTo>
                <a:close/>
                <a:moveTo>
                  <a:pt x="146701" y="905647"/>
                </a:moveTo>
                <a:lnTo>
                  <a:pt x="174733" y="933018"/>
                </a:lnTo>
                <a:lnTo>
                  <a:pt x="157665" y="918936"/>
                </a:lnTo>
                <a:close/>
                <a:moveTo>
                  <a:pt x="108468" y="859309"/>
                </a:moveTo>
                <a:lnTo>
                  <a:pt x="146701" y="905647"/>
                </a:lnTo>
                <a:lnTo>
                  <a:pt x="131266" y="890577"/>
                </a:lnTo>
                <a:close/>
                <a:moveTo>
                  <a:pt x="86332" y="828949"/>
                </a:moveTo>
                <a:lnTo>
                  <a:pt x="108468" y="859309"/>
                </a:lnTo>
                <a:lnTo>
                  <a:pt x="91933" y="839269"/>
                </a:lnTo>
                <a:close/>
                <a:moveTo>
                  <a:pt x="54861" y="770969"/>
                </a:moveTo>
                <a:lnTo>
                  <a:pt x="86332" y="828949"/>
                </a:lnTo>
                <a:lnTo>
                  <a:pt x="77932" y="817428"/>
                </a:lnTo>
                <a:close/>
                <a:moveTo>
                  <a:pt x="40520" y="742087"/>
                </a:moveTo>
                <a:lnTo>
                  <a:pt x="54861" y="770969"/>
                </a:lnTo>
                <a:lnTo>
                  <a:pt x="42303" y="747831"/>
                </a:lnTo>
                <a:close/>
                <a:moveTo>
                  <a:pt x="7101" y="538300"/>
                </a:moveTo>
                <a:cubicBezTo>
                  <a:pt x="7101" y="278167"/>
                  <a:pt x="191621" y="61131"/>
                  <a:pt x="436915" y="10936"/>
                </a:cubicBezTo>
                <a:lnTo>
                  <a:pt x="538300" y="716"/>
                </a:lnTo>
                <a:lnTo>
                  <a:pt x="538300" y="0"/>
                </a:lnTo>
                <a:lnTo>
                  <a:pt x="542086" y="334"/>
                </a:lnTo>
                <a:lnTo>
                  <a:pt x="545400" y="0"/>
                </a:lnTo>
                <a:lnTo>
                  <a:pt x="545400" y="627"/>
                </a:lnTo>
                <a:lnTo>
                  <a:pt x="595230" y="5023"/>
                </a:lnTo>
                <a:lnTo>
                  <a:pt x="545401" y="0"/>
                </a:lnTo>
                <a:lnTo>
                  <a:pt x="595241" y="5024"/>
                </a:lnTo>
                <a:lnTo>
                  <a:pt x="633588" y="8408"/>
                </a:lnTo>
                <a:lnTo>
                  <a:pt x="636435" y="9177"/>
                </a:lnTo>
                <a:lnTo>
                  <a:pt x="653887" y="10936"/>
                </a:lnTo>
                <a:cubicBezTo>
                  <a:pt x="684549" y="17211"/>
                  <a:pt x="714261" y="26092"/>
                  <a:pt x="742782" y="37338"/>
                </a:cubicBezTo>
                <a:lnTo>
                  <a:pt x="749188" y="40520"/>
                </a:lnTo>
                <a:lnTo>
                  <a:pt x="653888" y="10937"/>
                </a:lnTo>
                <a:lnTo>
                  <a:pt x="636437" y="9177"/>
                </a:lnTo>
                <a:lnTo>
                  <a:pt x="723386" y="32664"/>
                </a:lnTo>
                <a:cubicBezTo>
                  <a:pt x="896524" y="96059"/>
                  <a:pt x="1028018" y="245844"/>
                  <a:pt x="1065664" y="429814"/>
                </a:cubicBezTo>
                <a:lnTo>
                  <a:pt x="1076600" y="538299"/>
                </a:lnTo>
                <a:lnTo>
                  <a:pt x="545400" y="538299"/>
                </a:lnTo>
                <a:lnTo>
                  <a:pt x="545400" y="538300"/>
                </a:lnTo>
                <a:close/>
                <a:moveTo>
                  <a:pt x="0" y="538300"/>
                </a:moveTo>
                <a:cubicBezTo>
                  <a:pt x="0" y="575462"/>
                  <a:pt x="3766" y="611744"/>
                  <a:pt x="10937" y="646786"/>
                </a:cubicBezTo>
                <a:lnTo>
                  <a:pt x="40520" y="742087"/>
                </a:lnTo>
                <a:lnTo>
                  <a:pt x="37338" y="735681"/>
                </a:lnTo>
                <a:cubicBezTo>
                  <a:pt x="26092" y="707160"/>
                  <a:pt x="17211" y="677448"/>
                  <a:pt x="10936" y="646786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9B69D1C-344A-4F9C-B419-548EDA3C8512}"/>
              </a:ext>
            </a:extLst>
          </p:cNvPr>
          <p:cNvSpPr/>
          <p:nvPr/>
        </p:nvSpPr>
        <p:spPr>
          <a:xfrm rot="10800000">
            <a:off x="4933660" y="4989433"/>
            <a:ext cx="1076601" cy="1084474"/>
          </a:xfrm>
          <a:custGeom>
            <a:avLst/>
            <a:gdLst>
              <a:gd name="connsiteX0" fmla="*/ 538381 w 1076601"/>
              <a:gd name="connsiteY0" fmla="*/ 8 h 1084474"/>
              <a:gd name="connsiteX1" fmla="*/ 538301 w 1076601"/>
              <a:gd name="connsiteY1" fmla="*/ 1 h 1084474"/>
              <a:gd name="connsiteX2" fmla="*/ 538222 w 1076601"/>
              <a:gd name="connsiteY2" fmla="*/ 8 h 1084474"/>
              <a:gd name="connsiteX3" fmla="*/ 538301 w 1076601"/>
              <a:gd name="connsiteY3" fmla="*/ 0 h 1084474"/>
              <a:gd name="connsiteX4" fmla="*/ 435942 w 1076601"/>
              <a:gd name="connsiteY4" fmla="*/ 10319 h 1084474"/>
              <a:gd name="connsiteX5" fmla="*/ 443013 w 1076601"/>
              <a:gd name="connsiteY5" fmla="*/ 8409 h 1084474"/>
              <a:gd name="connsiteX6" fmla="*/ 538222 w 1076601"/>
              <a:gd name="connsiteY6" fmla="*/ 8 h 1084474"/>
              <a:gd name="connsiteX7" fmla="*/ 640660 w 1076601"/>
              <a:gd name="connsiteY7" fmla="*/ 10319 h 1084474"/>
              <a:gd name="connsiteX8" fmla="*/ 538381 w 1076601"/>
              <a:gd name="connsiteY8" fmla="*/ 8 h 1084474"/>
              <a:gd name="connsiteX9" fmla="*/ 633589 w 1076601"/>
              <a:gd name="connsiteY9" fmla="*/ 8409 h 1084474"/>
              <a:gd name="connsiteX10" fmla="*/ 404070 w 1076601"/>
              <a:gd name="connsiteY10" fmla="*/ 18929 h 1084474"/>
              <a:gd name="connsiteX11" fmla="*/ 429815 w 1076601"/>
              <a:gd name="connsiteY11" fmla="*/ 10937 h 1084474"/>
              <a:gd name="connsiteX12" fmla="*/ 435942 w 1076601"/>
              <a:gd name="connsiteY12" fmla="*/ 10319 h 1084474"/>
              <a:gd name="connsiteX13" fmla="*/ 672532 w 1076601"/>
              <a:gd name="connsiteY13" fmla="*/ 18929 h 1084474"/>
              <a:gd name="connsiteX14" fmla="*/ 640660 w 1076601"/>
              <a:gd name="connsiteY14" fmla="*/ 10319 h 1084474"/>
              <a:gd name="connsiteX15" fmla="*/ 646787 w 1076601"/>
              <a:gd name="connsiteY15" fmla="*/ 10937 h 1084474"/>
              <a:gd name="connsiteX16" fmla="*/ 340088 w 1076601"/>
              <a:gd name="connsiteY16" fmla="*/ 38790 h 1084474"/>
              <a:gd name="connsiteX17" fmla="*/ 353216 w 1076601"/>
              <a:gd name="connsiteY17" fmla="*/ 32666 h 1084474"/>
              <a:gd name="connsiteX18" fmla="*/ 404070 w 1076601"/>
              <a:gd name="connsiteY18" fmla="*/ 18929 h 1084474"/>
              <a:gd name="connsiteX19" fmla="*/ 736514 w 1076601"/>
              <a:gd name="connsiteY19" fmla="*/ 38790 h 1084474"/>
              <a:gd name="connsiteX20" fmla="*/ 672532 w 1076601"/>
              <a:gd name="connsiteY20" fmla="*/ 18929 h 1084474"/>
              <a:gd name="connsiteX21" fmla="*/ 723387 w 1076601"/>
              <a:gd name="connsiteY21" fmla="*/ 32666 h 1084474"/>
              <a:gd name="connsiteX22" fmla="*/ 305603 w 1076601"/>
              <a:gd name="connsiteY22" fmla="*/ 54878 h 1084474"/>
              <a:gd name="connsiteX23" fmla="*/ 328770 w 1076601"/>
              <a:gd name="connsiteY23" fmla="*/ 42303 h 1084474"/>
              <a:gd name="connsiteX24" fmla="*/ 340088 w 1076601"/>
              <a:gd name="connsiteY24" fmla="*/ 38790 h 1084474"/>
              <a:gd name="connsiteX25" fmla="*/ 770999 w 1076601"/>
              <a:gd name="connsiteY25" fmla="*/ 54878 h 1084474"/>
              <a:gd name="connsiteX26" fmla="*/ 736514 w 1076601"/>
              <a:gd name="connsiteY26" fmla="*/ 38790 h 1084474"/>
              <a:gd name="connsiteX27" fmla="*/ 747832 w 1076601"/>
              <a:gd name="connsiteY27" fmla="*/ 42303 h 1084474"/>
              <a:gd name="connsiteX28" fmla="*/ 770970 w 1076601"/>
              <a:gd name="connsiteY28" fmla="*/ 61963 h 1084474"/>
              <a:gd name="connsiteX29" fmla="*/ 742088 w 1076601"/>
              <a:gd name="connsiteY29" fmla="*/ 47621 h 1084474"/>
              <a:gd name="connsiteX30" fmla="*/ 747832 w 1076601"/>
              <a:gd name="connsiteY30" fmla="*/ 49404 h 1084474"/>
              <a:gd name="connsiteX31" fmla="*/ 252463 w 1076601"/>
              <a:gd name="connsiteY31" fmla="*/ 83721 h 1084474"/>
              <a:gd name="connsiteX32" fmla="*/ 270359 w 1076601"/>
              <a:gd name="connsiteY32" fmla="*/ 71320 h 1084474"/>
              <a:gd name="connsiteX33" fmla="*/ 305603 w 1076601"/>
              <a:gd name="connsiteY33" fmla="*/ 54878 h 1084474"/>
              <a:gd name="connsiteX34" fmla="*/ 824139 w 1076601"/>
              <a:gd name="connsiteY34" fmla="*/ 83721 h 1084474"/>
              <a:gd name="connsiteX35" fmla="*/ 770999 w 1076601"/>
              <a:gd name="connsiteY35" fmla="*/ 54878 h 1084474"/>
              <a:gd name="connsiteX36" fmla="*/ 806244 w 1076601"/>
              <a:gd name="connsiteY36" fmla="*/ 71320 h 1084474"/>
              <a:gd name="connsiteX37" fmla="*/ 220131 w 1076601"/>
              <a:gd name="connsiteY37" fmla="*/ 106126 h 1084474"/>
              <a:gd name="connsiteX38" fmla="*/ 237332 w 1076601"/>
              <a:gd name="connsiteY38" fmla="*/ 91934 h 1084474"/>
              <a:gd name="connsiteX39" fmla="*/ 252463 w 1076601"/>
              <a:gd name="connsiteY39" fmla="*/ 83721 h 1084474"/>
              <a:gd name="connsiteX40" fmla="*/ 856471 w 1076601"/>
              <a:gd name="connsiteY40" fmla="*/ 106126 h 1084474"/>
              <a:gd name="connsiteX41" fmla="*/ 824139 w 1076601"/>
              <a:gd name="connsiteY41" fmla="*/ 83721 h 1084474"/>
              <a:gd name="connsiteX42" fmla="*/ 839270 w 1076601"/>
              <a:gd name="connsiteY42" fmla="*/ 91934 h 1084474"/>
              <a:gd name="connsiteX43" fmla="*/ 859310 w 1076601"/>
              <a:gd name="connsiteY43" fmla="*/ 115570 h 1084474"/>
              <a:gd name="connsiteX44" fmla="*/ 828950 w 1076601"/>
              <a:gd name="connsiteY44" fmla="*/ 93433 h 1084474"/>
              <a:gd name="connsiteX45" fmla="*/ 839270 w 1076601"/>
              <a:gd name="connsiteY45" fmla="*/ 99035 h 1084474"/>
              <a:gd name="connsiteX46" fmla="*/ 174734 w 1076601"/>
              <a:gd name="connsiteY46" fmla="*/ 143582 h 1084474"/>
              <a:gd name="connsiteX47" fmla="*/ 195892 w 1076601"/>
              <a:gd name="connsiteY47" fmla="*/ 122923 h 1084474"/>
              <a:gd name="connsiteX48" fmla="*/ 220131 w 1076601"/>
              <a:gd name="connsiteY48" fmla="*/ 106126 h 1084474"/>
              <a:gd name="connsiteX49" fmla="*/ 901868 w 1076601"/>
              <a:gd name="connsiteY49" fmla="*/ 143582 h 1084474"/>
              <a:gd name="connsiteX50" fmla="*/ 856471 w 1076601"/>
              <a:gd name="connsiteY50" fmla="*/ 106126 h 1084474"/>
              <a:gd name="connsiteX51" fmla="*/ 880710 w 1076601"/>
              <a:gd name="connsiteY51" fmla="*/ 122923 h 1084474"/>
              <a:gd name="connsiteX52" fmla="*/ 146702 w 1076601"/>
              <a:gd name="connsiteY52" fmla="*/ 170953 h 1084474"/>
              <a:gd name="connsiteX53" fmla="*/ 157665 w 1076601"/>
              <a:gd name="connsiteY53" fmla="*/ 157665 h 1084474"/>
              <a:gd name="connsiteX54" fmla="*/ 174734 w 1076601"/>
              <a:gd name="connsiteY54" fmla="*/ 143582 h 1084474"/>
              <a:gd name="connsiteX55" fmla="*/ 929901 w 1076601"/>
              <a:gd name="connsiteY55" fmla="*/ 170953 h 1084474"/>
              <a:gd name="connsiteX56" fmla="*/ 901868 w 1076601"/>
              <a:gd name="connsiteY56" fmla="*/ 143582 h 1084474"/>
              <a:gd name="connsiteX57" fmla="*/ 918937 w 1076601"/>
              <a:gd name="connsiteY57" fmla="*/ 157665 h 1084474"/>
              <a:gd name="connsiteX58" fmla="*/ 933019 w 1076601"/>
              <a:gd name="connsiteY58" fmla="*/ 181834 h 1084474"/>
              <a:gd name="connsiteX59" fmla="*/ 905648 w 1076601"/>
              <a:gd name="connsiteY59" fmla="*/ 153802 h 1084474"/>
              <a:gd name="connsiteX60" fmla="*/ 918937 w 1076601"/>
              <a:gd name="connsiteY60" fmla="*/ 164766 h 1084474"/>
              <a:gd name="connsiteX61" fmla="*/ 108469 w 1076601"/>
              <a:gd name="connsiteY61" fmla="*/ 217292 h 1084474"/>
              <a:gd name="connsiteX62" fmla="*/ 131267 w 1076601"/>
              <a:gd name="connsiteY62" fmla="*/ 186024 h 1084474"/>
              <a:gd name="connsiteX63" fmla="*/ 146702 w 1076601"/>
              <a:gd name="connsiteY63" fmla="*/ 170953 h 1084474"/>
              <a:gd name="connsiteX64" fmla="*/ 968133 w 1076601"/>
              <a:gd name="connsiteY64" fmla="*/ 217292 h 1084474"/>
              <a:gd name="connsiteX65" fmla="*/ 929901 w 1076601"/>
              <a:gd name="connsiteY65" fmla="*/ 170953 h 1084474"/>
              <a:gd name="connsiteX66" fmla="*/ 945335 w 1076601"/>
              <a:gd name="connsiteY66" fmla="*/ 186024 h 1084474"/>
              <a:gd name="connsiteX67" fmla="*/ 86333 w 1076601"/>
              <a:gd name="connsiteY67" fmla="*/ 247652 h 1084474"/>
              <a:gd name="connsiteX68" fmla="*/ 91934 w 1076601"/>
              <a:gd name="connsiteY68" fmla="*/ 237332 h 1084474"/>
              <a:gd name="connsiteX69" fmla="*/ 108469 w 1076601"/>
              <a:gd name="connsiteY69" fmla="*/ 217292 h 1084474"/>
              <a:gd name="connsiteX70" fmla="*/ 990269 w 1076601"/>
              <a:gd name="connsiteY70" fmla="*/ 247652 h 1084474"/>
              <a:gd name="connsiteX71" fmla="*/ 968133 w 1076601"/>
              <a:gd name="connsiteY71" fmla="*/ 217292 h 1084474"/>
              <a:gd name="connsiteX72" fmla="*/ 984668 w 1076601"/>
              <a:gd name="connsiteY72" fmla="*/ 237332 h 1084474"/>
              <a:gd name="connsiteX73" fmla="*/ 54862 w 1076601"/>
              <a:gd name="connsiteY73" fmla="*/ 305632 h 1084474"/>
              <a:gd name="connsiteX74" fmla="*/ 77933 w 1076601"/>
              <a:gd name="connsiteY74" fmla="*/ 259173 h 1084474"/>
              <a:gd name="connsiteX75" fmla="*/ 86333 w 1076601"/>
              <a:gd name="connsiteY75" fmla="*/ 247652 h 1084474"/>
              <a:gd name="connsiteX76" fmla="*/ 1021740 w 1076601"/>
              <a:gd name="connsiteY76" fmla="*/ 305632 h 1084474"/>
              <a:gd name="connsiteX77" fmla="*/ 990269 w 1076601"/>
              <a:gd name="connsiteY77" fmla="*/ 247652 h 1084474"/>
              <a:gd name="connsiteX78" fmla="*/ 998670 w 1076601"/>
              <a:gd name="connsiteY78" fmla="*/ 259173 h 1084474"/>
              <a:gd name="connsiteX79" fmla="*/ 40521 w 1076601"/>
              <a:gd name="connsiteY79" fmla="*/ 334514 h 1084474"/>
              <a:gd name="connsiteX80" fmla="*/ 42303 w 1076601"/>
              <a:gd name="connsiteY80" fmla="*/ 328770 h 1084474"/>
              <a:gd name="connsiteX81" fmla="*/ 54862 w 1076601"/>
              <a:gd name="connsiteY81" fmla="*/ 305632 h 1084474"/>
              <a:gd name="connsiteX82" fmla="*/ 1036082 w 1076601"/>
              <a:gd name="connsiteY82" fmla="*/ 334514 h 1084474"/>
              <a:gd name="connsiteX83" fmla="*/ 1021740 w 1076601"/>
              <a:gd name="connsiteY83" fmla="*/ 305632 h 1084474"/>
              <a:gd name="connsiteX84" fmla="*/ 1034299 w 1076601"/>
              <a:gd name="connsiteY84" fmla="*/ 328770 h 1084474"/>
              <a:gd name="connsiteX85" fmla="*/ 1065658 w 1076601"/>
              <a:gd name="connsiteY85" fmla="*/ 429792 h 1084474"/>
              <a:gd name="connsiteX86" fmla="*/ 1036082 w 1076601"/>
              <a:gd name="connsiteY86" fmla="*/ 334514 h 1084474"/>
              <a:gd name="connsiteX87" fmla="*/ 1039263 w 1076601"/>
              <a:gd name="connsiteY87" fmla="*/ 340920 h 1084474"/>
              <a:gd name="connsiteX88" fmla="*/ 9502 w 1076601"/>
              <a:gd name="connsiteY88" fmla="*/ 444048 h 1084474"/>
              <a:gd name="connsiteX89" fmla="*/ 10937 w 1076601"/>
              <a:gd name="connsiteY89" fmla="*/ 429815 h 1084474"/>
              <a:gd name="connsiteX90" fmla="*/ 37339 w 1076601"/>
              <a:gd name="connsiteY90" fmla="*/ 340920 h 1084474"/>
              <a:gd name="connsiteX91" fmla="*/ 40521 w 1076601"/>
              <a:gd name="connsiteY91" fmla="*/ 334514 h 1084474"/>
              <a:gd name="connsiteX92" fmla="*/ 10938 w 1076601"/>
              <a:gd name="connsiteY92" fmla="*/ 429814 h 1084474"/>
              <a:gd name="connsiteX93" fmla="*/ 9178 w 1076601"/>
              <a:gd name="connsiteY93" fmla="*/ 447265 h 1084474"/>
              <a:gd name="connsiteX94" fmla="*/ 9502 w 1076601"/>
              <a:gd name="connsiteY94" fmla="*/ 444048 h 1084474"/>
              <a:gd name="connsiteX95" fmla="*/ 9178 w 1076601"/>
              <a:gd name="connsiteY95" fmla="*/ 447264 h 1084474"/>
              <a:gd name="connsiteX96" fmla="*/ 1067425 w 1076601"/>
              <a:gd name="connsiteY96" fmla="*/ 447271 h 1084474"/>
              <a:gd name="connsiteX97" fmla="*/ 1067425 w 1076601"/>
              <a:gd name="connsiteY97" fmla="*/ 447270 h 1084474"/>
              <a:gd name="connsiteX98" fmla="*/ 1065665 w 1076601"/>
              <a:gd name="connsiteY98" fmla="*/ 429815 h 1084474"/>
              <a:gd name="connsiteX99" fmla="*/ 1065658 w 1076601"/>
              <a:gd name="connsiteY99" fmla="*/ 429792 h 1084474"/>
              <a:gd name="connsiteX100" fmla="*/ 1065665 w 1076601"/>
              <a:gd name="connsiteY100" fmla="*/ 429814 h 1084474"/>
              <a:gd name="connsiteX101" fmla="*/ 1076593 w 1076601"/>
              <a:gd name="connsiteY101" fmla="*/ 545323 h 1084474"/>
              <a:gd name="connsiteX102" fmla="*/ 1066282 w 1076601"/>
              <a:gd name="connsiteY102" fmla="*/ 443043 h 1084474"/>
              <a:gd name="connsiteX103" fmla="*/ 1067425 w 1076601"/>
              <a:gd name="connsiteY103" fmla="*/ 447270 h 1084474"/>
              <a:gd name="connsiteX104" fmla="*/ 1067425 w 1076601"/>
              <a:gd name="connsiteY104" fmla="*/ 447272 h 1084474"/>
              <a:gd name="connsiteX105" fmla="*/ 1068192 w 1076601"/>
              <a:gd name="connsiteY105" fmla="*/ 450114 h 1084474"/>
              <a:gd name="connsiteX106" fmla="*/ 1071569 w 1076601"/>
              <a:gd name="connsiteY106" fmla="*/ 488384 h 1084474"/>
              <a:gd name="connsiteX107" fmla="*/ 1076601 w 1076601"/>
              <a:gd name="connsiteY107" fmla="*/ 538301 h 1084474"/>
              <a:gd name="connsiteX108" fmla="*/ 1071570 w 1076601"/>
              <a:gd name="connsiteY108" fmla="*/ 488395 h 1084474"/>
              <a:gd name="connsiteX109" fmla="*/ 1076593 w 1076601"/>
              <a:gd name="connsiteY109" fmla="*/ 545481 h 1084474"/>
              <a:gd name="connsiteX110" fmla="*/ 1076600 w 1076601"/>
              <a:gd name="connsiteY110" fmla="*/ 545402 h 1084474"/>
              <a:gd name="connsiteX111" fmla="*/ 1076593 w 1076601"/>
              <a:gd name="connsiteY111" fmla="*/ 545323 h 1084474"/>
              <a:gd name="connsiteX112" fmla="*/ 1076601 w 1076601"/>
              <a:gd name="connsiteY112" fmla="*/ 545402 h 1084474"/>
              <a:gd name="connsiteX113" fmla="*/ 1057673 w 1076601"/>
              <a:gd name="connsiteY113" fmla="*/ 679633 h 1084474"/>
              <a:gd name="connsiteX114" fmla="*/ 1066282 w 1076601"/>
              <a:gd name="connsiteY114" fmla="*/ 647761 h 1084474"/>
              <a:gd name="connsiteX115" fmla="*/ 1065665 w 1076601"/>
              <a:gd name="connsiteY115" fmla="*/ 653888 h 1084474"/>
              <a:gd name="connsiteX116" fmla="*/ 40521 w 1076601"/>
              <a:gd name="connsiteY116" fmla="*/ 749961 h 1084474"/>
              <a:gd name="connsiteX117" fmla="*/ 37339 w 1076601"/>
              <a:gd name="connsiteY117" fmla="*/ 743555 h 1084474"/>
              <a:gd name="connsiteX118" fmla="*/ 10937 w 1076601"/>
              <a:gd name="connsiteY118" fmla="*/ 654660 h 1084474"/>
              <a:gd name="connsiteX119" fmla="*/ 1 w 1076601"/>
              <a:gd name="connsiteY119" fmla="*/ 546174 h 1084474"/>
              <a:gd name="connsiteX120" fmla="*/ 10938 w 1076601"/>
              <a:gd name="connsiteY120" fmla="*/ 654660 h 1084474"/>
              <a:gd name="connsiteX121" fmla="*/ 1036082 w 1076601"/>
              <a:gd name="connsiteY121" fmla="*/ 749961 h 1084474"/>
              <a:gd name="connsiteX122" fmla="*/ 1038530 w 1076601"/>
              <a:gd name="connsiteY122" fmla="*/ 742075 h 1084474"/>
              <a:gd name="connsiteX123" fmla="*/ 1037812 w 1076601"/>
              <a:gd name="connsiteY123" fmla="*/ 743615 h 1084474"/>
              <a:gd name="connsiteX124" fmla="*/ 1057673 w 1076601"/>
              <a:gd name="connsiteY124" fmla="*/ 679633 h 1084474"/>
              <a:gd name="connsiteX125" fmla="*/ 1056061 w 1076601"/>
              <a:gd name="connsiteY125" fmla="*/ 685598 h 1084474"/>
              <a:gd name="connsiteX126" fmla="*/ 1065665 w 1076601"/>
              <a:gd name="connsiteY126" fmla="*/ 654660 h 1084474"/>
              <a:gd name="connsiteX127" fmla="*/ 1066407 w 1076601"/>
              <a:gd name="connsiteY127" fmla="*/ 647296 h 1084474"/>
              <a:gd name="connsiteX128" fmla="*/ 1066282 w 1076601"/>
              <a:gd name="connsiteY128" fmla="*/ 647761 h 1084474"/>
              <a:gd name="connsiteX129" fmla="*/ 1076523 w 1076601"/>
              <a:gd name="connsiteY129" fmla="*/ 546173 h 1084474"/>
              <a:gd name="connsiteX130" fmla="*/ 538301 w 1076601"/>
              <a:gd name="connsiteY130" fmla="*/ 546173 h 1084474"/>
              <a:gd name="connsiteX131" fmla="*/ 538301 w 1076601"/>
              <a:gd name="connsiteY131" fmla="*/ 7874 h 1084474"/>
              <a:gd name="connsiteX132" fmla="*/ 599747 w 1076601"/>
              <a:gd name="connsiteY132" fmla="*/ 13296 h 1084474"/>
              <a:gd name="connsiteX133" fmla="*/ 633589 w 1076601"/>
              <a:gd name="connsiteY133" fmla="*/ 16282 h 1084474"/>
              <a:gd name="connsiteX134" fmla="*/ 636102 w 1076601"/>
              <a:gd name="connsiteY134" fmla="*/ 16961 h 1084474"/>
              <a:gd name="connsiteX135" fmla="*/ 691684 w 1076601"/>
              <a:gd name="connsiteY135" fmla="*/ 31975 h 1084474"/>
              <a:gd name="connsiteX136" fmla="*/ 646787 w 1076601"/>
              <a:gd name="connsiteY136" fmla="*/ 18038 h 1084474"/>
              <a:gd name="connsiteX137" fmla="*/ 714089 w 1076601"/>
              <a:gd name="connsiteY137" fmla="*/ 38027 h 1084474"/>
              <a:gd name="connsiteX138" fmla="*/ 723387 w 1076601"/>
              <a:gd name="connsiteY138" fmla="*/ 40538 h 1084474"/>
              <a:gd name="connsiteX139" fmla="*/ 724861 w 1076601"/>
              <a:gd name="connsiteY139" fmla="*/ 41226 h 1084474"/>
              <a:gd name="connsiteX140" fmla="*/ 735682 w 1076601"/>
              <a:gd name="connsiteY140" fmla="*/ 44440 h 1084474"/>
              <a:gd name="connsiteX141" fmla="*/ 742088 w 1076601"/>
              <a:gd name="connsiteY141" fmla="*/ 47621 h 1084474"/>
              <a:gd name="connsiteX142" fmla="*/ 731570 w 1076601"/>
              <a:gd name="connsiteY142" fmla="*/ 44356 h 1084474"/>
              <a:gd name="connsiteX143" fmla="*/ 781121 w 1076601"/>
              <a:gd name="connsiteY143" fmla="*/ 67473 h 1084474"/>
              <a:gd name="connsiteX144" fmla="*/ 770970 w 1076601"/>
              <a:gd name="connsiteY144" fmla="*/ 61963 h 1084474"/>
              <a:gd name="connsiteX145" fmla="*/ 796734 w 1076601"/>
              <a:gd name="connsiteY145" fmla="*/ 74756 h 1084474"/>
              <a:gd name="connsiteX146" fmla="*/ 806244 w 1076601"/>
              <a:gd name="connsiteY146" fmla="*/ 79193 h 1084474"/>
              <a:gd name="connsiteX147" fmla="*/ 807698 w 1076601"/>
              <a:gd name="connsiteY147" fmla="*/ 80201 h 1084474"/>
              <a:gd name="connsiteX148" fmla="*/ 817429 w 1076601"/>
              <a:gd name="connsiteY148" fmla="*/ 85033 h 1084474"/>
              <a:gd name="connsiteX149" fmla="*/ 828950 w 1076601"/>
              <a:gd name="connsiteY149" fmla="*/ 93433 h 1084474"/>
              <a:gd name="connsiteX150" fmla="*/ 818997 w 1076601"/>
              <a:gd name="connsiteY150" fmla="*/ 88031 h 1084474"/>
              <a:gd name="connsiteX151" fmla="*/ 862311 w 1076601"/>
              <a:gd name="connsiteY151" fmla="*/ 118046 h 1084474"/>
              <a:gd name="connsiteX152" fmla="*/ 859310 w 1076601"/>
              <a:gd name="connsiteY152" fmla="*/ 115570 h 1084474"/>
              <a:gd name="connsiteX153" fmla="*/ 870279 w 1076601"/>
              <a:gd name="connsiteY153" fmla="*/ 123567 h 1084474"/>
              <a:gd name="connsiteX154" fmla="*/ 880710 w 1076601"/>
              <a:gd name="connsiteY154" fmla="*/ 130796 h 1084474"/>
              <a:gd name="connsiteX155" fmla="*/ 882235 w 1076601"/>
              <a:gd name="connsiteY155" fmla="*/ 132285 h 1084474"/>
              <a:gd name="connsiteX156" fmla="*/ 890578 w 1076601"/>
              <a:gd name="connsiteY156" fmla="*/ 138368 h 1084474"/>
              <a:gd name="connsiteX157" fmla="*/ 905648 w 1076601"/>
              <a:gd name="connsiteY157" fmla="*/ 153802 h 1084474"/>
              <a:gd name="connsiteX158" fmla="*/ 896769 w 1076601"/>
              <a:gd name="connsiteY158" fmla="*/ 146476 h 1084474"/>
              <a:gd name="connsiteX159" fmla="*/ 933177 w 1076601"/>
              <a:gd name="connsiteY159" fmla="*/ 182026 h 1084474"/>
              <a:gd name="connsiteX160" fmla="*/ 933019 w 1076601"/>
              <a:gd name="connsiteY160" fmla="*/ 181834 h 1084474"/>
              <a:gd name="connsiteX161" fmla="*/ 933800 w 1076601"/>
              <a:gd name="connsiteY161" fmla="*/ 182634 h 1084474"/>
              <a:gd name="connsiteX162" fmla="*/ 945335 w 1076601"/>
              <a:gd name="connsiteY162" fmla="*/ 193897 h 1084474"/>
              <a:gd name="connsiteX163" fmla="*/ 946921 w 1076601"/>
              <a:gd name="connsiteY163" fmla="*/ 196071 h 1084474"/>
              <a:gd name="connsiteX164" fmla="*/ 953679 w 1076601"/>
              <a:gd name="connsiteY164" fmla="*/ 202993 h 1084474"/>
              <a:gd name="connsiteX165" fmla="*/ 970476 w 1076601"/>
              <a:gd name="connsiteY165" fmla="*/ 227232 h 1084474"/>
              <a:gd name="connsiteX166" fmla="*/ 963292 w 1076601"/>
              <a:gd name="connsiteY166" fmla="*/ 218525 h 1084474"/>
              <a:gd name="connsiteX167" fmla="*/ 986487 w 1076601"/>
              <a:gd name="connsiteY167" fmla="*/ 250338 h 1084474"/>
              <a:gd name="connsiteX168" fmla="*/ 970476 w 1076601"/>
              <a:gd name="connsiteY168" fmla="*/ 227232 h 1084474"/>
              <a:gd name="connsiteX169" fmla="*/ 984668 w 1076601"/>
              <a:gd name="connsiteY169" fmla="*/ 244433 h 1084474"/>
              <a:gd name="connsiteX170" fmla="*/ 991908 w 1076601"/>
              <a:gd name="connsiteY170" fmla="*/ 257773 h 1084474"/>
              <a:gd name="connsiteX171" fmla="*/ 998670 w 1076601"/>
              <a:gd name="connsiteY171" fmla="*/ 267046 h 1084474"/>
              <a:gd name="connsiteX172" fmla="*/ 1000196 w 1076601"/>
              <a:gd name="connsiteY172" fmla="*/ 270121 h 1084474"/>
              <a:gd name="connsiteX173" fmla="*/ 1005282 w 1076601"/>
              <a:gd name="connsiteY173" fmla="*/ 277459 h 1084474"/>
              <a:gd name="connsiteX174" fmla="*/ 1021724 w 1076601"/>
              <a:gd name="connsiteY174" fmla="*/ 312704 h 1084474"/>
              <a:gd name="connsiteX175" fmla="*/ 1017240 w 1076601"/>
              <a:gd name="connsiteY175" fmla="*/ 304442 h 1084474"/>
              <a:gd name="connsiteX176" fmla="*/ 1027650 w 1076601"/>
              <a:gd name="connsiteY176" fmla="*/ 325408 h 1084474"/>
              <a:gd name="connsiteX177" fmla="*/ 1021724 w 1076601"/>
              <a:gd name="connsiteY177" fmla="*/ 312704 h 1084474"/>
              <a:gd name="connsiteX178" fmla="*/ 1034299 w 1076601"/>
              <a:gd name="connsiteY178" fmla="*/ 335871 h 1084474"/>
              <a:gd name="connsiteX179" fmla="*/ 1036721 w 1076601"/>
              <a:gd name="connsiteY179" fmla="*/ 343673 h 1084474"/>
              <a:gd name="connsiteX180" fmla="*/ 1039263 w 1076601"/>
              <a:gd name="connsiteY180" fmla="*/ 348793 h 1084474"/>
              <a:gd name="connsiteX181" fmla="*/ 1040494 w 1076601"/>
              <a:gd name="connsiteY181" fmla="*/ 352939 h 1084474"/>
              <a:gd name="connsiteX182" fmla="*/ 1043936 w 1076601"/>
              <a:gd name="connsiteY182" fmla="*/ 360316 h 1084474"/>
              <a:gd name="connsiteX183" fmla="*/ 1056500 w 1076601"/>
              <a:gd name="connsiteY183" fmla="*/ 406830 h 1084474"/>
              <a:gd name="connsiteX184" fmla="*/ 1060369 w 1076601"/>
              <a:gd name="connsiteY184" fmla="*/ 419855 h 1084474"/>
              <a:gd name="connsiteX185" fmla="*/ 1065665 w 1076601"/>
              <a:gd name="connsiteY185" fmla="*/ 436915 h 1084474"/>
              <a:gd name="connsiteX186" fmla="*/ 1066282 w 1076601"/>
              <a:gd name="connsiteY186" fmla="*/ 443043 h 1084474"/>
              <a:gd name="connsiteX187" fmla="*/ 1066159 w 1076601"/>
              <a:gd name="connsiteY187" fmla="*/ 442590 h 1084474"/>
              <a:gd name="connsiteX188" fmla="*/ 1076562 w 1076601"/>
              <a:gd name="connsiteY188" fmla="*/ 545785 h 1084474"/>
              <a:gd name="connsiteX189" fmla="*/ 1076593 w 1076601"/>
              <a:gd name="connsiteY189" fmla="*/ 545481 h 1084474"/>
              <a:gd name="connsiteX190" fmla="*/ 1076564 w 1076601"/>
              <a:gd name="connsiteY190" fmla="*/ 545805 h 1084474"/>
              <a:gd name="connsiteX191" fmla="*/ 1076601 w 1076601"/>
              <a:gd name="connsiteY191" fmla="*/ 546173 h 1084474"/>
              <a:gd name="connsiteX192" fmla="*/ 1076532 w 1076601"/>
              <a:gd name="connsiteY192" fmla="*/ 546173 h 1084474"/>
              <a:gd name="connsiteX193" fmla="*/ 1076042 w 1076601"/>
              <a:gd name="connsiteY193" fmla="*/ 551718 h 1084474"/>
              <a:gd name="connsiteX194" fmla="*/ 1076601 w 1076601"/>
              <a:gd name="connsiteY194" fmla="*/ 546174 h 1084474"/>
              <a:gd name="connsiteX195" fmla="*/ 1076042 w 1076601"/>
              <a:gd name="connsiteY195" fmla="*/ 551720 h 1084474"/>
              <a:gd name="connsiteX196" fmla="*/ 1068192 w 1076601"/>
              <a:gd name="connsiteY196" fmla="*/ 640690 h 1084474"/>
              <a:gd name="connsiteX197" fmla="*/ 1066408 w 1076601"/>
              <a:gd name="connsiteY197" fmla="*/ 647294 h 1084474"/>
              <a:gd name="connsiteX198" fmla="*/ 1065665 w 1076601"/>
              <a:gd name="connsiteY198" fmla="*/ 654660 h 1084474"/>
              <a:gd name="connsiteX199" fmla="*/ 1051888 w 1076601"/>
              <a:gd name="connsiteY199" fmla="*/ 701047 h 1084474"/>
              <a:gd name="connsiteX200" fmla="*/ 1043936 w 1076601"/>
              <a:gd name="connsiteY200" fmla="*/ 730487 h 1084474"/>
              <a:gd name="connsiteX201" fmla="*/ 1041758 w 1076601"/>
              <a:gd name="connsiteY201" fmla="*/ 735156 h 1084474"/>
              <a:gd name="connsiteX202" fmla="*/ 1039263 w 1076601"/>
              <a:gd name="connsiteY202" fmla="*/ 743555 h 1084474"/>
              <a:gd name="connsiteX203" fmla="*/ 54863 w 1076601"/>
              <a:gd name="connsiteY203" fmla="*/ 778843 h 1084474"/>
              <a:gd name="connsiteX204" fmla="*/ 42304 w 1076601"/>
              <a:gd name="connsiteY204" fmla="*/ 755705 h 1084474"/>
              <a:gd name="connsiteX205" fmla="*/ 40521 w 1076601"/>
              <a:gd name="connsiteY205" fmla="*/ 749961 h 1084474"/>
              <a:gd name="connsiteX206" fmla="*/ 1021740 w 1076601"/>
              <a:gd name="connsiteY206" fmla="*/ 778843 h 1084474"/>
              <a:gd name="connsiteX207" fmla="*/ 1026251 w 1076601"/>
              <a:gd name="connsiteY207" fmla="*/ 769758 h 1084474"/>
              <a:gd name="connsiteX208" fmla="*/ 1021724 w 1076601"/>
              <a:gd name="connsiteY208" fmla="*/ 778100 h 1084474"/>
              <a:gd name="connsiteX209" fmla="*/ 1037812 w 1076601"/>
              <a:gd name="connsiteY209" fmla="*/ 743615 h 1084474"/>
              <a:gd name="connsiteX210" fmla="*/ 1035441 w 1076601"/>
              <a:gd name="connsiteY210" fmla="*/ 751252 h 1084474"/>
              <a:gd name="connsiteX211" fmla="*/ 1036082 w 1076601"/>
              <a:gd name="connsiteY211" fmla="*/ 749961 h 1084474"/>
              <a:gd name="connsiteX212" fmla="*/ 1034299 w 1076601"/>
              <a:gd name="connsiteY212" fmla="*/ 755705 h 1084474"/>
              <a:gd name="connsiteX213" fmla="*/ 86333 w 1076601"/>
              <a:gd name="connsiteY213" fmla="*/ 836823 h 1084474"/>
              <a:gd name="connsiteX214" fmla="*/ 77933 w 1076601"/>
              <a:gd name="connsiteY214" fmla="*/ 825302 h 1084474"/>
              <a:gd name="connsiteX215" fmla="*/ 54863 w 1076601"/>
              <a:gd name="connsiteY215" fmla="*/ 778843 h 1084474"/>
              <a:gd name="connsiteX216" fmla="*/ 990270 w 1076601"/>
              <a:gd name="connsiteY216" fmla="*/ 836823 h 1084474"/>
              <a:gd name="connsiteX217" fmla="*/ 994819 w 1076601"/>
              <a:gd name="connsiteY217" fmla="*/ 828442 h 1084474"/>
              <a:gd name="connsiteX218" fmla="*/ 992880 w 1076601"/>
              <a:gd name="connsiteY218" fmla="*/ 831240 h 1084474"/>
              <a:gd name="connsiteX219" fmla="*/ 1021724 w 1076601"/>
              <a:gd name="connsiteY219" fmla="*/ 778100 h 1084474"/>
              <a:gd name="connsiteX220" fmla="*/ 1019156 w 1076601"/>
              <a:gd name="connsiteY220" fmla="*/ 783604 h 1084474"/>
              <a:gd name="connsiteX221" fmla="*/ 1021740 w 1076601"/>
              <a:gd name="connsiteY221" fmla="*/ 778843 h 1084474"/>
              <a:gd name="connsiteX222" fmla="*/ 1015741 w 1076601"/>
              <a:gd name="connsiteY222" fmla="*/ 790923 h 1084474"/>
              <a:gd name="connsiteX223" fmla="*/ 1005282 w 1076601"/>
              <a:gd name="connsiteY223" fmla="*/ 813344 h 1084474"/>
              <a:gd name="connsiteX224" fmla="*/ 1002904 w 1076601"/>
              <a:gd name="connsiteY224" fmla="*/ 816774 h 1084474"/>
              <a:gd name="connsiteX225" fmla="*/ 998670 w 1076601"/>
              <a:gd name="connsiteY225" fmla="*/ 825302 h 1084474"/>
              <a:gd name="connsiteX226" fmla="*/ 108469 w 1076601"/>
              <a:gd name="connsiteY226" fmla="*/ 867184 h 1084474"/>
              <a:gd name="connsiteX227" fmla="*/ 91934 w 1076601"/>
              <a:gd name="connsiteY227" fmla="*/ 847143 h 1084474"/>
              <a:gd name="connsiteX228" fmla="*/ 86333 w 1076601"/>
              <a:gd name="connsiteY228" fmla="*/ 836823 h 1084474"/>
              <a:gd name="connsiteX229" fmla="*/ 968133 w 1076601"/>
              <a:gd name="connsiteY229" fmla="*/ 867184 h 1084474"/>
              <a:gd name="connsiteX230" fmla="*/ 972977 w 1076601"/>
              <a:gd name="connsiteY230" fmla="*/ 860540 h 1084474"/>
              <a:gd name="connsiteX231" fmla="*/ 970476 w 1076601"/>
              <a:gd name="connsiteY231" fmla="*/ 863572 h 1084474"/>
              <a:gd name="connsiteX232" fmla="*/ 992880 w 1076601"/>
              <a:gd name="connsiteY232" fmla="*/ 831240 h 1084474"/>
              <a:gd name="connsiteX233" fmla="*/ 988626 w 1076601"/>
              <a:gd name="connsiteY233" fmla="*/ 839078 h 1084474"/>
              <a:gd name="connsiteX234" fmla="*/ 990270 w 1076601"/>
              <a:gd name="connsiteY234" fmla="*/ 836823 h 1084474"/>
              <a:gd name="connsiteX235" fmla="*/ 984668 w 1076601"/>
              <a:gd name="connsiteY235" fmla="*/ 847143 h 1084474"/>
              <a:gd name="connsiteX236" fmla="*/ 146702 w 1076601"/>
              <a:gd name="connsiteY236" fmla="*/ 913522 h 1084474"/>
              <a:gd name="connsiteX237" fmla="*/ 131267 w 1076601"/>
              <a:gd name="connsiteY237" fmla="*/ 898451 h 1084474"/>
              <a:gd name="connsiteX238" fmla="*/ 108469 w 1076601"/>
              <a:gd name="connsiteY238" fmla="*/ 867184 h 1084474"/>
              <a:gd name="connsiteX239" fmla="*/ 929901 w 1076601"/>
              <a:gd name="connsiteY239" fmla="*/ 913522 h 1084474"/>
              <a:gd name="connsiteX240" fmla="*/ 937137 w 1076601"/>
              <a:gd name="connsiteY240" fmla="*/ 904751 h 1084474"/>
              <a:gd name="connsiteX241" fmla="*/ 933019 w 1076601"/>
              <a:gd name="connsiteY241" fmla="*/ 908969 h 1084474"/>
              <a:gd name="connsiteX242" fmla="*/ 970476 w 1076601"/>
              <a:gd name="connsiteY242" fmla="*/ 863572 h 1084474"/>
              <a:gd name="connsiteX243" fmla="*/ 967131 w 1076601"/>
              <a:gd name="connsiteY243" fmla="*/ 868397 h 1084474"/>
              <a:gd name="connsiteX244" fmla="*/ 968133 w 1076601"/>
              <a:gd name="connsiteY244" fmla="*/ 867184 h 1084474"/>
              <a:gd name="connsiteX245" fmla="*/ 964896 w 1076601"/>
              <a:gd name="connsiteY245" fmla="*/ 871623 h 1084474"/>
              <a:gd name="connsiteX246" fmla="*/ 953679 w 1076601"/>
              <a:gd name="connsiteY246" fmla="*/ 887810 h 1084474"/>
              <a:gd name="connsiteX247" fmla="*/ 951370 w 1076601"/>
              <a:gd name="connsiteY247" fmla="*/ 890174 h 1084474"/>
              <a:gd name="connsiteX248" fmla="*/ 945335 w 1076601"/>
              <a:gd name="connsiteY248" fmla="*/ 898451 h 1084474"/>
              <a:gd name="connsiteX249" fmla="*/ 174734 w 1076601"/>
              <a:gd name="connsiteY249" fmla="*/ 940892 h 1084474"/>
              <a:gd name="connsiteX250" fmla="*/ 157666 w 1076601"/>
              <a:gd name="connsiteY250" fmla="*/ 926810 h 1084474"/>
              <a:gd name="connsiteX251" fmla="*/ 146702 w 1076601"/>
              <a:gd name="connsiteY251" fmla="*/ 913522 h 1084474"/>
              <a:gd name="connsiteX252" fmla="*/ 901869 w 1076601"/>
              <a:gd name="connsiteY252" fmla="*/ 940892 h 1084474"/>
              <a:gd name="connsiteX253" fmla="*/ 906980 w 1076601"/>
              <a:gd name="connsiteY253" fmla="*/ 935901 h 1084474"/>
              <a:gd name="connsiteX254" fmla="*/ 905648 w 1076601"/>
              <a:gd name="connsiteY254" fmla="*/ 937001 h 1084474"/>
              <a:gd name="connsiteX255" fmla="*/ 933019 w 1076601"/>
              <a:gd name="connsiteY255" fmla="*/ 908969 h 1084474"/>
              <a:gd name="connsiteX256" fmla="*/ 926617 w 1076601"/>
              <a:gd name="connsiteY256" fmla="*/ 916727 h 1084474"/>
              <a:gd name="connsiteX257" fmla="*/ 929901 w 1076601"/>
              <a:gd name="connsiteY257" fmla="*/ 913522 h 1084474"/>
              <a:gd name="connsiteX258" fmla="*/ 918937 w 1076601"/>
              <a:gd name="connsiteY258" fmla="*/ 926810 h 1084474"/>
              <a:gd name="connsiteX259" fmla="*/ 220131 w 1076601"/>
              <a:gd name="connsiteY259" fmla="*/ 978349 h 1084474"/>
              <a:gd name="connsiteX260" fmla="*/ 195892 w 1076601"/>
              <a:gd name="connsiteY260" fmla="*/ 961552 h 1084474"/>
              <a:gd name="connsiteX261" fmla="*/ 174734 w 1076601"/>
              <a:gd name="connsiteY261" fmla="*/ 940892 h 1084474"/>
              <a:gd name="connsiteX262" fmla="*/ 856471 w 1076601"/>
              <a:gd name="connsiteY262" fmla="*/ 978349 h 1084474"/>
              <a:gd name="connsiteX263" fmla="*/ 867365 w 1076601"/>
              <a:gd name="connsiteY263" fmla="*/ 969360 h 1084474"/>
              <a:gd name="connsiteX264" fmla="*/ 859310 w 1076601"/>
              <a:gd name="connsiteY264" fmla="*/ 975234 h 1084474"/>
              <a:gd name="connsiteX265" fmla="*/ 905648 w 1076601"/>
              <a:gd name="connsiteY265" fmla="*/ 937001 h 1084474"/>
              <a:gd name="connsiteX266" fmla="*/ 901763 w 1076601"/>
              <a:gd name="connsiteY266" fmla="*/ 940980 h 1084474"/>
              <a:gd name="connsiteX267" fmla="*/ 901869 w 1076601"/>
              <a:gd name="connsiteY267" fmla="*/ 940892 h 1084474"/>
              <a:gd name="connsiteX268" fmla="*/ 901428 w 1076601"/>
              <a:gd name="connsiteY268" fmla="*/ 941322 h 1084474"/>
              <a:gd name="connsiteX269" fmla="*/ 890578 w 1076601"/>
              <a:gd name="connsiteY269" fmla="*/ 952436 h 1084474"/>
              <a:gd name="connsiteX270" fmla="*/ 888480 w 1076601"/>
              <a:gd name="connsiteY270" fmla="*/ 953965 h 1084474"/>
              <a:gd name="connsiteX271" fmla="*/ 880710 w 1076601"/>
              <a:gd name="connsiteY271" fmla="*/ 961552 h 1084474"/>
              <a:gd name="connsiteX272" fmla="*/ 252463 w 1076601"/>
              <a:gd name="connsiteY272" fmla="*/ 1000754 h 1084474"/>
              <a:gd name="connsiteX273" fmla="*/ 237333 w 1076601"/>
              <a:gd name="connsiteY273" fmla="*/ 992541 h 1084474"/>
              <a:gd name="connsiteX274" fmla="*/ 220131 w 1076601"/>
              <a:gd name="connsiteY274" fmla="*/ 978349 h 1084474"/>
              <a:gd name="connsiteX275" fmla="*/ 305603 w 1076601"/>
              <a:gd name="connsiteY275" fmla="*/ 1029597 h 1084474"/>
              <a:gd name="connsiteX276" fmla="*/ 270359 w 1076601"/>
              <a:gd name="connsiteY276" fmla="*/ 1013155 h 1084474"/>
              <a:gd name="connsiteX277" fmla="*/ 252463 w 1076601"/>
              <a:gd name="connsiteY277" fmla="*/ 1000754 h 1084474"/>
              <a:gd name="connsiteX278" fmla="*/ 770999 w 1076601"/>
              <a:gd name="connsiteY278" fmla="*/ 1029597 h 1084474"/>
              <a:gd name="connsiteX279" fmla="*/ 787692 w 1076601"/>
              <a:gd name="connsiteY279" fmla="*/ 1020537 h 1084474"/>
              <a:gd name="connsiteX280" fmla="*/ 770970 w 1076601"/>
              <a:gd name="connsiteY280" fmla="*/ 1028841 h 1084474"/>
              <a:gd name="connsiteX281" fmla="*/ 828950 w 1076601"/>
              <a:gd name="connsiteY281" fmla="*/ 997370 h 1084474"/>
              <a:gd name="connsiteX282" fmla="*/ 827551 w 1076601"/>
              <a:gd name="connsiteY282" fmla="*/ 998390 h 1084474"/>
              <a:gd name="connsiteX283" fmla="*/ 829286 w 1076601"/>
              <a:gd name="connsiteY283" fmla="*/ 997187 h 1084474"/>
              <a:gd name="connsiteX284" fmla="*/ 828950 w 1076601"/>
              <a:gd name="connsiteY284" fmla="*/ 997370 h 1084474"/>
              <a:gd name="connsiteX285" fmla="*/ 859310 w 1076601"/>
              <a:gd name="connsiteY285" fmla="*/ 975234 h 1084474"/>
              <a:gd name="connsiteX286" fmla="*/ 850621 w 1076601"/>
              <a:gd name="connsiteY286" fmla="*/ 982402 h 1084474"/>
              <a:gd name="connsiteX287" fmla="*/ 856471 w 1076601"/>
              <a:gd name="connsiteY287" fmla="*/ 978349 h 1084474"/>
              <a:gd name="connsiteX288" fmla="*/ 839270 w 1076601"/>
              <a:gd name="connsiteY288" fmla="*/ 992541 h 1084474"/>
              <a:gd name="connsiteX289" fmla="*/ 824801 w 1076601"/>
              <a:gd name="connsiteY289" fmla="*/ 1000394 h 1084474"/>
              <a:gd name="connsiteX290" fmla="*/ 817429 w 1076601"/>
              <a:gd name="connsiteY290" fmla="*/ 1005770 h 1084474"/>
              <a:gd name="connsiteX291" fmla="*/ 815566 w 1076601"/>
              <a:gd name="connsiteY291" fmla="*/ 1006695 h 1084474"/>
              <a:gd name="connsiteX292" fmla="*/ 806244 w 1076601"/>
              <a:gd name="connsiteY292" fmla="*/ 1013155 h 1084474"/>
              <a:gd name="connsiteX293" fmla="*/ 340088 w 1076601"/>
              <a:gd name="connsiteY293" fmla="*/ 1045685 h 1084474"/>
              <a:gd name="connsiteX294" fmla="*/ 328771 w 1076601"/>
              <a:gd name="connsiteY294" fmla="*/ 1042172 h 1084474"/>
              <a:gd name="connsiteX295" fmla="*/ 305603 w 1076601"/>
              <a:gd name="connsiteY295" fmla="*/ 1029597 h 1084474"/>
              <a:gd name="connsiteX296" fmla="*/ 404070 w 1076601"/>
              <a:gd name="connsiteY296" fmla="*/ 1065546 h 1084474"/>
              <a:gd name="connsiteX297" fmla="*/ 353216 w 1076601"/>
              <a:gd name="connsiteY297" fmla="*/ 1051809 h 1084474"/>
              <a:gd name="connsiteX298" fmla="*/ 340088 w 1076601"/>
              <a:gd name="connsiteY298" fmla="*/ 1045685 h 1084474"/>
              <a:gd name="connsiteX299" fmla="*/ 435942 w 1076601"/>
              <a:gd name="connsiteY299" fmla="*/ 1074156 h 1084474"/>
              <a:gd name="connsiteX300" fmla="*/ 429815 w 1076601"/>
              <a:gd name="connsiteY300" fmla="*/ 1073538 h 1084474"/>
              <a:gd name="connsiteX301" fmla="*/ 404070 w 1076601"/>
              <a:gd name="connsiteY301" fmla="*/ 1065546 h 1084474"/>
              <a:gd name="connsiteX302" fmla="*/ 538301 w 1076601"/>
              <a:gd name="connsiteY302" fmla="*/ 1076601 h 1084474"/>
              <a:gd name="connsiteX303" fmla="*/ 10937 w 1076601"/>
              <a:gd name="connsiteY303" fmla="*/ 646787 h 1084474"/>
              <a:gd name="connsiteX304" fmla="*/ 717 w 1076601"/>
              <a:gd name="connsiteY304" fmla="*/ 545402 h 1084474"/>
              <a:gd name="connsiteX305" fmla="*/ 0 w 1076601"/>
              <a:gd name="connsiteY305" fmla="*/ 545402 h 1084474"/>
              <a:gd name="connsiteX306" fmla="*/ 335 w 1076601"/>
              <a:gd name="connsiteY306" fmla="*/ 541616 h 1084474"/>
              <a:gd name="connsiteX307" fmla="*/ 0 w 1076601"/>
              <a:gd name="connsiteY307" fmla="*/ 538302 h 1084474"/>
              <a:gd name="connsiteX308" fmla="*/ 628 w 1076601"/>
              <a:gd name="connsiteY308" fmla="*/ 538302 h 1084474"/>
              <a:gd name="connsiteX309" fmla="*/ 5024 w 1076601"/>
              <a:gd name="connsiteY309" fmla="*/ 488472 h 1084474"/>
              <a:gd name="connsiteX310" fmla="*/ 0 w 1076601"/>
              <a:gd name="connsiteY310" fmla="*/ 538301 h 1084474"/>
              <a:gd name="connsiteX311" fmla="*/ 5025 w 1076601"/>
              <a:gd name="connsiteY311" fmla="*/ 488461 h 1084474"/>
              <a:gd name="connsiteX312" fmla="*/ 8409 w 1076601"/>
              <a:gd name="connsiteY312" fmla="*/ 450114 h 1084474"/>
              <a:gd name="connsiteX313" fmla="*/ 9178 w 1076601"/>
              <a:gd name="connsiteY313" fmla="*/ 447267 h 1084474"/>
              <a:gd name="connsiteX314" fmla="*/ 9178 w 1076601"/>
              <a:gd name="connsiteY314" fmla="*/ 447264 h 1084474"/>
              <a:gd name="connsiteX315" fmla="*/ 32665 w 1076601"/>
              <a:gd name="connsiteY315" fmla="*/ 360316 h 1084474"/>
              <a:gd name="connsiteX316" fmla="*/ 429815 w 1076601"/>
              <a:gd name="connsiteY316" fmla="*/ 18038 h 1084474"/>
              <a:gd name="connsiteX317" fmla="*/ 538300 w 1076601"/>
              <a:gd name="connsiteY317" fmla="*/ 7101 h 1084474"/>
              <a:gd name="connsiteX318" fmla="*/ 538300 w 1076601"/>
              <a:gd name="connsiteY318" fmla="*/ 538302 h 1084474"/>
              <a:gd name="connsiteX319" fmla="*/ 538301 w 1076601"/>
              <a:gd name="connsiteY319" fmla="*/ 538302 h 1084474"/>
              <a:gd name="connsiteX320" fmla="*/ 538301 w 1076601"/>
              <a:gd name="connsiteY320" fmla="*/ 1083702 h 1084474"/>
              <a:gd name="connsiteX321" fmla="*/ 645227 w 1076601"/>
              <a:gd name="connsiteY321" fmla="*/ 1072922 h 1084474"/>
              <a:gd name="connsiteX322" fmla="*/ 653340 w 1076601"/>
              <a:gd name="connsiteY322" fmla="*/ 1070731 h 1084474"/>
              <a:gd name="connsiteX323" fmla="*/ 741468 w 1076601"/>
              <a:gd name="connsiteY323" fmla="*/ 1043374 h 1084474"/>
              <a:gd name="connsiteX324" fmla="*/ 745310 w 1076601"/>
              <a:gd name="connsiteY324" fmla="*/ 1041582 h 1084474"/>
              <a:gd name="connsiteX325" fmla="*/ 770970 w 1076601"/>
              <a:gd name="connsiteY325" fmla="*/ 1028841 h 1084474"/>
              <a:gd name="connsiteX326" fmla="*/ 760865 w 1076601"/>
              <a:gd name="connsiteY326" fmla="*/ 1034325 h 1084474"/>
              <a:gd name="connsiteX327" fmla="*/ 770999 w 1076601"/>
              <a:gd name="connsiteY327" fmla="*/ 1029597 h 1084474"/>
              <a:gd name="connsiteX328" fmla="*/ 747832 w 1076601"/>
              <a:gd name="connsiteY328" fmla="*/ 1042172 h 1084474"/>
              <a:gd name="connsiteX329" fmla="*/ 737937 w 1076601"/>
              <a:gd name="connsiteY329" fmla="*/ 1045244 h 1084474"/>
              <a:gd name="connsiteX330" fmla="*/ 735682 w 1076601"/>
              <a:gd name="connsiteY330" fmla="*/ 1046364 h 1084474"/>
              <a:gd name="connsiteX331" fmla="*/ 733970 w 1076601"/>
              <a:gd name="connsiteY331" fmla="*/ 1046872 h 1084474"/>
              <a:gd name="connsiteX332" fmla="*/ 723387 w 1076601"/>
              <a:gd name="connsiteY332" fmla="*/ 1051809 h 1084474"/>
              <a:gd name="connsiteX333" fmla="*/ 672532 w 1076601"/>
              <a:gd name="connsiteY333" fmla="*/ 1065546 h 1084474"/>
              <a:gd name="connsiteX334" fmla="*/ 704364 w 1076601"/>
              <a:gd name="connsiteY334" fmla="*/ 1055665 h 1084474"/>
              <a:gd name="connsiteX335" fmla="*/ 656647 w 1076601"/>
              <a:gd name="connsiteY335" fmla="*/ 1069837 h 1084474"/>
              <a:gd name="connsiteX336" fmla="*/ 672532 w 1076601"/>
              <a:gd name="connsiteY336" fmla="*/ 1065546 h 1084474"/>
              <a:gd name="connsiteX337" fmla="*/ 646787 w 1076601"/>
              <a:gd name="connsiteY337" fmla="*/ 1073538 h 1084474"/>
              <a:gd name="connsiteX338" fmla="*/ 640660 w 1076601"/>
              <a:gd name="connsiteY338" fmla="*/ 1074156 h 1084474"/>
              <a:gd name="connsiteX339" fmla="*/ 645221 w 1076601"/>
              <a:gd name="connsiteY339" fmla="*/ 1072924 h 1084474"/>
              <a:gd name="connsiteX340" fmla="*/ 538222 w 1076601"/>
              <a:gd name="connsiteY340" fmla="*/ 1084466 h 1084474"/>
              <a:gd name="connsiteX341" fmla="*/ 443013 w 1076601"/>
              <a:gd name="connsiteY341" fmla="*/ 1076066 h 1084474"/>
              <a:gd name="connsiteX342" fmla="*/ 435942 w 1076601"/>
              <a:gd name="connsiteY342" fmla="*/ 1074156 h 1084474"/>
              <a:gd name="connsiteX343" fmla="*/ 538381 w 1076601"/>
              <a:gd name="connsiteY343" fmla="*/ 1084466 h 1084474"/>
              <a:gd name="connsiteX344" fmla="*/ 640660 w 1076601"/>
              <a:gd name="connsiteY344" fmla="*/ 1074156 h 1084474"/>
              <a:gd name="connsiteX345" fmla="*/ 633589 w 1076601"/>
              <a:gd name="connsiteY345" fmla="*/ 1076066 h 1084474"/>
              <a:gd name="connsiteX346" fmla="*/ 538301 w 1076601"/>
              <a:gd name="connsiteY346" fmla="*/ 1084474 h 1084474"/>
              <a:gd name="connsiteX347" fmla="*/ 538222 w 1076601"/>
              <a:gd name="connsiteY347" fmla="*/ 1084466 h 1084474"/>
              <a:gd name="connsiteX348" fmla="*/ 538301 w 1076601"/>
              <a:gd name="connsiteY348" fmla="*/ 1084473 h 1084474"/>
              <a:gd name="connsiteX349" fmla="*/ 538381 w 1076601"/>
              <a:gd name="connsiteY349" fmla="*/ 1084466 h 10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</a:cxnLst>
            <a:rect l="l" t="t" r="r" b="b"/>
            <a:pathLst>
              <a:path w="1076601" h="1084474">
                <a:moveTo>
                  <a:pt x="538381" y="8"/>
                </a:moveTo>
                <a:lnTo>
                  <a:pt x="538301" y="1"/>
                </a:lnTo>
                <a:lnTo>
                  <a:pt x="538222" y="8"/>
                </a:lnTo>
                <a:lnTo>
                  <a:pt x="538301" y="0"/>
                </a:lnTo>
                <a:close/>
                <a:moveTo>
                  <a:pt x="435942" y="10319"/>
                </a:moveTo>
                <a:lnTo>
                  <a:pt x="443013" y="8409"/>
                </a:lnTo>
                <a:lnTo>
                  <a:pt x="538222" y="8"/>
                </a:lnTo>
                <a:close/>
                <a:moveTo>
                  <a:pt x="640660" y="10319"/>
                </a:moveTo>
                <a:lnTo>
                  <a:pt x="538381" y="8"/>
                </a:lnTo>
                <a:lnTo>
                  <a:pt x="633589" y="8409"/>
                </a:lnTo>
                <a:close/>
                <a:moveTo>
                  <a:pt x="404070" y="18929"/>
                </a:moveTo>
                <a:lnTo>
                  <a:pt x="429815" y="10937"/>
                </a:lnTo>
                <a:lnTo>
                  <a:pt x="435942" y="10319"/>
                </a:lnTo>
                <a:close/>
                <a:moveTo>
                  <a:pt x="672532" y="18929"/>
                </a:moveTo>
                <a:lnTo>
                  <a:pt x="640660" y="10319"/>
                </a:lnTo>
                <a:lnTo>
                  <a:pt x="646787" y="10937"/>
                </a:lnTo>
                <a:close/>
                <a:moveTo>
                  <a:pt x="340088" y="38790"/>
                </a:moveTo>
                <a:lnTo>
                  <a:pt x="353216" y="32666"/>
                </a:lnTo>
                <a:lnTo>
                  <a:pt x="404070" y="18929"/>
                </a:lnTo>
                <a:close/>
                <a:moveTo>
                  <a:pt x="736514" y="38790"/>
                </a:moveTo>
                <a:lnTo>
                  <a:pt x="672532" y="18929"/>
                </a:lnTo>
                <a:lnTo>
                  <a:pt x="723387" y="32666"/>
                </a:lnTo>
                <a:close/>
                <a:moveTo>
                  <a:pt x="305603" y="54878"/>
                </a:moveTo>
                <a:lnTo>
                  <a:pt x="328770" y="42303"/>
                </a:lnTo>
                <a:lnTo>
                  <a:pt x="340088" y="38790"/>
                </a:lnTo>
                <a:close/>
                <a:moveTo>
                  <a:pt x="770999" y="54878"/>
                </a:moveTo>
                <a:lnTo>
                  <a:pt x="736514" y="38790"/>
                </a:lnTo>
                <a:lnTo>
                  <a:pt x="747832" y="42303"/>
                </a:lnTo>
                <a:close/>
                <a:moveTo>
                  <a:pt x="770970" y="61963"/>
                </a:moveTo>
                <a:lnTo>
                  <a:pt x="742088" y="47621"/>
                </a:lnTo>
                <a:lnTo>
                  <a:pt x="747832" y="49404"/>
                </a:lnTo>
                <a:close/>
                <a:moveTo>
                  <a:pt x="252463" y="83721"/>
                </a:moveTo>
                <a:lnTo>
                  <a:pt x="270359" y="71320"/>
                </a:lnTo>
                <a:lnTo>
                  <a:pt x="305603" y="54878"/>
                </a:lnTo>
                <a:close/>
                <a:moveTo>
                  <a:pt x="824139" y="83721"/>
                </a:moveTo>
                <a:lnTo>
                  <a:pt x="770999" y="54878"/>
                </a:lnTo>
                <a:lnTo>
                  <a:pt x="806244" y="71320"/>
                </a:lnTo>
                <a:close/>
                <a:moveTo>
                  <a:pt x="220131" y="106126"/>
                </a:moveTo>
                <a:lnTo>
                  <a:pt x="237332" y="91934"/>
                </a:lnTo>
                <a:lnTo>
                  <a:pt x="252463" y="83721"/>
                </a:lnTo>
                <a:close/>
                <a:moveTo>
                  <a:pt x="856471" y="106126"/>
                </a:moveTo>
                <a:lnTo>
                  <a:pt x="824139" y="83721"/>
                </a:lnTo>
                <a:lnTo>
                  <a:pt x="839270" y="91934"/>
                </a:lnTo>
                <a:close/>
                <a:moveTo>
                  <a:pt x="859310" y="115570"/>
                </a:moveTo>
                <a:lnTo>
                  <a:pt x="828950" y="93433"/>
                </a:lnTo>
                <a:lnTo>
                  <a:pt x="839270" y="99035"/>
                </a:lnTo>
                <a:close/>
                <a:moveTo>
                  <a:pt x="174734" y="143582"/>
                </a:moveTo>
                <a:lnTo>
                  <a:pt x="195892" y="122923"/>
                </a:lnTo>
                <a:lnTo>
                  <a:pt x="220131" y="106126"/>
                </a:lnTo>
                <a:close/>
                <a:moveTo>
                  <a:pt x="901868" y="143582"/>
                </a:moveTo>
                <a:lnTo>
                  <a:pt x="856471" y="106126"/>
                </a:lnTo>
                <a:lnTo>
                  <a:pt x="880710" y="122923"/>
                </a:lnTo>
                <a:close/>
                <a:moveTo>
                  <a:pt x="146702" y="170953"/>
                </a:moveTo>
                <a:lnTo>
                  <a:pt x="157665" y="157665"/>
                </a:lnTo>
                <a:lnTo>
                  <a:pt x="174734" y="143582"/>
                </a:lnTo>
                <a:close/>
                <a:moveTo>
                  <a:pt x="929901" y="170953"/>
                </a:moveTo>
                <a:lnTo>
                  <a:pt x="901868" y="143582"/>
                </a:lnTo>
                <a:lnTo>
                  <a:pt x="918937" y="157665"/>
                </a:lnTo>
                <a:close/>
                <a:moveTo>
                  <a:pt x="933019" y="181834"/>
                </a:moveTo>
                <a:lnTo>
                  <a:pt x="905648" y="153802"/>
                </a:lnTo>
                <a:lnTo>
                  <a:pt x="918937" y="164766"/>
                </a:lnTo>
                <a:close/>
                <a:moveTo>
                  <a:pt x="108469" y="217292"/>
                </a:moveTo>
                <a:lnTo>
                  <a:pt x="131267" y="186024"/>
                </a:lnTo>
                <a:lnTo>
                  <a:pt x="146702" y="170953"/>
                </a:lnTo>
                <a:close/>
                <a:moveTo>
                  <a:pt x="968133" y="217292"/>
                </a:moveTo>
                <a:lnTo>
                  <a:pt x="929901" y="170953"/>
                </a:lnTo>
                <a:lnTo>
                  <a:pt x="945335" y="186024"/>
                </a:lnTo>
                <a:close/>
                <a:moveTo>
                  <a:pt x="86333" y="247652"/>
                </a:moveTo>
                <a:lnTo>
                  <a:pt x="91934" y="237332"/>
                </a:lnTo>
                <a:lnTo>
                  <a:pt x="108469" y="217292"/>
                </a:lnTo>
                <a:close/>
                <a:moveTo>
                  <a:pt x="990269" y="247652"/>
                </a:moveTo>
                <a:lnTo>
                  <a:pt x="968133" y="217292"/>
                </a:lnTo>
                <a:lnTo>
                  <a:pt x="984668" y="237332"/>
                </a:lnTo>
                <a:close/>
                <a:moveTo>
                  <a:pt x="54862" y="305632"/>
                </a:moveTo>
                <a:lnTo>
                  <a:pt x="77933" y="259173"/>
                </a:lnTo>
                <a:lnTo>
                  <a:pt x="86333" y="247652"/>
                </a:lnTo>
                <a:close/>
                <a:moveTo>
                  <a:pt x="1021740" y="305632"/>
                </a:moveTo>
                <a:lnTo>
                  <a:pt x="990269" y="247652"/>
                </a:lnTo>
                <a:lnTo>
                  <a:pt x="998670" y="259173"/>
                </a:lnTo>
                <a:close/>
                <a:moveTo>
                  <a:pt x="40521" y="334514"/>
                </a:moveTo>
                <a:lnTo>
                  <a:pt x="42303" y="328770"/>
                </a:lnTo>
                <a:lnTo>
                  <a:pt x="54862" y="305632"/>
                </a:lnTo>
                <a:close/>
                <a:moveTo>
                  <a:pt x="1036082" y="334514"/>
                </a:moveTo>
                <a:lnTo>
                  <a:pt x="1021740" y="305632"/>
                </a:lnTo>
                <a:lnTo>
                  <a:pt x="1034299" y="328770"/>
                </a:lnTo>
                <a:close/>
                <a:moveTo>
                  <a:pt x="1065658" y="429792"/>
                </a:moveTo>
                <a:lnTo>
                  <a:pt x="1036082" y="334514"/>
                </a:lnTo>
                <a:lnTo>
                  <a:pt x="1039263" y="340920"/>
                </a:lnTo>
                <a:close/>
                <a:moveTo>
                  <a:pt x="9502" y="444048"/>
                </a:moveTo>
                <a:lnTo>
                  <a:pt x="10937" y="429815"/>
                </a:lnTo>
                <a:cubicBezTo>
                  <a:pt x="17212" y="399153"/>
                  <a:pt x="26093" y="369441"/>
                  <a:pt x="37339" y="340920"/>
                </a:cubicBezTo>
                <a:lnTo>
                  <a:pt x="40521" y="334514"/>
                </a:lnTo>
                <a:lnTo>
                  <a:pt x="10938" y="429814"/>
                </a:lnTo>
                <a:close/>
                <a:moveTo>
                  <a:pt x="9178" y="447265"/>
                </a:moveTo>
                <a:lnTo>
                  <a:pt x="9502" y="444048"/>
                </a:lnTo>
                <a:lnTo>
                  <a:pt x="9178" y="447264"/>
                </a:lnTo>
                <a:close/>
                <a:moveTo>
                  <a:pt x="1067425" y="447271"/>
                </a:moveTo>
                <a:lnTo>
                  <a:pt x="1067425" y="447270"/>
                </a:lnTo>
                <a:lnTo>
                  <a:pt x="1065665" y="429815"/>
                </a:lnTo>
                <a:lnTo>
                  <a:pt x="1065658" y="429792"/>
                </a:lnTo>
                <a:lnTo>
                  <a:pt x="1065665" y="429814"/>
                </a:lnTo>
                <a:close/>
                <a:moveTo>
                  <a:pt x="1076593" y="545323"/>
                </a:moveTo>
                <a:lnTo>
                  <a:pt x="1066282" y="443043"/>
                </a:lnTo>
                <a:lnTo>
                  <a:pt x="1067425" y="447270"/>
                </a:lnTo>
                <a:lnTo>
                  <a:pt x="1067425" y="447272"/>
                </a:lnTo>
                <a:lnTo>
                  <a:pt x="1068192" y="450114"/>
                </a:lnTo>
                <a:lnTo>
                  <a:pt x="1071569" y="488384"/>
                </a:lnTo>
                <a:lnTo>
                  <a:pt x="1076601" y="538301"/>
                </a:lnTo>
                <a:lnTo>
                  <a:pt x="1071570" y="488395"/>
                </a:lnTo>
                <a:close/>
                <a:moveTo>
                  <a:pt x="1076593" y="545481"/>
                </a:moveTo>
                <a:lnTo>
                  <a:pt x="1076600" y="545402"/>
                </a:lnTo>
                <a:lnTo>
                  <a:pt x="1076593" y="545323"/>
                </a:lnTo>
                <a:lnTo>
                  <a:pt x="1076601" y="545402"/>
                </a:lnTo>
                <a:close/>
                <a:moveTo>
                  <a:pt x="1057673" y="679633"/>
                </a:moveTo>
                <a:lnTo>
                  <a:pt x="1066282" y="647761"/>
                </a:lnTo>
                <a:lnTo>
                  <a:pt x="1065665" y="653888"/>
                </a:lnTo>
                <a:close/>
                <a:moveTo>
                  <a:pt x="40521" y="749961"/>
                </a:moveTo>
                <a:lnTo>
                  <a:pt x="37339" y="743555"/>
                </a:lnTo>
                <a:cubicBezTo>
                  <a:pt x="26093" y="715034"/>
                  <a:pt x="17212" y="685322"/>
                  <a:pt x="10937" y="654660"/>
                </a:cubicBezTo>
                <a:lnTo>
                  <a:pt x="1" y="546174"/>
                </a:lnTo>
                <a:cubicBezTo>
                  <a:pt x="1" y="583336"/>
                  <a:pt x="3767" y="619618"/>
                  <a:pt x="10938" y="654660"/>
                </a:cubicBezTo>
                <a:close/>
                <a:moveTo>
                  <a:pt x="1036082" y="749961"/>
                </a:moveTo>
                <a:lnTo>
                  <a:pt x="1038530" y="742075"/>
                </a:lnTo>
                <a:lnTo>
                  <a:pt x="1037812" y="743615"/>
                </a:lnTo>
                <a:lnTo>
                  <a:pt x="1057673" y="679633"/>
                </a:lnTo>
                <a:lnTo>
                  <a:pt x="1056061" y="685598"/>
                </a:lnTo>
                <a:lnTo>
                  <a:pt x="1065665" y="654660"/>
                </a:lnTo>
                <a:lnTo>
                  <a:pt x="1066407" y="647296"/>
                </a:lnTo>
                <a:lnTo>
                  <a:pt x="1066282" y="647761"/>
                </a:lnTo>
                <a:lnTo>
                  <a:pt x="1076523" y="546173"/>
                </a:lnTo>
                <a:lnTo>
                  <a:pt x="538301" y="546173"/>
                </a:lnTo>
                <a:lnTo>
                  <a:pt x="538301" y="7874"/>
                </a:lnTo>
                <a:lnTo>
                  <a:pt x="599747" y="13296"/>
                </a:lnTo>
                <a:lnTo>
                  <a:pt x="633589" y="16282"/>
                </a:lnTo>
                <a:lnTo>
                  <a:pt x="636102" y="16961"/>
                </a:lnTo>
                <a:lnTo>
                  <a:pt x="691684" y="31975"/>
                </a:lnTo>
                <a:lnTo>
                  <a:pt x="646787" y="18038"/>
                </a:lnTo>
                <a:lnTo>
                  <a:pt x="714089" y="38027"/>
                </a:lnTo>
                <a:lnTo>
                  <a:pt x="723387" y="40538"/>
                </a:lnTo>
                <a:lnTo>
                  <a:pt x="724861" y="41226"/>
                </a:lnTo>
                <a:lnTo>
                  <a:pt x="735682" y="44440"/>
                </a:lnTo>
                <a:lnTo>
                  <a:pt x="742088" y="47621"/>
                </a:lnTo>
                <a:lnTo>
                  <a:pt x="731570" y="44356"/>
                </a:lnTo>
                <a:lnTo>
                  <a:pt x="781121" y="67473"/>
                </a:lnTo>
                <a:lnTo>
                  <a:pt x="770970" y="61963"/>
                </a:lnTo>
                <a:lnTo>
                  <a:pt x="796734" y="74756"/>
                </a:lnTo>
                <a:lnTo>
                  <a:pt x="806244" y="79193"/>
                </a:lnTo>
                <a:lnTo>
                  <a:pt x="807698" y="80201"/>
                </a:lnTo>
                <a:lnTo>
                  <a:pt x="817429" y="85033"/>
                </a:lnTo>
                <a:lnTo>
                  <a:pt x="828950" y="93433"/>
                </a:lnTo>
                <a:lnTo>
                  <a:pt x="818997" y="88031"/>
                </a:lnTo>
                <a:lnTo>
                  <a:pt x="862311" y="118046"/>
                </a:lnTo>
                <a:lnTo>
                  <a:pt x="859310" y="115570"/>
                </a:lnTo>
                <a:lnTo>
                  <a:pt x="870279" y="123567"/>
                </a:lnTo>
                <a:lnTo>
                  <a:pt x="880710" y="130796"/>
                </a:lnTo>
                <a:lnTo>
                  <a:pt x="882235" y="132285"/>
                </a:lnTo>
                <a:lnTo>
                  <a:pt x="890578" y="138368"/>
                </a:lnTo>
                <a:lnTo>
                  <a:pt x="905648" y="153802"/>
                </a:lnTo>
                <a:lnTo>
                  <a:pt x="896769" y="146476"/>
                </a:lnTo>
                <a:lnTo>
                  <a:pt x="933177" y="182026"/>
                </a:lnTo>
                <a:lnTo>
                  <a:pt x="933019" y="181834"/>
                </a:lnTo>
                <a:lnTo>
                  <a:pt x="933800" y="182634"/>
                </a:lnTo>
                <a:lnTo>
                  <a:pt x="945335" y="193897"/>
                </a:lnTo>
                <a:lnTo>
                  <a:pt x="946921" y="196071"/>
                </a:lnTo>
                <a:lnTo>
                  <a:pt x="953679" y="202993"/>
                </a:lnTo>
                <a:lnTo>
                  <a:pt x="970476" y="227232"/>
                </a:lnTo>
                <a:lnTo>
                  <a:pt x="963292" y="218525"/>
                </a:lnTo>
                <a:lnTo>
                  <a:pt x="986487" y="250338"/>
                </a:lnTo>
                <a:lnTo>
                  <a:pt x="970476" y="227232"/>
                </a:lnTo>
                <a:lnTo>
                  <a:pt x="984668" y="244433"/>
                </a:lnTo>
                <a:lnTo>
                  <a:pt x="991908" y="257773"/>
                </a:lnTo>
                <a:lnTo>
                  <a:pt x="998670" y="267046"/>
                </a:lnTo>
                <a:lnTo>
                  <a:pt x="1000196" y="270121"/>
                </a:lnTo>
                <a:lnTo>
                  <a:pt x="1005282" y="277459"/>
                </a:lnTo>
                <a:lnTo>
                  <a:pt x="1021724" y="312704"/>
                </a:lnTo>
                <a:lnTo>
                  <a:pt x="1017240" y="304442"/>
                </a:lnTo>
                <a:lnTo>
                  <a:pt x="1027650" y="325408"/>
                </a:lnTo>
                <a:lnTo>
                  <a:pt x="1021724" y="312704"/>
                </a:lnTo>
                <a:lnTo>
                  <a:pt x="1034299" y="335871"/>
                </a:lnTo>
                <a:lnTo>
                  <a:pt x="1036721" y="343673"/>
                </a:lnTo>
                <a:lnTo>
                  <a:pt x="1039263" y="348793"/>
                </a:lnTo>
                <a:lnTo>
                  <a:pt x="1040494" y="352939"/>
                </a:lnTo>
                <a:lnTo>
                  <a:pt x="1043936" y="360316"/>
                </a:lnTo>
                <a:lnTo>
                  <a:pt x="1056500" y="406830"/>
                </a:lnTo>
                <a:lnTo>
                  <a:pt x="1060369" y="419855"/>
                </a:lnTo>
                <a:lnTo>
                  <a:pt x="1065665" y="436915"/>
                </a:lnTo>
                <a:lnTo>
                  <a:pt x="1066282" y="443043"/>
                </a:lnTo>
                <a:lnTo>
                  <a:pt x="1066159" y="442590"/>
                </a:lnTo>
                <a:lnTo>
                  <a:pt x="1076562" y="545785"/>
                </a:lnTo>
                <a:lnTo>
                  <a:pt x="1076593" y="545481"/>
                </a:lnTo>
                <a:lnTo>
                  <a:pt x="1076564" y="545805"/>
                </a:lnTo>
                <a:lnTo>
                  <a:pt x="1076601" y="546173"/>
                </a:lnTo>
                <a:lnTo>
                  <a:pt x="1076532" y="546173"/>
                </a:lnTo>
                <a:lnTo>
                  <a:pt x="1076042" y="551718"/>
                </a:lnTo>
                <a:lnTo>
                  <a:pt x="1076601" y="546174"/>
                </a:lnTo>
                <a:lnTo>
                  <a:pt x="1076042" y="551720"/>
                </a:lnTo>
                <a:lnTo>
                  <a:pt x="1068192" y="640690"/>
                </a:lnTo>
                <a:lnTo>
                  <a:pt x="1066408" y="647294"/>
                </a:lnTo>
                <a:lnTo>
                  <a:pt x="1065665" y="654660"/>
                </a:lnTo>
                <a:lnTo>
                  <a:pt x="1051888" y="701047"/>
                </a:lnTo>
                <a:lnTo>
                  <a:pt x="1043936" y="730487"/>
                </a:lnTo>
                <a:lnTo>
                  <a:pt x="1041758" y="735156"/>
                </a:lnTo>
                <a:lnTo>
                  <a:pt x="1039263" y="743555"/>
                </a:lnTo>
                <a:close/>
                <a:moveTo>
                  <a:pt x="54863" y="778843"/>
                </a:moveTo>
                <a:lnTo>
                  <a:pt x="42304" y="755705"/>
                </a:lnTo>
                <a:lnTo>
                  <a:pt x="40521" y="749961"/>
                </a:lnTo>
                <a:close/>
                <a:moveTo>
                  <a:pt x="1021740" y="778843"/>
                </a:moveTo>
                <a:lnTo>
                  <a:pt x="1026251" y="769758"/>
                </a:lnTo>
                <a:lnTo>
                  <a:pt x="1021724" y="778100"/>
                </a:lnTo>
                <a:lnTo>
                  <a:pt x="1037812" y="743615"/>
                </a:lnTo>
                <a:lnTo>
                  <a:pt x="1035441" y="751252"/>
                </a:lnTo>
                <a:lnTo>
                  <a:pt x="1036082" y="749961"/>
                </a:lnTo>
                <a:lnTo>
                  <a:pt x="1034299" y="755705"/>
                </a:lnTo>
                <a:close/>
                <a:moveTo>
                  <a:pt x="86333" y="836823"/>
                </a:moveTo>
                <a:lnTo>
                  <a:pt x="77933" y="825302"/>
                </a:lnTo>
                <a:lnTo>
                  <a:pt x="54863" y="778843"/>
                </a:lnTo>
                <a:close/>
                <a:moveTo>
                  <a:pt x="990270" y="836823"/>
                </a:moveTo>
                <a:lnTo>
                  <a:pt x="994819" y="828442"/>
                </a:lnTo>
                <a:lnTo>
                  <a:pt x="992880" y="831240"/>
                </a:lnTo>
                <a:lnTo>
                  <a:pt x="1021724" y="778100"/>
                </a:lnTo>
                <a:lnTo>
                  <a:pt x="1019156" y="783604"/>
                </a:lnTo>
                <a:lnTo>
                  <a:pt x="1021740" y="778843"/>
                </a:lnTo>
                <a:lnTo>
                  <a:pt x="1015741" y="790923"/>
                </a:lnTo>
                <a:lnTo>
                  <a:pt x="1005282" y="813344"/>
                </a:lnTo>
                <a:lnTo>
                  <a:pt x="1002904" y="816774"/>
                </a:lnTo>
                <a:lnTo>
                  <a:pt x="998670" y="825302"/>
                </a:lnTo>
                <a:close/>
                <a:moveTo>
                  <a:pt x="108469" y="867184"/>
                </a:moveTo>
                <a:lnTo>
                  <a:pt x="91934" y="847143"/>
                </a:lnTo>
                <a:lnTo>
                  <a:pt x="86333" y="836823"/>
                </a:lnTo>
                <a:close/>
                <a:moveTo>
                  <a:pt x="968133" y="867184"/>
                </a:moveTo>
                <a:lnTo>
                  <a:pt x="972977" y="860540"/>
                </a:lnTo>
                <a:lnTo>
                  <a:pt x="970476" y="863572"/>
                </a:lnTo>
                <a:lnTo>
                  <a:pt x="992880" y="831240"/>
                </a:lnTo>
                <a:lnTo>
                  <a:pt x="988626" y="839078"/>
                </a:lnTo>
                <a:lnTo>
                  <a:pt x="990270" y="836823"/>
                </a:lnTo>
                <a:lnTo>
                  <a:pt x="984668" y="847143"/>
                </a:lnTo>
                <a:close/>
                <a:moveTo>
                  <a:pt x="146702" y="913522"/>
                </a:moveTo>
                <a:lnTo>
                  <a:pt x="131267" y="898451"/>
                </a:lnTo>
                <a:lnTo>
                  <a:pt x="108469" y="867184"/>
                </a:lnTo>
                <a:close/>
                <a:moveTo>
                  <a:pt x="929901" y="913522"/>
                </a:moveTo>
                <a:lnTo>
                  <a:pt x="937137" y="904751"/>
                </a:lnTo>
                <a:lnTo>
                  <a:pt x="933019" y="908969"/>
                </a:lnTo>
                <a:lnTo>
                  <a:pt x="970476" y="863572"/>
                </a:lnTo>
                <a:lnTo>
                  <a:pt x="967131" y="868397"/>
                </a:lnTo>
                <a:lnTo>
                  <a:pt x="968133" y="867184"/>
                </a:lnTo>
                <a:lnTo>
                  <a:pt x="964896" y="871623"/>
                </a:lnTo>
                <a:lnTo>
                  <a:pt x="953679" y="887810"/>
                </a:lnTo>
                <a:lnTo>
                  <a:pt x="951370" y="890174"/>
                </a:lnTo>
                <a:lnTo>
                  <a:pt x="945335" y="898451"/>
                </a:lnTo>
                <a:close/>
                <a:moveTo>
                  <a:pt x="174734" y="940892"/>
                </a:moveTo>
                <a:lnTo>
                  <a:pt x="157666" y="926810"/>
                </a:lnTo>
                <a:lnTo>
                  <a:pt x="146702" y="913522"/>
                </a:lnTo>
                <a:close/>
                <a:moveTo>
                  <a:pt x="901869" y="940892"/>
                </a:moveTo>
                <a:lnTo>
                  <a:pt x="906980" y="935901"/>
                </a:lnTo>
                <a:lnTo>
                  <a:pt x="905648" y="937001"/>
                </a:lnTo>
                <a:lnTo>
                  <a:pt x="933019" y="908969"/>
                </a:lnTo>
                <a:lnTo>
                  <a:pt x="926617" y="916727"/>
                </a:lnTo>
                <a:lnTo>
                  <a:pt x="929901" y="913522"/>
                </a:lnTo>
                <a:lnTo>
                  <a:pt x="918937" y="926810"/>
                </a:lnTo>
                <a:close/>
                <a:moveTo>
                  <a:pt x="220131" y="978349"/>
                </a:moveTo>
                <a:lnTo>
                  <a:pt x="195892" y="961552"/>
                </a:lnTo>
                <a:lnTo>
                  <a:pt x="174734" y="940892"/>
                </a:lnTo>
                <a:close/>
                <a:moveTo>
                  <a:pt x="856471" y="978349"/>
                </a:moveTo>
                <a:lnTo>
                  <a:pt x="867365" y="969360"/>
                </a:lnTo>
                <a:lnTo>
                  <a:pt x="859310" y="975234"/>
                </a:lnTo>
                <a:lnTo>
                  <a:pt x="905648" y="937001"/>
                </a:lnTo>
                <a:lnTo>
                  <a:pt x="901763" y="940980"/>
                </a:lnTo>
                <a:lnTo>
                  <a:pt x="901869" y="940892"/>
                </a:lnTo>
                <a:lnTo>
                  <a:pt x="901428" y="941322"/>
                </a:lnTo>
                <a:lnTo>
                  <a:pt x="890578" y="952436"/>
                </a:lnTo>
                <a:lnTo>
                  <a:pt x="888480" y="953965"/>
                </a:lnTo>
                <a:lnTo>
                  <a:pt x="880710" y="961552"/>
                </a:lnTo>
                <a:close/>
                <a:moveTo>
                  <a:pt x="252463" y="1000754"/>
                </a:moveTo>
                <a:lnTo>
                  <a:pt x="237333" y="992541"/>
                </a:lnTo>
                <a:lnTo>
                  <a:pt x="220131" y="978349"/>
                </a:lnTo>
                <a:close/>
                <a:moveTo>
                  <a:pt x="305603" y="1029597"/>
                </a:moveTo>
                <a:lnTo>
                  <a:pt x="270359" y="1013155"/>
                </a:lnTo>
                <a:lnTo>
                  <a:pt x="252463" y="1000754"/>
                </a:lnTo>
                <a:close/>
                <a:moveTo>
                  <a:pt x="770999" y="1029597"/>
                </a:moveTo>
                <a:lnTo>
                  <a:pt x="787692" y="1020537"/>
                </a:lnTo>
                <a:lnTo>
                  <a:pt x="770970" y="1028841"/>
                </a:lnTo>
                <a:lnTo>
                  <a:pt x="828950" y="997370"/>
                </a:lnTo>
                <a:lnTo>
                  <a:pt x="827551" y="998390"/>
                </a:lnTo>
                <a:lnTo>
                  <a:pt x="829286" y="997187"/>
                </a:lnTo>
                <a:lnTo>
                  <a:pt x="828950" y="997370"/>
                </a:lnTo>
                <a:lnTo>
                  <a:pt x="859310" y="975234"/>
                </a:lnTo>
                <a:lnTo>
                  <a:pt x="850621" y="982402"/>
                </a:lnTo>
                <a:lnTo>
                  <a:pt x="856471" y="978349"/>
                </a:lnTo>
                <a:lnTo>
                  <a:pt x="839270" y="992541"/>
                </a:lnTo>
                <a:lnTo>
                  <a:pt x="824801" y="1000394"/>
                </a:lnTo>
                <a:lnTo>
                  <a:pt x="817429" y="1005770"/>
                </a:lnTo>
                <a:lnTo>
                  <a:pt x="815566" y="1006695"/>
                </a:lnTo>
                <a:lnTo>
                  <a:pt x="806244" y="1013155"/>
                </a:lnTo>
                <a:close/>
                <a:moveTo>
                  <a:pt x="340088" y="1045685"/>
                </a:moveTo>
                <a:lnTo>
                  <a:pt x="328771" y="1042172"/>
                </a:lnTo>
                <a:lnTo>
                  <a:pt x="305603" y="1029597"/>
                </a:lnTo>
                <a:close/>
                <a:moveTo>
                  <a:pt x="404070" y="1065546"/>
                </a:moveTo>
                <a:lnTo>
                  <a:pt x="353216" y="1051809"/>
                </a:lnTo>
                <a:lnTo>
                  <a:pt x="340088" y="1045685"/>
                </a:lnTo>
                <a:close/>
                <a:moveTo>
                  <a:pt x="435942" y="1074156"/>
                </a:moveTo>
                <a:lnTo>
                  <a:pt x="429815" y="1073538"/>
                </a:lnTo>
                <a:lnTo>
                  <a:pt x="404070" y="1065546"/>
                </a:lnTo>
                <a:close/>
                <a:moveTo>
                  <a:pt x="538301" y="1076601"/>
                </a:moveTo>
                <a:cubicBezTo>
                  <a:pt x="278168" y="1076601"/>
                  <a:pt x="61132" y="892081"/>
                  <a:pt x="10937" y="646787"/>
                </a:cubicBezTo>
                <a:lnTo>
                  <a:pt x="717" y="545402"/>
                </a:lnTo>
                <a:lnTo>
                  <a:pt x="0" y="545402"/>
                </a:lnTo>
                <a:lnTo>
                  <a:pt x="335" y="541616"/>
                </a:lnTo>
                <a:lnTo>
                  <a:pt x="0" y="538302"/>
                </a:lnTo>
                <a:lnTo>
                  <a:pt x="628" y="538302"/>
                </a:lnTo>
                <a:lnTo>
                  <a:pt x="5024" y="488472"/>
                </a:lnTo>
                <a:lnTo>
                  <a:pt x="0" y="538301"/>
                </a:lnTo>
                <a:lnTo>
                  <a:pt x="5025" y="488461"/>
                </a:lnTo>
                <a:lnTo>
                  <a:pt x="8409" y="450114"/>
                </a:lnTo>
                <a:lnTo>
                  <a:pt x="9178" y="447267"/>
                </a:lnTo>
                <a:lnTo>
                  <a:pt x="9178" y="447264"/>
                </a:lnTo>
                <a:lnTo>
                  <a:pt x="32665" y="360316"/>
                </a:lnTo>
                <a:cubicBezTo>
                  <a:pt x="96060" y="187178"/>
                  <a:pt x="245845" y="55684"/>
                  <a:pt x="429815" y="18038"/>
                </a:cubicBezTo>
                <a:lnTo>
                  <a:pt x="538300" y="7101"/>
                </a:lnTo>
                <a:lnTo>
                  <a:pt x="538300" y="538302"/>
                </a:lnTo>
                <a:lnTo>
                  <a:pt x="538301" y="538302"/>
                </a:lnTo>
                <a:close/>
                <a:moveTo>
                  <a:pt x="538301" y="1083702"/>
                </a:moveTo>
                <a:lnTo>
                  <a:pt x="645227" y="1072922"/>
                </a:lnTo>
                <a:lnTo>
                  <a:pt x="653340" y="1070731"/>
                </a:lnTo>
                <a:lnTo>
                  <a:pt x="741468" y="1043374"/>
                </a:lnTo>
                <a:lnTo>
                  <a:pt x="745310" y="1041582"/>
                </a:lnTo>
                <a:lnTo>
                  <a:pt x="770970" y="1028841"/>
                </a:lnTo>
                <a:lnTo>
                  <a:pt x="760865" y="1034325"/>
                </a:lnTo>
                <a:lnTo>
                  <a:pt x="770999" y="1029597"/>
                </a:lnTo>
                <a:lnTo>
                  <a:pt x="747832" y="1042172"/>
                </a:lnTo>
                <a:lnTo>
                  <a:pt x="737937" y="1045244"/>
                </a:lnTo>
                <a:lnTo>
                  <a:pt x="735682" y="1046364"/>
                </a:lnTo>
                <a:lnTo>
                  <a:pt x="733970" y="1046872"/>
                </a:lnTo>
                <a:lnTo>
                  <a:pt x="723387" y="1051809"/>
                </a:lnTo>
                <a:lnTo>
                  <a:pt x="672532" y="1065546"/>
                </a:lnTo>
                <a:lnTo>
                  <a:pt x="704364" y="1055665"/>
                </a:lnTo>
                <a:lnTo>
                  <a:pt x="656647" y="1069837"/>
                </a:lnTo>
                <a:lnTo>
                  <a:pt x="672532" y="1065546"/>
                </a:lnTo>
                <a:lnTo>
                  <a:pt x="646787" y="1073538"/>
                </a:lnTo>
                <a:lnTo>
                  <a:pt x="640660" y="1074156"/>
                </a:lnTo>
                <a:lnTo>
                  <a:pt x="645221" y="1072924"/>
                </a:lnTo>
                <a:close/>
                <a:moveTo>
                  <a:pt x="538222" y="1084466"/>
                </a:moveTo>
                <a:lnTo>
                  <a:pt x="443013" y="1076066"/>
                </a:lnTo>
                <a:lnTo>
                  <a:pt x="435942" y="1074156"/>
                </a:lnTo>
                <a:close/>
                <a:moveTo>
                  <a:pt x="538381" y="1084466"/>
                </a:moveTo>
                <a:lnTo>
                  <a:pt x="640660" y="1074156"/>
                </a:lnTo>
                <a:lnTo>
                  <a:pt x="633589" y="1076066"/>
                </a:lnTo>
                <a:close/>
                <a:moveTo>
                  <a:pt x="538301" y="1084474"/>
                </a:moveTo>
                <a:lnTo>
                  <a:pt x="538222" y="1084466"/>
                </a:lnTo>
                <a:lnTo>
                  <a:pt x="538301" y="1084473"/>
                </a:lnTo>
                <a:lnTo>
                  <a:pt x="538381" y="108446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01DA9A-FBE8-4F30-9427-5F59746B8D7F}"/>
              </a:ext>
            </a:extLst>
          </p:cNvPr>
          <p:cNvSpPr/>
          <p:nvPr/>
        </p:nvSpPr>
        <p:spPr>
          <a:xfrm>
            <a:off x="1082180" y="4434316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15 minutes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4CD2EB9-B860-4F9B-B41D-67CEB71B161B}"/>
              </a:ext>
            </a:extLst>
          </p:cNvPr>
          <p:cNvGrpSpPr/>
          <p:nvPr/>
        </p:nvGrpSpPr>
        <p:grpSpPr>
          <a:xfrm>
            <a:off x="479959" y="1340682"/>
            <a:ext cx="3496424" cy="5001598"/>
            <a:chOff x="501461" y="1283313"/>
            <a:chExt cx="3496424" cy="5033598"/>
          </a:xfrm>
        </p:grpSpPr>
        <p:sp>
          <p:nvSpPr>
            <p:cNvPr id="53" name="Rectangle: Top Corners Rounded 52">
              <a:extLst>
                <a:ext uri="{FF2B5EF4-FFF2-40B4-BE49-F238E27FC236}">
                  <a16:creationId xmlns:a16="http://schemas.microsoft.com/office/drawing/2014/main" id="{36151ECE-0726-4EE1-B967-B08794BECA0C}"/>
                </a:ext>
              </a:extLst>
            </p:cNvPr>
            <p:cNvSpPr/>
            <p:nvPr/>
          </p:nvSpPr>
          <p:spPr>
            <a:xfrm rot="16200000">
              <a:off x="-272299" y="2057073"/>
              <a:ext cx="5033598" cy="3486077"/>
            </a:xfrm>
            <a:prstGeom prst="round2SameRect">
              <a:avLst>
                <a:gd name="adj1" fmla="val 4298"/>
                <a:gd name="adj2" fmla="val 0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98DC654-F77C-4E69-BF2F-652F68D02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7884" y="1283314"/>
              <a:ext cx="1" cy="5008065"/>
            </a:xfrm>
            <a:prstGeom prst="line">
              <a:avLst/>
            </a:prstGeom>
            <a:ln w="38100">
              <a:solidFill>
                <a:srgbClr val="F49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0EEAD9C-82CC-4014-B02A-D51B0847A606}"/>
              </a:ext>
            </a:extLst>
          </p:cNvPr>
          <p:cNvGrpSpPr/>
          <p:nvPr/>
        </p:nvGrpSpPr>
        <p:grpSpPr>
          <a:xfrm>
            <a:off x="291308" y="1459562"/>
            <a:ext cx="4102620" cy="4609656"/>
            <a:chOff x="557283" y="1629593"/>
            <a:chExt cx="4086801" cy="459188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F040C57-4D01-4485-AF58-8E4107529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3" t="-3078" r="26897"/>
            <a:stretch/>
          </p:blipFill>
          <p:spPr>
            <a:xfrm>
              <a:off x="1585203" y="1797131"/>
              <a:ext cx="2915212" cy="410268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2656DC4-9B12-4E06-95BB-65B7591C3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9" r="14040"/>
            <a:stretch/>
          </p:blipFill>
          <p:spPr>
            <a:xfrm flipH="1">
              <a:off x="787619" y="1771820"/>
              <a:ext cx="891667" cy="363397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8097F3D-0C93-40CD-AF21-F8D0FDF97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936" y="1629593"/>
              <a:ext cx="3122148" cy="459188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29ACB2F-29DF-400B-B4FE-AFB7F67B5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7283" y="1771821"/>
              <a:ext cx="1367699" cy="115052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3E46FE-A5A9-4EF5-A2D6-42795A9701F1}"/>
              </a:ext>
            </a:extLst>
          </p:cNvPr>
          <p:cNvGrpSpPr/>
          <p:nvPr/>
        </p:nvGrpSpPr>
        <p:grpSpPr>
          <a:xfrm>
            <a:off x="1442587" y="4325150"/>
            <a:ext cx="2702673" cy="1251861"/>
            <a:chOff x="1706456" y="4637402"/>
            <a:chExt cx="2726485" cy="1251861"/>
          </a:xfrm>
        </p:grpSpPr>
        <p:sp>
          <p:nvSpPr>
            <p:cNvPr id="61" name="Arrow: Pentagon 60">
              <a:extLst>
                <a:ext uri="{FF2B5EF4-FFF2-40B4-BE49-F238E27FC236}">
                  <a16:creationId xmlns:a16="http://schemas.microsoft.com/office/drawing/2014/main" id="{54F38D69-98B9-4BA8-BEBF-3392424C080B}"/>
                </a:ext>
              </a:extLst>
            </p:cNvPr>
            <p:cNvSpPr/>
            <p:nvPr/>
          </p:nvSpPr>
          <p:spPr>
            <a:xfrm>
              <a:off x="1706456" y="4688934"/>
              <a:ext cx="2726485" cy="1200329"/>
            </a:xfrm>
            <a:prstGeom prst="homePlate">
              <a:avLst>
                <a:gd name="adj" fmla="val 37165"/>
              </a:avLst>
            </a:prstGeom>
            <a:solidFill>
              <a:srgbClr val="007CB4">
                <a:alpha val="46000"/>
              </a:srgbClr>
            </a:solidFill>
          </p:spPr>
          <p:txBody>
            <a:bodyPr wrap="square" lIns="144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Arrow: Pentagon 61">
              <a:extLst>
                <a:ext uri="{FF2B5EF4-FFF2-40B4-BE49-F238E27FC236}">
                  <a16:creationId xmlns:a16="http://schemas.microsoft.com/office/drawing/2014/main" id="{AD261F36-525C-4F0F-99AD-D204F83C20B5}"/>
                </a:ext>
              </a:extLst>
            </p:cNvPr>
            <p:cNvSpPr/>
            <p:nvPr/>
          </p:nvSpPr>
          <p:spPr>
            <a:xfrm>
              <a:off x="1718125" y="4637402"/>
              <a:ext cx="2693516" cy="1200329"/>
            </a:xfrm>
            <a:prstGeom prst="homePlate">
              <a:avLst>
                <a:gd name="adj" fmla="val 37748"/>
              </a:avLst>
            </a:prstGeom>
            <a:solidFill>
              <a:srgbClr val="00A0E8"/>
            </a:solidFill>
          </p:spPr>
          <p:txBody>
            <a:bodyPr wrap="square" l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solidFill>
                    <a:schemeClr val="bg1"/>
                  </a:solidFill>
                </a:rPr>
                <a:t>You should try to </a:t>
              </a:r>
              <a:br>
                <a:rPr lang="en-GB" altLang="en-US" b="1" dirty="0">
                  <a:solidFill>
                    <a:schemeClr val="bg1"/>
                  </a:solidFill>
                </a:rPr>
              </a:br>
              <a:r>
                <a:rPr lang="en-GB" altLang="en-US" b="1" dirty="0">
                  <a:solidFill>
                    <a:schemeClr val="bg1"/>
                  </a:solidFill>
                </a:rPr>
                <a:t>be active for 60 minutes (or one hour) each day. </a:t>
              </a:r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526B272-152B-47D7-A58C-A30E79520AAE}"/>
              </a:ext>
            </a:extLst>
          </p:cNvPr>
          <p:cNvSpPr/>
          <p:nvPr/>
        </p:nvSpPr>
        <p:spPr>
          <a:xfrm>
            <a:off x="4909291" y="4790712"/>
            <a:ext cx="3190177" cy="783193"/>
          </a:xfrm>
          <a:prstGeom prst="roundRect">
            <a:avLst/>
          </a:prstGeom>
          <a:solidFill>
            <a:srgbClr val="FECC23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/>
              <a:t>Remember: This doesn’t have to be all in one go. </a:t>
            </a:r>
          </a:p>
        </p:txBody>
      </p:sp>
    </p:spTree>
    <p:extLst>
      <p:ext uri="{BB962C8B-B14F-4D97-AF65-F5344CB8AC3E}">
        <p14:creationId xmlns:p14="http://schemas.microsoft.com/office/powerpoint/2010/main" val="1687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 animBg="1"/>
      <p:bldP spid="9" grpId="1" animBg="1"/>
      <p:bldP spid="43" grpId="0" animBg="1"/>
      <p:bldP spid="43" grpId="1" animBg="1"/>
      <p:bldP spid="40" grpId="0" animBg="1"/>
      <p:bldP spid="40" grpId="1" animBg="1"/>
      <p:bldP spid="45" grpId="0" animBg="1"/>
      <p:bldP spid="45" grpId="1" animBg="1"/>
      <p:bldP spid="29" grpId="0" animBg="1"/>
      <p:bldP spid="29" grpId="1" animBg="1"/>
      <p:bldP spid="47" grpId="0" animBg="1"/>
      <p:bldP spid="47" grpId="1" animBg="1"/>
      <p:bldP spid="34" grpId="0" animBg="1"/>
      <p:bldP spid="34" grpId="1" animBg="1"/>
      <p:bldP spid="37" grpId="0" animBg="1"/>
      <p:bldP spid="37" grpId="1" animBg="1"/>
      <p:bldP spid="41" grpId="0" animBg="1"/>
      <p:bldP spid="41" grpId="1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7E6386-1ACC-481A-9FE8-E14039A3837C}"/>
              </a:ext>
            </a:extLst>
          </p:cNvPr>
          <p:cNvGrpSpPr/>
          <p:nvPr/>
        </p:nvGrpSpPr>
        <p:grpSpPr>
          <a:xfrm>
            <a:off x="515419" y="1357460"/>
            <a:ext cx="8099412" cy="4995982"/>
            <a:chOff x="515419" y="1357460"/>
            <a:chExt cx="8099412" cy="499598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78CBB62-9AF9-44DC-A912-0CC6B6A1F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4400" r="6132" b="3717"/>
            <a:stretch/>
          </p:blipFill>
          <p:spPr>
            <a:xfrm>
              <a:off x="515419" y="1357460"/>
              <a:ext cx="8099412" cy="4995982"/>
            </a:xfrm>
            <a:prstGeom prst="roundRect">
              <a:avLst>
                <a:gd name="adj" fmla="val 3173"/>
              </a:avLst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1ED5FE7-C0F9-497E-82AB-BC8AAE44CE62}"/>
                </a:ext>
              </a:extLst>
            </p:cNvPr>
            <p:cNvSpPr/>
            <p:nvPr/>
          </p:nvSpPr>
          <p:spPr>
            <a:xfrm>
              <a:off x="4582391" y="1357460"/>
              <a:ext cx="4032440" cy="2154667"/>
            </a:xfrm>
            <a:prstGeom prst="roundRect">
              <a:avLst>
                <a:gd name="adj" fmla="val 7022"/>
              </a:avLst>
            </a:prstGeom>
            <a:solidFill>
              <a:srgbClr val="FF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EF85755-D841-46C0-9BE7-6CCA3ECB79E9}"/>
              </a:ext>
            </a:extLst>
          </p:cNvPr>
          <p:cNvSpPr/>
          <p:nvPr/>
        </p:nvSpPr>
        <p:spPr>
          <a:xfrm>
            <a:off x="515418" y="1357460"/>
            <a:ext cx="8099413" cy="4995982"/>
          </a:xfrm>
          <a:prstGeom prst="roundRect">
            <a:avLst>
              <a:gd name="adj" fmla="val 2656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How Much Should You Exercise?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4DE071-2485-4A70-B642-7B093F2CCC23}"/>
              </a:ext>
            </a:extLst>
          </p:cNvPr>
          <p:cNvSpPr/>
          <p:nvPr/>
        </p:nvSpPr>
        <p:spPr>
          <a:xfrm>
            <a:off x="2978091" y="3042951"/>
            <a:ext cx="3219883" cy="1477328"/>
          </a:xfrm>
          <a:prstGeom prst="rect">
            <a:avLst/>
          </a:prstGeom>
          <a:solidFill>
            <a:srgbClr val="F49808"/>
          </a:solidFill>
          <a:ln>
            <a:noFill/>
          </a:ln>
        </p:spPr>
        <p:txBody>
          <a:bodyPr wrap="square" l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With a partner, think of different ways you can be active and exercise. How many can you think of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in 40 seconds?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3E9C8D-609D-4C1F-A873-F5FFBAF739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4851" r="30928" b="16320"/>
          <a:stretch/>
        </p:blipFill>
        <p:spPr>
          <a:xfrm>
            <a:off x="5844496" y="1796350"/>
            <a:ext cx="2421400" cy="3184287"/>
          </a:xfrm>
          <a:prstGeom prst="rect">
            <a:avLst/>
          </a:prstGeom>
        </p:spPr>
      </p:pic>
      <p:sp>
        <p:nvSpPr>
          <p:cNvPr id="70" name="Oval 33">
            <a:extLst>
              <a:ext uri="{FF2B5EF4-FFF2-40B4-BE49-F238E27FC236}">
                <a16:creationId xmlns:a16="http://schemas.microsoft.com/office/drawing/2014/main" id="{5A0EA28A-A2B2-443E-9E08-A2E71EE4A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71" name="Oval 32">
            <a:extLst>
              <a:ext uri="{FF2B5EF4-FFF2-40B4-BE49-F238E27FC236}">
                <a16:creationId xmlns:a16="http://schemas.microsoft.com/office/drawing/2014/main" id="{299E0611-6892-4169-8951-760A35649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2" name="Oval 31">
            <a:extLst>
              <a:ext uri="{FF2B5EF4-FFF2-40B4-BE49-F238E27FC236}">
                <a16:creationId xmlns:a16="http://schemas.microsoft.com/office/drawing/2014/main" id="{4C6EB914-8369-4B4A-B88B-D5AAEFC9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D876143-135E-4DEB-A991-80283673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4" name="Oval 29">
            <a:extLst>
              <a:ext uri="{FF2B5EF4-FFF2-40B4-BE49-F238E27FC236}">
                <a16:creationId xmlns:a16="http://schemas.microsoft.com/office/drawing/2014/main" id="{A9573B0A-5D18-4859-BBD7-0A8903101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5" name="Oval 28">
            <a:extLst>
              <a:ext uri="{FF2B5EF4-FFF2-40B4-BE49-F238E27FC236}">
                <a16:creationId xmlns:a16="http://schemas.microsoft.com/office/drawing/2014/main" id="{3592DF72-D7A4-4576-990E-56C9EF0A6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6" name="Oval 27">
            <a:extLst>
              <a:ext uri="{FF2B5EF4-FFF2-40B4-BE49-F238E27FC236}">
                <a16:creationId xmlns:a16="http://schemas.microsoft.com/office/drawing/2014/main" id="{FDD93D42-7C31-4472-96A6-1BA2740B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7" name="Oval 26">
            <a:extLst>
              <a:ext uri="{FF2B5EF4-FFF2-40B4-BE49-F238E27FC236}">
                <a16:creationId xmlns:a16="http://schemas.microsoft.com/office/drawing/2014/main" id="{27105F42-0585-406C-BD27-6C931D534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8" name="Oval 25">
            <a:extLst>
              <a:ext uri="{FF2B5EF4-FFF2-40B4-BE49-F238E27FC236}">
                <a16:creationId xmlns:a16="http://schemas.microsoft.com/office/drawing/2014/main" id="{5E65CF08-54BF-4CCE-AFB7-6F4A71CA2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9" name="Oval 24">
            <a:extLst>
              <a:ext uri="{FF2B5EF4-FFF2-40B4-BE49-F238E27FC236}">
                <a16:creationId xmlns:a16="http://schemas.microsoft.com/office/drawing/2014/main" id="{5F18AD32-5F09-4D9F-91E2-F3385E893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0" name="Oval 23">
            <a:extLst>
              <a:ext uri="{FF2B5EF4-FFF2-40B4-BE49-F238E27FC236}">
                <a16:creationId xmlns:a16="http://schemas.microsoft.com/office/drawing/2014/main" id="{4A3C0363-B2E7-4628-AE9F-AF9D79D62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1" name="Oval 22">
            <a:extLst>
              <a:ext uri="{FF2B5EF4-FFF2-40B4-BE49-F238E27FC236}">
                <a16:creationId xmlns:a16="http://schemas.microsoft.com/office/drawing/2014/main" id="{6D39C92B-8218-46C2-8D0E-AA1ADF3AF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82" name="Oval 21">
            <a:extLst>
              <a:ext uri="{FF2B5EF4-FFF2-40B4-BE49-F238E27FC236}">
                <a16:creationId xmlns:a16="http://schemas.microsoft.com/office/drawing/2014/main" id="{10C1A2B0-AE93-4445-8F3E-CA57F5280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83" name="Oval 20">
            <a:extLst>
              <a:ext uri="{FF2B5EF4-FFF2-40B4-BE49-F238E27FC236}">
                <a16:creationId xmlns:a16="http://schemas.microsoft.com/office/drawing/2014/main" id="{D07D795A-2FED-41CF-873C-E9F08ACCC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84" name="Oval 19">
            <a:extLst>
              <a:ext uri="{FF2B5EF4-FFF2-40B4-BE49-F238E27FC236}">
                <a16:creationId xmlns:a16="http://schemas.microsoft.com/office/drawing/2014/main" id="{773A5B64-0AAD-4F2D-8C77-579A4D374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85" name="Oval 18">
            <a:extLst>
              <a:ext uri="{FF2B5EF4-FFF2-40B4-BE49-F238E27FC236}">
                <a16:creationId xmlns:a16="http://schemas.microsoft.com/office/drawing/2014/main" id="{73DFA904-10FC-43B6-918F-A1A45140F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86" name="Oval 17">
            <a:extLst>
              <a:ext uri="{FF2B5EF4-FFF2-40B4-BE49-F238E27FC236}">
                <a16:creationId xmlns:a16="http://schemas.microsoft.com/office/drawing/2014/main" id="{83B3E4DB-C9F1-4FD5-805E-F70767BCD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7" name="Oval 16">
            <a:extLst>
              <a:ext uri="{FF2B5EF4-FFF2-40B4-BE49-F238E27FC236}">
                <a16:creationId xmlns:a16="http://schemas.microsoft.com/office/drawing/2014/main" id="{D7F1C1D3-06F8-4E94-86E0-D472CA53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88" name="Oval 15">
            <a:extLst>
              <a:ext uri="{FF2B5EF4-FFF2-40B4-BE49-F238E27FC236}">
                <a16:creationId xmlns:a16="http://schemas.microsoft.com/office/drawing/2014/main" id="{F870622C-E78C-4DFD-B4F4-F17399AB0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89" name="Oval 14">
            <a:extLst>
              <a:ext uri="{FF2B5EF4-FFF2-40B4-BE49-F238E27FC236}">
                <a16:creationId xmlns:a16="http://schemas.microsoft.com/office/drawing/2014/main" id="{B4C9E68F-68C7-49BE-A1ED-174C33BFF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90" name="Oval 13">
            <a:extLst>
              <a:ext uri="{FF2B5EF4-FFF2-40B4-BE49-F238E27FC236}">
                <a16:creationId xmlns:a16="http://schemas.microsoft.com/office/drawing/2014/main" id="{07974039-CA59-4652-A81E-B5CE790D8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91" name="Oval 12">
            <a:extLst>
              <a:ext uri="{FF2B5EF4-FFF2-40B4-BE49-F238E27FC236}">
                <a16:creationId xmlns:a16="http://schemas.microsoft.com/office/drawing/2014/main" id="{64435D39-1FCD-4534-8C90-2721BFFC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92" name="Oval 11">
            <a:extLst>
              <a:ext uri="{FF2B5EF4-FFF2-40B4-BE49-F238E27FC236}">
                <a16:creationId xmlns:a16="http://schemas.microsoft.com/office/drawing/2014/main" id="{D9BBFEA0-029E-4945-BF19-5A0B524B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93" name="Oval 10">
            <a:extLst>
              <a:ext uri="{FF2B5EF4-FFF2-40B4-BE49-F238E27FC236}">
                <a16:creationId xmlns:a16="http://schemas.microsoft.com/office/drawing/2014/main" id="{02F73324-888B-4403-BB27-E47A08CC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94" name="Oval 9">
            <a:extLst>
              <a:ext uri="{FF2B5EF4-FFF2-40B4-BE49-F238E27FC236}">
                <a16:creationId xmlns:a16="http://schemas.microsoft.com/office/drawing/2014/main" id="{435EA89C-D278-41C4-951D-0C6737E89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95" name="Oval 8">
            <a:extLst>
              <a:ext uri="{FF2B5EF4-FFF2-40B4-BE49-F238E27FC236}">
                <a16:creationId xmlns:a16="http://schemas.microsoft.com/office/drawing/2014/main" id="{F78BA5F4-C674-4EEF-8771-847C3954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96" name="Oval 7">
            <a:extLst>
              <a:ext uri="{FF2B5EF4-FFF2-40B4-BE49-F238E27FC236}">
                <a16:creationId xmlns:a16="http://schemas.microsoft.com/office/drawing/2014/main" id="{79826FB1-8EEF-4197-9803-DE64016DA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97" name="Oval 6">
            <a:extLst>
              <a:ext uri="{FF2B5EF4-FFF2-40B4-BE49-F238E27FC236}">
                <a16:creationId xmlns:a16="http://schemas.microsoft.com/office/drawing/2014/main" id="{83B25580-C268-405E-813E-F8D2FED6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98" name="Oval 5">
            <a:extLst>
              <a:ext uri="{FF2B5EF4-FFF2-40B4-BE49-F238E27FC236}">
                <a16:creationId xmlns:a16="http://schemas.microsoft.com/office/drawing/2014/main" id="{162C51B1-CBB1-40F7-86E9-9370F7024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99" name="Oval 4">
            <a:extLst>
              <a:ext uri="{FF2B5EF4-FFF2-40B4-BE49-F238E27FC236}">
                <a16:creationId xmlns:a16="http://schemas.microsoft.com/office/drawing/2014/main" id="{ACC8DC89-8B4D-41A0-A0FD-C594F6B97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0" name="Oval 3">
            <a:extLst>
              <a:ext uri="{FF2B5EF4-FFF2-40B4-BE49-F238E27FC236}">
                <a16:creationId xmlns:a16="http://schemas.microsoft.com/office/drawing/2014/main" id="{0B4F2EB6-3B85-410C-9A51-A8BFD3A79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01" name="Oval 32">
            <a:extLst>
              <a:ext uri="{FF2B5EF4-FFF2-40B4-BE49-F238E27FC236}">
                <a16:creationId xmlns:a16="http://schemas.microsoft.com/office/drawing/2014/main" id="{3E522376-7243-49A2-8C5B-432511F56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02" name="Oval 31">
            <a:extLst>
              <a:ext uri="{FF2B5EF4-FFF2-40B4-BE49-F238E27FC236}">
                <a16:creationId xmlns:a16="http://schemas.microsoft.com/office/drawing/2014/main" id="{6BE7F6EE-D57E-4F98-AD7E-F87FA59E6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03" name="Oval 30">
            <a:extLst>
              <a:ext uri="{FF2B5EF4-FFF2-40B4-BE49-F238E27FC236}">
                <a16:creationId xmlns:a16="http://schemas.microsoft.com/office/drawing/2014/main" id="{C2661113-5836-4ACD-8A5A-3473F246F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104" name="Oval 29">
            <a:extLst>
              <a:ext uri="{FF2B5EF4-FFF2-40B4-BE49-F238E27FC236}">
                <a16:creationId xmlns:a16="http://schemas.microsoft.com/office/drawing/2014/main" id="{E43EFA45-78FF-4DB8-B23D-9219BC41E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05" name="Oval 28">
            <a:extLst>
              <a:ext uri="{FF2B5EF4-FFF2-40B4-BE49-F238E27FC236}">
                <a16:creationId xmlns:a16="http://schemas.microsoft.com/office/drawing/2014/main" id="{9EBA46D1-7CAD-4FA3-9D7B-09C3F721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106" name="Oval 27">
            <a:extLst>
              <a:ext uri="{FF2B5EF4-FFF2-40B4-BE49-F238E27FC236}">
                <a16:creationId xmlns:a16="http://schemas.microsoft.com/office/drawing/2014/main" id="{C66E1F0E-5A23-4D4F-9EEC-047B84E4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107" name="Oval 26">
            <a:extLst>
              <a:ext uri="{FF2B5EF4-FFF2-40B4-BE49-F238E27FC236}">
                <a16:creationId xmlns:a16="http://schemas.microsoft.com/office/drawing/2014/main" id="{6893251A-6D85-446F-A03D-55DA118AE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108" name="Oval 25">
            <a:extLst>
              <a:ext uri="{FF2B5EF4-FFF2-40B4-BE49-F238E27FC236}">
                <a16:creationId xmlns:a16="http://schemas.microsoft.com/office/drawing/2014/main" id="{E8049734-F45D-4E72-91A4-BC6A4A798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109" name="Oval 24">
            <a:extLst>
              <a:ext uri="{FF2B5EF4-FFF2-40B4-BE49-F238E27FC236}">
                <a16:creationId xmlns:a16="http://schemas.microsoft.com/office/drawing/2014/main" id="{2ABF4B7F-F51E-4579-BFA0-EA82D0C84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110" name="Oval 23">
            <a:extLst>
              <a:ext uri="{FF2B5EF4-FFF2-40B4-BE49-F238E27FC236}">
                <a16:creationId xmlns:a16="http://schemas.microsoft.com/office/drawing/2014/main" id="{07E47377-99D2-48C2-B71F-B7D669D20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785" y="2873077"/>
            <a:ext cx="1817076" cy="1817076"/>
          </a:xfrm>
          <a:prstGeom prst="ellipse">
            <a:avLst/>
          </a:prstGeom>
          <a:solidFill>
            <a:srgbClr val="ED6A6B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8E26C-C566-4FA0-BAFF-35DE5A92F2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9"/>
          <a:stretch/>
        </p:blipFill>
        <p:spPr>
          <a:xfrm flipH="1">
            <a:off x="1111978" y="1677799"/>
            <a:ext cx="1556020" cy="46756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CF1E9A1-2793-4DDD-975A-6A09DAD78596}"/>
              </a:ext>
            </a:extLst>
          </p:cNvPr>
          <p:cNvSpPr/>
          <p:nvPr/>
        </p:nvSpPr>
        <p:spPr>
          <a:xfrm>
            <a:off x="2676687" y="1977777"/>
            <a:ext cx="2127573" cy="824011"/>
          </a:xfrm>
          <a:prstGeom prst="wedgeRoundRectCallout">
            <a:avLst>
              <a:gd name="adj1" fmla="val -56320"/>
              <a:gd name="adj2" fmla="val 22682"/>
              <a:gd name="adj3" fmla="val 16667"/>
            </a:avLst>
          </a:prstGeom>
          <a:solidFill>
            <a:srgbClr val="00A0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What ideas did you have? </a:t>
            </a:r>
          </a:p>
        </p:txBody>
      </p:sp>
    </p:spTree>
    <p:extLst>
      <p:ext uri="{BB962C8B-B14F-4D97-AF65-F5344CB8AC3E}">
        <p14:creationId xmlns:p14="http://schemas.microsoft.com/office/powerpoint/2010/main" val="2632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Ready, Set, Go!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FDE116-226D-43F7-A14C-2584F6C62E16}"/>
              </a:ext>
            </a:extLst>
          </p:cNvPr>
          <p:cNvSpPr/>
          <p:nvPr/>
        </p:nvSpPr>
        <p:spPr>
          <a:xfrm>
            <a:off x="515421" y="1582698"/>
            <a:ext cx="8099411" cy="408623"/>
          </a:xfrm>
          <a:prstGeom prst="roundRect">
            <a:avLst/>
          </a:prstGeom>
          <a:solidFill>
            <a:srgbClr val="00A0E8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many of these ways did you think of?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CD7F04-5FB3-4C53-927F-7FF5598C3CFD}"/>
              </a:ext>
            </a:extLst>
          </p:cNvPr>
          <p:cNvGrpSpPr/>
          <p:nvPr/>
        </p:nvGrpSpPr>
        <p:grpSpPr>
          <a:xfrm>
            <a:off x="2631729" y="2197301"/>
            <a:ext cx="1829579" cy="1818726"/>
            <a:chOff x="522496" y="2197301"/>
            <a:chExt cx="1829579" cy="18187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DB4FB4-CB9E-4B2A-A87A-26F62873248B}"/>
                </a:ext>
              </a:extLst>
            </p:cNvPr>
            <p:cNvSpPr/>
            <p:nvPr/>
          </p:nvSpPr>
          <p:spPr>
            <a:xfrm>
              <a:off x="652947" y="2316899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389D733-1EF7-4CA0-8C85-916BC02EEB2D}"/>
                </a:ext>
              </a:extLst>
            </p:cNvPr>
            <p:cNvSpPr/>
            <p:nvPr/>
          </p:nvSpPr>
          <p:spPr>
            <a:xfrm>
              <a:off x="522496" y="2445662"/>
              <a:ext cx="1412987" cy="10693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6C7E043-2392-4736-B6D6-CC1A89FEF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9" t="23025" r="26880" b="22740"/>
            <a:stretch/>
          </p:blipFill>
          <p:spPr>
            <a:xfrm>
              <a:off x="718851" y="2374135"/>
              <a:ext cx="1575412" cy="1583676"/>
            </a:xfrm>
            <a:prstGeom prst="ellipse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A5F1869-039E-4EF1-BC34-3408EFBC2937}"/>
                </a:ext>
              </a:extLst>
            </p:cNvPr>
            <p:cNvSpPr>
              <a:spLocks/>
            </p:cNvSpPr>
            <p:nvPr/>
          </p:nvSpPr>
          <p:spPr>
            <a:xfrm rot="17268259">
              <a:off x="306401" y="2442816"/>
              <a:ext cx="1445346" cy="95431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2559198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Dancing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FCD40F-6C18-4BE3-B022-69567717EB7C}"/>
              </a:ext>
            </a:extLst>
          </p:cNvPr>
          <p:cNvGrpSpPr/>
          <p:nvPr/>
        </p:nvGrpSpPr>
        <p:grpSpPr>
          <a:xfrm>
            <a:off x="341184" y="3924896"/>
            <a:ext cx="2586448" cy="2632756"/>
            <a:chOff x="234240" y="3924896"/>
            <a:chExt cx="2586448" cy="263275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CB803A4-D4AD-4D9A-A9CE-A7220138EE13}"/>
                </a:ext>
              </a:extLst>
            </p:cNvPr>
            <p:cNvSpPr/>
            <p:nvPr/>
          </p:nvSpPr>
          <p:spPr>
            <a:xfrm>
              <a:off x="661336" y="4376869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0CB2671-EBA8-466E-BDC1-25192AF65FAD}"/>
                </a:ext>
              </a:extLst>
            </p:cNvPr>
            <p:cNvSpPr/>
            <p:nvPr/>
          </p:nvSpPr>
          <p:spPr>
            <a:xfrm>
              <a:off x="541191" y="4263692"/>
              <a:ext cx="1105896" cy="1633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EFE226F-FFD6-470E-BDEE-844CF3E43A1D}"/>
                </a:ext>
              </a:extLst>
            </p:cNvPr>
            <p:cNvSpPr>
              <a:spLocks/>
            </p:cNvSpPr>
            <p:nvPr/>
          </p:nvSpPr>
          <p:spPr>
            <a:xfrm rot="17395164">
              <a:off x="211086" y="3948050"/>
              <a:ext cx="2632756" cy="258644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365581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Playing with a ball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A945ABD-99DA-4337-BCFC-C98EF5B7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7" t="27188" r="27493" b="17545"/>
            <a:stretch/>
          </p:blipFill>
          <p:spPr>
            <a:xfrm>
              <a:off x="725613" y="4458357"/>
              <a:ext cx="1566764" cy="1598336"/>
            </a:xfrm>
            <a:prstGeom prst="ellipse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10D3EF-670C-4661-AAC7-A65699E15DD9}"/>
              </a:ext>
            </a:extLst>
          </p:cNvPr>
          <p:cNvGrpSpPr/>
          <p:nvPr/>
        </p:nvGrpSpPr>
        <p:grpSpPr>
          <a:xfrm>
            <a:off x="623775" y="2197301"/>
            <a:ext cx="1833715" cy="1818726"/>
            <a:chOff x="2607223" y="2197301"/>
            <a:chExt cx="1833715" cy="18187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DA8DC9A-E374-4DAB-A1AF-3D0624ED4F8D}"/>
                </a:ext>
              </a:extLst>
            </p:cNvPr>
            <p:cNvSpPr/>
            <p:nvPr/>
          </p:nvSpPr>
          <p:spPr>
            <a:xfrm>
              <a:off x="2741810" y="2316899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48F38F-B4EB-4135-8534-E03FD1E80D78}"/>
                </a:ext>
              </a:extLst>
            </p:cNvPr>
            <p:cNvSpPr/>
            <p:nvPr/>
          </p:nvSpPr>
          <p:spPr>
            <a:xfrm>
              <a:off x="2611359" y="2445662"/>
              <a:ext cx="1412987" cy="10693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514907-B14C-4CA4-BAB7-43E2B93CB32E}"/>
                </a:ext>
              </a:extLst>
            </p:cNvPr>
            <p:cNvSpPr>
              <a:spLocks/>
            </p:cNvSpPr>
            <p:nvPr/>
          </p:nvSpPr>
          <p:spPr>
            <a:xfrm rot="17395164">
              <a:off x="2361708" y="2442816"/>
              <a:ext cx="1445346" cy="95431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2559198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Skipping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482A4AA-1AB7-41DB-BD70-3DC75470E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7" t="22932" r="26858" b="22928"/>
            <a:stretch/>
          </p:blipFill>
          <p:spPr>
            <a:xfrm>
              <a:off x="2806066" y="2376384"/>
              <a:ext cx="1580921" cy="1580920"/>
            </a:xfrm>
            <a:prstGeom prst="ellipse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9188D7-9A13-4D0B-B15D-8BAA252BAD55}"/>
              </a:ext>
            </a:extLst>
          </p:cNvPr>
          <p:cNvGrpSpPr/>
          <p:nvPr/>
        </p:nvGrpSpPr>
        <p:grpSpPr>
          <a:xfrm>
            <a:off x="4645878" y="2197301"/>
            <a:ext cx="1833715" cy="1818726"/>
            <a:chOff x="4654267" y="2197301"/>
            <a:chExt cx="1833715" cy="181872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03D43-D6BB-4424-833A-F8DB6EC4C88F}"/>
                </a:ext>
              </a:extLst>
            </p:cNvPr>
            <p:cNvSpPr/>
            <p:nvPr/>
          </p:nvSpPr>
          <p:spPr>
            <a:xfrm>
              <a:off x="4788854" y="2316899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9D8A96-1089-46D4-A7B7-649064E79D7A}"/>
                </a:ext>
              </a:extLst>
            </p:cNvPr>
            <p:cNvSpPr/>
            <p:nvPr/>
          </p:nvSpPr>
          <p:spPr>
            <a:xfrm>
              <a:off x="4658403" y="2445662"/>
              <a:ext cx="1412987" cy="10693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2CD8B7-B0AC-4240-B1E5-7B0956B90B73}"/>
                </a:ext>
              </a:extLst>
            </p:cNvPr>
            <p:cNvSpPr>
              <a:spLocks/>
            </p:cNvSpPr>
            <p:nvPr/>
          </p:nvSpPr>
          <p:spPr>
            <a:xfrm rot="17395164">
              <a:off x="4408752" y="2442816"/>
              <a:ext cx="1445346" cy="95431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2559198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Jumping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68894FD-BB7C-4D51-B446-99D8F6EEC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6" t="22995" r="27487" b="22959"/>
            <a:stretch/>
          </p:blipFill>
          <p:spPr>
            <a:xfrm>
              <a:off x="4855179" y="2376636"/>
              <a:ext cx="1578166" cy="1578168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F8433-79E7-406E-A148-1AFA35D555A0}"/>
              </a:ext>
            </a:extLst>
          </p:cNvPr>
          <p:cNvGrpSpPr/>
          <p:nvPr/>
        </p:nvGrpSpPr>
        <p:grpSpPr>
          <a:xfrm>
            <a:off x="6636876" y="2197301"/>
            <a:ext cx="1833715" cy="1818726"/>
            <a:chOff x="6695780" y="2197301"/>
            <a:chExt cx="1833715" cy="181872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EC6FDAD-B8D9-43EB-B842-52F4FB02CD71}"/>
                </a:ext>
              </a:extLst>
            </p:cNvPr>
            <p:cNvSpPr/>
            <p:nvPr/>
          </p:nvSpPr>
          <p:spPr>
            <a:xfrm>
              <a:off x="6830367" y="2316899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7A4C82-2A58-41EA-B71D-2546C4D3B3B0}"/>
                </a:ext>
              </a:extLst>
            </p:cNvPr>
            <p:cNvSpPr/>
            <p:nvPr/>
          </p:nvSpPr>
          <p:spPr>
            <a:xfrm>
              <a:off x="6699916" y="2445662"/>
              <a:ext cx="1412987" cy="10693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142812-8E1A-4D92-878A-0706FCD9B4E1}"/>
                </a:ext>
              </a:extLst>
            </p:cNvPr>
            <p:cNvSpPr>
              <a:spLocks/>
            </p:cNvSpPr>
            <p:nvPr/>
          </p:nvSpPr>
          <p:spPr>
            <a:xfrm rot="17395164">
              <a:off x="6450265" y="2442816"/>
              <a:ext cx="1445346" cy="95431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2559198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Walking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BFA1FDF-AF11-4AF3-B022-814A0FA9D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8" t="24866" r="28508" b="21089"/>
            <a:stretch/>
          </p:blipFill>
          <p:spPr>
            <a:xfrm>
              <a:off x="6888576" y="2379138"/>
              <a:ext cx="1580920" cy="1578166"/>
            </a:xfrm>
            <a:prstGeom prst="ellipse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1114EF-D3B3-4D3E-B30D-CD1C681B11D0}"/>
              </a:ext>
            </a:extLst>
          </p:cNvPr>
          <p:cNvGrpSpPr/>
          <p:nvPr/>
        </p:nvGrpSpPr>
        <p:grpSpPr>
          <a:xfrm>
            <a:off x="2590839" y="4244932"/>
            <a:ext cx="1881757" cy="1835092"/>
            <a:chOff x="2556678" y="4244932"/>
            <a:chExt cx="1881757" cy="183509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040CC4-1B07-4C04-BE6E-C470AAEFBE7A}"/>
                </a:ext>
              </a:extLst>
            </p:cNvPr>
            <p:cNvSpPr/>
            <p:nvPr/>
          </p:nvSpPr>
          <p:spPr>
            <a:xfrm>
              <a:off x="2739307" y="4380896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98AE1-8042-44CA-8EDD-87211FFBF1FC}"/>
                </a:ext>
              </a:extLst>
            </p:cNvPr>
            <p:cNvSpPr/>
            <p:nvPr/>
          </p:nvSpPr>
          <p:spPr>
            <a:xfrm>
              <a:off x="2608856" y="4496499"/>
              <a:ext cx="1412987" cy="11828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5165441-1D3D-441F-83C0-25ECB6A9B6F7}"/>
                </a:ext>
              </a:extLst>
            </p:cNvPr>
            <p:cNvSpPr>
              <a:spLocks/>
            </p:cNvSpPr>
            <p:nvPr/>
          </p:nvSpPr>
          <p:spPr>
            <a:xfrm rot="17395164">
              <a:off x="2315007" y="4486603"/>
              <a:ext cx="1558428" cy="10750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2559198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Swimming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091BFCE-E256-41FD-A910-5D64B7C7C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62" t="23966" r="26697" b="21800"/>
            <a:stretch/>
          </p:blipFill>
          <p:spPr>
            <a:xfrm>
              <a:off x="2805422" y="4441918"/>
              <a:ext cx="1583675" cy="1583675"/>
            </a:xfrm>
            <a:prstGeom prst="ellipse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93AEE5-48BB-40B1-A169-252AB3A087D2}"/>
              </a:ext>
            </a:extLst>
          </p:cNvPr>
          <p:cNvGrpSpPr/>
          <p:nvPr/>
        </p:nvGrpSpPr>
        <p:grpSpPr>
          <a:xfrm>
            <a:off x="4371093" y="3924896"/>
            <a:ext cx="2586448" cy="2632756"/>
            <a:chOff x="4371093" y="3924896"/>
            <a:chExt cx="2586448" cy="263275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E5B90C2-7330-42D1-8E59-B0C4BD51D2A9}"/>
                </a:ext>
              </a:extLst>
            </p:cNvPr>
            <p:cNvSpPr/>
            <p:nvPr/>
          </p:nvSpPr>
          <p:spPr>
            <a:xfrm>
              <a:off x="4788854" y="4376869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538366A-9AB4-4C0D-9C79-5DCADE1ABD47}"/>
                </a:ext>
              </a:extLst>
            </p:cNvPr>
            <p:cNvGrpSpPr/>
            <p:nvPr/>
          </p:nvGrpSpPr>
          <p:grpSpPr>
            <a:xfrm>
              <a:off x="4371093" y="3924896"/>
              <a:ext cx="2586448" cy="2632756"/>
              <a:chOff x="4379482" y="3924896"/>
              <a:chExt cx="2586448" cy="263275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00DBDCD-0AB8-4B9C-97B5-BBE699DAF477}"/>
                  </a:ext>
                </a:extLst>
              </p:cNvPr>
              <p:cNvSpPr/>
              <p:nvPr/>
            </p:nvSpPr>
            <p:spPr>
              <a:xfrm>
                <a:off x="4658403" y="4505632"/>
                <a:ext cx="1412987" cy="10693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347DC2B-9DFF-4A84-9A14-224E2B650C7A}"/>
                  </a:ext>
                </a:extLst>
              </p:cNvPr>
              <p:cNvSpPr/>
              <p:nvPr/>
            </p:nvSpPr>
            <p:spPr>
              <a:xfrm>
                <a:off x="4546788" y="4392091"/>
                <a:ext cx="1008640" cy="12873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1C50E86-97C9-4EE6-BBD2-024CEC5D911B}"/>
                  </a:ext>
                </a:extLst>
              </p:cNvPr>
              <p:cNvSpPr>
                <a:spLocks/>
              </p:cNvSpPr>
              <p:nvPr/>
            </p:nvSpPr>
            <p:spPr>
              <a:xfrm rot="17395164">
                <a:off x="4356328" y="3948050"/>
                <a:ext cx="2632756" cy="25864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ArchUp">
                  <a:avLst>
                    <a:gd name="adj" fmla="val 10365581"/>
                  </a:avLst>
                </a:prstTxWarp>
                <a:spAutoFit/>
              </a:bodyPr>
              <a:lstStyle/>
              <a:p>
                <a:pPr algn="ctr"/>
                <a:r>
                  <a:rPr lang="en-GB" altLang="en-US" dirty="0">
                    <a:solidFill>
                      <a:schemeClr val="tx1"/>
                    </a:solidFill>
                  </a:rPr>
                  <a:t>Riding a bike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5341BF3-5121-4E63-B7B9-DFDF61893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58" t="24839" r="28534" b="21021"/>
              <a:stretch/>
            </p:blipFill>
            <p:spPr>
              <a:xfrm>
                <a:off x="4837794" y="4443296"/>
                <a:ext cx="1578167" cy="1580921"/>
              </a:xfrm>
              <a:prstGeom prst="ellipse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41FE9F-6F28-415D-BDC6-A2446C30E22E}"/>
              </a:ext>
            </a:extLst>
          </p:cNvPr>
          <p:cNvGrpSpPr/>
          <p:nvPr/>
        </p:nvGrpSpPr>
        <p:grpSpPr>
          <a:xfrm>
            <a:off x="6636876" y="4261298"/>
            <a:ext cx="1833715" cy="1818726"/>
            <a:chOff x="6695780" y="4261298"/>
            <a:chExt cx="1833715" cy="181872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8BE50A4-F929-4E82-BA7A-C9F6523D9332}"/>
                </a:ext>
              </a:extLst>
            </p:cNvPr>
            <p:cNvSpPr/>
            <p:nvPr/>
          </p:nvSpPr>
          <p:spPr>
            <a:xfrm>
              <a:off x="6830367" y="4380896"/>
              <a:ext cx="1699128" cy="1699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B20693-5CFD-4410-AB72-9B7AB0899887}"/>
                </a:ext>
              </a:extLst>
            </p:cNvPr>
            <p:cNvSpPr/>
            <p:nvPr/>
          </p:nvSpPr>
          <p:spPr>
            <a:xfrm>
              <a:off x="6699916" y="4509659"/>
              <a:ext cx="1412987" cy="10693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32E29E3-21A3-43B5-BF2A-6DE0673B6A17}"/>
                </a:ext>
              </a:extLst>
            </p:cNvPr>
            <p:cNvSpPr>
              <a:spLocks/>
            </p:cNvSpPr>
            <p:nvPr/>
          </p:nvSpPr>
          <p:spPr>
            <a:xfrm rot="17395164">
              <a:off x="6450265" y="4506813"/>
              <a:ext cx="1445346" cy="95431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ArchUp">
                <a:avLst>
                  <a:gd name="adj" fmla="val 12559198"/>
                </a:avLst>
              </a:prstTxWarp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Running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B5D17BF-13C1-496A-8842-251E0904F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6" t="22978" r="27630" b="22883"/>
            <a:stretch/>
          </p:blipFill>
          <p:spPr>
            <a:xfrm>
              <a:off x="6904376" y="4435972"/>
              <a:ext cx="1572657" cy="1580921"/>
            </a:xfrm>
            <a:prstGeom prst="ellipse">
              <a:avLst/>
            </a:prstGeom>
          </p:spPr>
        </p:pic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A78B507-F280-4848-ADA4-D3F65B70E4CA}"/>
              </a:ext>
            </a:extLst>
          </p:cNvPr>
          <p:cNvSpPr/>
          <p:nvPr/>
        </p:nvSpPr>
        <p:spPr>
          <a:xfrm>
            <a:off x="528507" y="1582698"/>
            <a:ext cx="8078598" cy="408623"/>
          </a:xfrm>
          <a:prstGeom prst="roundRect">
            <a:avLst/>
          </a:prstGeom>
          <a:solidFill>
            <a:srgbClr val="FECC23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What other ways did you think of? </a:t>
            </a:r>
          </a:p>
        </p:txBody>
      </p:sp>
    </p:spTree>
    <p:extLst>
      <p:ext uri="{BB962C8B-B14F-4D97-AF65-F5344CB8AC3E}">
        <p14:creationId xmlns:p14="http://schemas.microsoft.com/office/powerpoint/2010/main" val="11863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8EF4D2E-53DE-48CD-A504-0CC86CF5B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5386"/>
          <a:stretch/>
        </p:blipFill>
        <p:spPr>
          <a:xfrm>
            <a:off x="528507" y="1340682"/>
            <a:ext cx="8086326" cy="4995982"/>
          </a:xfrm>
          <a:prstGeom prst="roundRect">
            <a:avLst>
              <a:gd name="adj" fmla="val 3950"/>
            </a:avLst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90F733-C6A4-44EA-9274-974C979565F3}"/>
              </a:ext>
            </a:extLst>
          </p:cNvPr>
          <p:cNvSpPr/>
          <p:nvPr/>
        </p:nvSpPr>
        <p:spPr>
          <a:xfrm>
            <a:off x="515421" y="1325461"/>
            <a:ext cx="8099412" cy="5008227"/>
          </a:xfrm>
          <a:prstGeom prst="roundRect">
            <a:avLst>
              <a:gd name="adj" fmla="val 4373"/>
            </a:avLst>
          </a:prstGeom>
          <a:noFill/>
          <a:ln w="28575">
            <a:solidFill>
              <a:srgbClr val="00A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Have Fun!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A78B507-F280-4848-ADA4-D3F65B70E4CA}"/>
              </a:ext>
            </a:extLst>
          </p:cNvPr>
          <p:cNvSpPr/>
          <p:nvPr/>
        </p:nvSpPr>
        <p:spPr>
          <a:xfrm>
            <a:off x="5243119" y="3041550"/>
            <a:ext cx="3363985" cy="1200329"/>
          </a:xfrm>
          <a:prstGeom prst="rect">
            <a:avLst/>
          </a:prstGeom>
          <a:solidFill>
            <a:srgbClr val="FECC23"/>
          </a:solidFill>
          <a:ln>
            <a:noFill/>
          </a:ln>
        </p:spPr>
        <p:txBody>
          <a:bodyPr wrap="square" lIns="32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  It doesn’t matter how you choose to exercise, what is important is that you have fun while exercising!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DE1B1-6E57-4607-87D1-E4E62FBBE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b="9725"/>
          <a:stretch/>
        </p:blipFill>
        <p:spPr>
          <a:xfrm>
            <a:off x="541391" y="1253302"/>
            <a:ext cx="5444735" cy="50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Staying Healthy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A6E6D5-3385-4CBE-B126-72A37AC0B2F0}"/>
              </a:ext>
            </a:extLst>
          </p:cNvPr>
          <p:cNvSpPr/>
          <p:nvPr/>
        </p:nvSpPr>
        <p:spPr>
          <a:xfrm>
            <a:off x="528507" y="1476462"/>
            <a:ext cx="8086326" cy="950119"/>
          </a:xfrm>
          <a:prstGeom prst="roundRect">
            <a:avLst>
              <a:gd name="adj" fmla="val 5991"/>
            </a:avLst>
          </a:prstGeom>
          <a:solidFill>
            <a:schemeClr val="bg1"/>
          </a:solidFill>
          <a:ln w="19050">
            <a:solidFill>
              <a:srgbClr val="F49808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Staying healthy means looking after your body and mind so that they can do all of their important jobs.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42CBF9-F22D-45F0-B236-8A5F0009C02C}"/>
              </a:ext>
            </a:extLst>
          </p:cNvPr>
          <p:cNvSpPr/>
          <p:nvPr/>
        </p:nvSpPr>
        <p:spPr>
          <a:xfrm>
            <a:off x="528507" y="2574698"/>
            <a:ext cx="8086326" cy="730564"/>
          </a:xfrm>
          <a:prstGeom prst="roundRect">
            <a:avLst/>
          </a:prstGeom>
          <a:solidFill>
            <a:srgbClr val="92CA56"/>
          </a:solidFill>
          <a:ln w="28575">
            <a:solidFill>
              <a:srgbClr val="92C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</a:rPr>
              <a:t>What other things can you do to help your body and mind to stay healthy?</a:t>
            </a:r>
          </a:p>
          <a:p>
            <a:pPr algn="ctr"/>
            <a:endParaRPr lang="en-GB" alt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BDC80E-6C7D-4124-97D4-0F04D5755269}"/>
              </a:ext>
            </a:extLst>
          </p:cNvPr>
          <p:cNvSpPr/>
          <p:nvPr/>
        </p:nvSpPr>
        <p:spPr>
          <a:xfrm>
            <a:off x="528507" y="1322485"/>
            <a:ext cx="8086326" cy="408623"/>
          </a:xfrm>
          <a:prstGeom prst="roundRect">
            <a:avLst/>
          </a:prstGeom>
          <a:solidFill>
            <a:srgbClr val="F49808"/>
          </a:solidFill>
          <a:ln w="19050">
            <a:solidFill>
              <a:srgbClr val="F49808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Moving and being active is an important part of staying healthy.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90F733-C6A4-44EA-9274-974C979565F3}"/>
              </a:ext>
            </a:extLst>
          </p:cNvPr>
          <p:cNvSpPr/>
          <p:nvPr/>
        </p:nvSpPr>
        <p:spPr>
          <a:xfrm>
            <a:off x="528507" y="3037488"/>
            <a:ext cx="8086326" cy="3296200"/>
          </a:xfrm>
          <a:prstGeom prst="roundRect">
            <a:avLst>
              <a:gd name="adj" fmla="val 4373"/>
            </a:avLst>
          </a:prstGeom>
          <a:solidFill>
            <a:schemeClr val="bg1"/>
          </a:solidFill>
          <a:ln w="28575">
            <a:solidFill>
              <a:srgbClr val="92C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E410619-7DF9-4C29-B8D2-325CE4940BE3}"/>
              </a:ext>
            </a:extLst>
          </p:cNvPr>
          <p:cNvGrpSpPr/>
          <p:nvPr/>
        </p:nvGrpSpPr>
        <p:grpSpPr>
          <a:xfrm>
            <a:off x="6477713" y="3037487"/>
            <a:ext cx="2125652" cy="3314157"/>
            <a:chOff x="6559745" y="3037487"/>
            <a:chExt cx="2043619" cy="331415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6B38E4F-DE1A-4E2F-91ED-36173A884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59" t="10417" r="4302" b="18054"/>
            <a:stretch/>
          </p:blipFill>
          <p:spPr>
            <a:xfrm>
              <a:off x="6559745" y="3037487"/>
              <a:ext cx="2043619" cy="3296201"/>
            </a:xfrm>
            <a:prstGeom prst="roundRect">
              <a:avLst>
                <a:gd name="adj" fmla="val 5517"/>
              </a:avLst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3B539FA-4CD8-4626-AA01-52A21B4B9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5" t="-4161" r="4912" b="21835"/>
            <a:stretch/>
          </p:blipFill>
          <p:spPr>
            <a:xfrm>
              <a:off x="6562127" y="3836126"/>
              <a:ext cx="2039763" cy="25155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CE1290-38D3-4A0C-BA09-83ACC44F2257}"/>
              </a:ext>
            </a:extLst>
          </p:cNvPr>
          <p:cNvGrpSpPr/>
          <p:nvPr/>
        </p:nvGrpSpPr>
        <p:grpSpPr>
          <a:xfrm>
            <a:off x="545284" y="3037488"/>
            <a:ext cx="2004970" cy="3314156"/>
            <a:chOff x="545284" y="3037488"/>
            <a:chExt cx="2004970" cy="33141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F3E725-CC14-4EB5-A235-E5125350AB1E}"/>
                </a:ext>
              </a:extLst>
            </p:cNvPr>
            <p:cNvSpPr/>
            <p:nvPr/>
          </p:nvSpPr>
          <p:spPr>
            <a:xfrm>
              <a:off x="2214694" y="3037488"/>
              <a:ext cx="334203" cy="361232"/>
            </a:xfrm>
            <a:prstGeom prst="rect">
              <a:avLst/>
            </a:prstGeom>
            <a:solidFill>
              <a:srgbClr val="9CD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F724F1F-B583-40D8-9F39-76235A5A8940}"/>
                </a:ext>
              </a:extLst>
            </p:cNvPr>
            <p:cNvSpPr/>
            <p:nvPr/>
          </p:nvSpPr>
          <p:spPr>
            <a:xfrm>
              <a:off x="2214694" y="5914238"/>
              <a:ext cx="334203" cy="437406"/>
            </a:xfrm>
            <a:prstGeom prst="roundRect">
              <a:avLst/>
            </a:prstGeom>
            <a:solidFill>
              <a:srgbClr val="9ACB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A807C0-7FE7-4BB4-93E8-6F6FD687F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20"/>
            <a:stretch/>
          </p:blipFill>
          <p:spPr>
            <a:xfrm>
              <a:off x="545285" y="3037488"/>
              <a:ext cx="1998848" cy="3296200"/>
            </a:xfrm>
            <a:prstGeom prst="roundRect">
              <a:avLst>
                <a:gd name="adj" fmla="val 5335"/>
              </a:avLst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DAD52A-3F91-4C83-AF47-C8686C3AF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" r="35677"/>
            <a:stretch/>
          </p:blipFill>
          <p:spPr>
            <a:xfrm>
              <a:off x="545284" y="3529186"/>
              <a:ext cx="2004970" cy="25805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F019643-F5E3-4CA2-BA38-F4376F28EDBD}"/>
              </a:ext>
            </a:extLst>
          </p:cNvPr>
          <p:cNvGrpSpPr/>
          <p:nvPr/>
        </p:nvGrpSpPr>
        <p:grpSpPr>
          <a:xfrm>
            <a:off x="2538126" y="3037489"/>
            <a:ext cx="2028778" cy="3296200"/>
            <a:chOff x="2538126" y="3037489"/>
            <a:chExt cx="2028778" cy="32962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011025E-AF0E-4421-B4F5-69D4AFA4B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4" r="47037" b="4502"/>
            <a:stretch/>
          </p:blipFill>
          <p:spPr>
            <a:xfrm>
              <a:off x="2538126" y="3037489"/>
              <a:ext cx="2028778" cy="329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C159790-A609-4CC7-8BF4-586BD4B93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893" y="4051883"/>
              <a:ext cx="1612218" cy="157335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E0B5425-0530-46E1-8868-93F3CF8AB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30881" r="59282" b="47527"/>
            <a:stretch/>
          </p:blipFill>
          <p:spPr>
            <a:xfrm>
              <a:off x="2570439" y="5266801"/>
              <a:ext cx="1990672" cy="104794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0936BBA-8DFA-4194-B7D6-B07A36812680}"/>
              </a:ext>
            </a:extLst>
          </p:cNvPr>
          <p:cNvSpPr/>
          <p:nvPr/>
        </p:nvSpPr>
        <p:spPr>
          <a:xfrm>
            <a:off x="2551279" y="3305262"/>
            <a:ext cx="202039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Drink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water.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43A5D9-6878-4AF7-B622-54254A506C62}"/>
              </a:ext>
            </a:extLst>
          </p:cNvPr>
          <p:cNvSpPr/>
          <p:nvPr/>
        </p:nvSpPr>
        <p:spPr>
          <a:xfrm>
            <a:off x="528506" y="5364192"/>
            <a:ext cx="2015625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Eat 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balanced diet.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374D093-F278-4283-AC18-B3C187EA57A7}"/>
              </a:ext>
            </a:extLst>
          </p:cNvPr>
          <p:cNvGrpSpPr/>
          <p:nvPr/>
        </p:nvGrpSpPr>
        <p:grpSpPr>
          <a:xfrm>
            <a:off x="4569286" y="3037487"/>
            <a:ext cx="2024712" cy="3296202"/>
            <a:chOff x="4569286" y="3037487"/>
            <a:chExt cx="2024712" cy="329620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C459C9E-7EC5-4607-86C4-58F51A9B8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2" t="305" r="44555"/>
            <a:stretch/>
          </p:blipFill>
          <p:spPr>
            <a:xfrm>
              <a:off x="4569286" y="3037487"/>
              <a:ext cx="2024712" cy="329620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7EB91B1-E945-437F-BC2B-364CD4BFF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9" t="-789" r="-68" b="-1"/>
            <a:stretch/>
          </p:blipFill>
          <p:spPr>
            <a:xfrm>
              <a:off x="4588443" y="3573035"/>
              <a:ext cx="2005429" cy="2760654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85C459D-67E8-463B-92F2-D5602BBC0281}"/>
              </a:ext>
            </a:extLst>
          </p:cNvPr>
          <p:cNvSpPr/>
          <p:nvPr/>
        </p:nvSpPr>
        <p:spPr>
          <a:xfrm>
            <a:off x="4588444" y="5364191"/>
            <a:ext cx="1996913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Keep your body and teeth clean.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C5B946-D614-4AAF-A2B8-0F5F6C31D630}"/>
              </a:ext>
            </a:extLst>
          </p:cNvPr>
          <p:cNvSpPr/>
          <p:nvPr/>
        </p:nvSpPr>
        <p:spPr>
          <a:xfrm>
            <a:off x="6592059" y="3305261"/>
            <a:ext cx="2031163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Get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sleep.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F2B45E-CDC0-4D17-B96E-1E794459431F}"/>
              </a:ext>
            </a:extLst>
          </p:cNvPr>
          <p:cNvCxnSpPr/>
          <p:nvPr/>
        </p:nvCxnSpPr>
        <p:spPr>
          <a:xfrm>
            <a:off x="2552805" y="3037488"/>
            <a:ext cx="0" cy="3296200"/>
          </a:xfrm>
          <a:prstGeom prst="line">
            <a:avLst/>
          </a:prstGeom>
          <a:ln w="28575">
            <a:solidFill>
              <a:srgbClr val="92C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650C47-F9A1-40EF-B1A0-CDD4D720B636}"/>
              </a:ext>
            </a:extLst>
          </p:cNvPr>
          <p:cNvCxnSpPr/>
          <p:nvPr/>
        </p:nvCxnSpPr>
        <p:spPr>
          <a:xfrm>
            <a:off x="4573195" y="3037488"/>
            <a:ext cx="0" cy="3296200"/>
          </a:xfrm>
          <a:prstGeom prst="line">
            <a:avLst/>
          </a:prstGeom>
          <a:ln w="28575">
            <a:solidFill>
              <a:srgbClr val="92C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A3C61B-F3FD-4DA6-9B58-00859B7D96F7}"/>
              </a:ext>
            </a:extLst>
          </p:cNvPr>
          <p:cNvCxnSpPr>
            <a:cxnSpLocks/>
          </p:cNvCxnSpPr>
          <p:nvPr/>
        </p:nvCxnSpPr>
        <p:spPr>
          <a:xfrm>
            <a:off x="6589677" y="3037488"/>
            <a:ext cx="0" cy="3296200"/>
          </a:xfrm>
          <a:prstGeom prst="line">
            <a:avLst/>
          </a:prstGeom>
          <a:ln w="28575">
            <a:solidFill>
              <a:srgbClr val="92C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8" grpId="0" animBg="1"/>
      <p:bldP spid="26" grpId="0" animBg="1"/>
      <p:bldP spid="22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500A68D-99D2-469F-B585-3CF364C9AD0A}"/>
              </a:ext>
            </a:extLst>
          </p:cNvPr>
          <p:cNvGrpSpPr/>
          <p:nvPr/>
        </p:nvGrpSpPr>
        <p:grpSpPr>
          <a:xfrm>
            <a:off x="515419" y="1357460"/>
            <a:ext cx="8099412" cy="4995982"/>
            <a:chOff x="515419" y="1357460"/>
            <a:chExt cx="8099412" cy="499598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DB91AAB-6B16-4D96-A77E-62FB7CC09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4400" r="6132" b="3717"/>
            <a:stretch/>
          </p:blipFill>
          <p:spPr>
            <a:xfrm>
              <a:off x="515419" y="1357460"/>
              <a:ext cx="8099412" cy="4995982"/>
            </a:xfrm>
            <a:prstGeom prst="roundRect">
              <a:avLst>
                <a:gd name="adj" fmla="val 3173"/>
              </a:avLst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9808257-A94A-43AF-8E1F-60469045AFDB}"/>
                </a:ext>
              </a:extLst>
            </p:cNvPr>
            <p:cNvSpPr/>
            <p:nvPr/>
          </p:nvSpPr>
          <p:spPr>
            <a:xfrm>
              <a:off x="4582391" y="1357460"/>
              <a:ext cx="4032440" cy="2154667"/>
            </a:xfrm>
            <a:prstGeom prst="roundRect">
              <a:avLst>
                <a:gd name="adj" fmla="val 7022"/>
              </a:avLst>
            </a:prstGeom>
            <a:solidFill>
              <a:srgbClr val="FF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Reminder - Why Do We Exercise?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81B0D9-D108-453A-A246-217486DBC7BF}"/>
              </a:ext>
            </a:extLst>
          </p:cNvPr>
          <p:cNvSpPr/>
          <p:nvPr/>
        </p:nvSpPr>
        <p:spPr>
          <a:xfrm>
            <a:off x="515418" y="1357460"/>
            <a:ext cx="8099413" cy="4995982"/>
          </a:xfrm>
          <a:prstGeom prst="roundRect">
            <a:avLst>
              <a:gd name="adj" fmla="val 2656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C4558-E9B3-4047-A663-278EECB2D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72" b="29592"/>
          <a:stretch/>
        </p:blipFill>
        <p:spPr>
          <a:xfrm>
            <a:off x="1016313" y="1728131"/>
            <a:ext cx="2002677" cy="462531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0CD675D-4EF3-43A1-8E17-9DAD66134DDC}"/>
              </a:ext>
            </a:extLst>
          </p:cNvPr>
          <p:cNvSpPr/>
          <p:nvPr/>
        </p:nvSpPr>
        <p:spPr>
          <a:xfrm>
            <a:off x="1016312" y="1544368"/>
            <a:ext cx="1738762" cy="631159"/>
          </a:xfrm>
          <a:prstGeom prst="wedgeRoundRectCallout">
            <a:avLst>
              <a:gd name="adj1" fmla="val 21454"/>
              <a:gd name="adj2" fmla="val 69576"/>
              <a:gd name="adj3" fmla="val 16667"/>
            </a:avLst>
          </a:prstGeom>
          <a:solidFill>
            <a:srgbClr val="00A0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Why do we exercise?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7508E-B562-4EAD-A87C-225589A8372B}"/>
              </a:ext>
            </a:extLst>
          </p:cNvPr>
          <p:cNvSpPr/>
          <p:nvPr/>
        </p:nvSpPr>
        <p:spPr>
          <a:xfrm>
            <a:off x="2968655" y="2016002"/>
            <a:ext cx="5646175" cy="462715"/>
          </a:xfrm>
          <a:prstGeom prst="rect">
            <a:avLst/>
          </a:prstGeom>
          <a:solidFill>
            <a:srgbClr val="F49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Exercise helps to keep our body healthy.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6EBF43-26B6-4352-8637-EB6C0071B035}"/>
              </a:ext>
            </a:extLst>
          </p:cNvPr>
          <p:cNvSpPr/>
          <p:nvPr/>
        </p:nvSpPr>
        <p:spPr>
          <a:xfrm>
            <a:off x="2968655" y="2557156"/>
            <a:ext cx="5646175" cy="452842"/>
          </a:xfrm>
          <a:prstGeom prst="rect">
            <a:avLst/>
          </a:prstGeom>
          <a:solidFill>
            <a:srgbClr val="F49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It’s good for our heart, lungs, bones and muscles.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B4D16A-70B8-48A9-85F0-8A3540C65481}"/>
              </a:ext>
            </a:extLst>
          </p:cNvPr>
          <p:cNvSpPr/>
          <p:nvPr/>
        </p:nvSpPr>
        <p:spPr>
          <a:xfrm>
            <a:off x="2968655" y="3798223"/>
            <a:ext cx="5646175" cy="637564"/>
          </a:xfrm>
          <a:prstGeom prst="rect">
            <a:avLst/>
          </a:prstGeom>
          <a:solidFill>
            <a:srgbClr val="F49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Being active, moving, getting exercise, playing sports and games are fun and can help make us happy!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114436D-B039-442B-9603-D1C44FE8ABA3}"/>
              </a:ext>
            </a:extLst>
          </p:cNvPr>
          <p:cNvSpPr/>
          <p:nvPr/>
        </p:nvSpPr>
        <p:spPr>
          <a:xfrm>
            <a:off x="2968655" y="3085328"/>
            <a:ext cx="5646175" cy="637564"/>
          </a:xfrm>
          <a:prstGeom prst="rect">
            <a:avLst/>
          </a:prstGeom>
          <a:solidFill>
            <a:srgbClr val="F49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Activity is good for our brain and helps us to concentrate so that we can learn better. </a:t>
            </a:r>
          </a:p>
        </p:txBody>
      </p:sp>
    </p:spTree>
    <p:extLst>
      <p:ext uri="{BB962C8B-B14F-4D97-AF65-F5344CB8AC3E}">
        <p14:creationId xmlns:p14="http://schemas.microsoft.com/office/powerpoint/2010/main" val="8699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0" grpId="0" animBg="1"/>
      <p:bldP spid="43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0E3CBE-853D-4AA2-97C7-F74CA3DA9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t="1293" r="22806" b="51548"/>
          <a:stretch/>
        </p:blipFill>
        <p:spPr>
          <a:xfrm>
            <a:off x="515419" y="1357460"/>
            <a:ext cx="8099412" cy="4995982"/>
          </a:xfrm>
          <a:prstGeom prst="roundRect">
            <a:avLst>
              <a:gd name="adj" fmla="val 333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Joe Says….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2FD7EA-92C9-460B-A559-956F58C456B7}"/>
              </a:ext>
            </a:extLst>
          </p:cNvPr>
          <p:cNvSpPr/>
          <p:nvPr/>
        </p:nvSpPr>
        <p:spPr>
          <a:xfrm>
            <a:off x="515419" y="5198806"/>
            <a:ext cx="809941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Let’s now try one of my 5 minute workouts.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do one each day to stay healthy and happy!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E302B-47A1-4036-96EF-4C24E3593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27" y="2008954"/>
            <a:ext cx="4834488" cy="2731881"/>
          </a:xfrm>
          <a:prstGeom prst="roundRect">
            <a:avLst>
              <a:gd name="adj" fmla="val 1927"/>
            </a:avLst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F9DAFF-AEFC-4EA9-9196-E26B09A7228E}"/>
              </a:ext>
            </a:extLst>
          </p:cNvPr>
          <p:cNvGrpSpPr/>
          <p:nvPr/>
        </p:nvGrpSpPr>
        <p:grpSpPr>
          <a:xfrm>
            <a:off x="3965014" y="2733137"/>
            <a:ext cx="1283514" cy="1283514"/>
            <a:chOff x="4085438" y="2692864"/>
            <a:chExt cx="1409351" cy="1409351"/>
          </a:xfrm>
        </p:grpSpPr>
        <p:sp>
          <p:nvSpPr>
            <p:cNvPr id="6" name="Oval 5">
              <a:hlinkClick r:id="rId5"/>
              <a:extLst>
                <a:ext uri="{FF2B5EF4-FFF2-40B4-BE49-F238E27FC236}">
                  <a16:creationId xmlns:a16="http://schemas.microsoft.com/office/drawing/2014/main" id="{08B86918-FEB2-40C5-9554-6D8B3F8B329E}"/>
                </a:ext>
              </a:extLst>
            </p:cNvPr>
            <p:cNvSpPr/>
            <p:nvPr/>
          </p:nvSpPr>
          <p:spPr>
            <a:xfrm>
              <a:off x="4085438" y="2692864"/>
              <a:ext cx="1409351" cy="1409351"/>
            </a:xfrm>
            <a:prstGeom prst="ellipse">
              <a:avLst/>
            </a:prstGeom>
            <a:solidFill>
              <a:schemeClr val="accent5">
                <a:alpha val="8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hlinkClick r:id="rId5"/>
              <a:extLst>
                <a:ext uri="{FF2B5EF4-FFF2-40B4-BE49-F238E27FC236}">
                  <a16:creationId xmlns:a16="http://schemas.microsoft.com/office/drawing/2014/main" id="{160D65C7-00E7-4D6B-8763-AE6010A878BC}"/>
                </a:ext>
              </a:extLst>
            </p:cNvPr>
            <p:cNvSpPr/>
            <p:nvPr/>
          </p:nvSpPr>
          <p:spPr>
            <a:xfrm rot="5400000">
              <a:off x="4491637" y="3043104"/>
              <a:ext cx="822289" cy="70887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4605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Twinkl" pitchFamily="2" charset="0"/>
              </a:rPr>
              <a:t>To understand the importance of exercise.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talk about some of the benefits of exercise.</a:t>
            </a:r>
          </a:p>
          <a:p>
            <a:r>
              <a:rPr lang="en-GB" dirty="0">
                <a:latin typeface="Twinkl" pitchFamily="50" charset="0"/>
              </a:rPr>
              <a:t>I know that exercise is part of staying healthy. </a:t>
            </a:r>
          </a:p>
          <a:p>
            <a:r>
              <a:rPr lang="en-GB" dirty="0">
                <a:latin typeface="Twinkl" pitchFamily="50" charset="0"/>
              </a:rPr>
              <a:t>I know how much activity I should try to complete each day.</a:t>
            </a:r>
          </a:p>
          <a:p>
            <a:r>
              <a:rPr lang="en-GB" dirty="0">
                <a:latin typeface="Twinkl" pitchFamily="50" charset="0"/>
              </a:rPr>
              <a:t>I can talk about some of the ways that I can be active. 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Twinkl" pitchFamily="2" charset="0"/>
              </a:rPr>
              <a:t>To understand the importance of exercise.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talk about some of the benefits of exercise.</a:t>
            </a:r>
          </a:p>
          <a:p>
            <a:r>
              <a:rPr lang="en-GB" dirty="0">
                <a:latin typeface="Twinkl" pitchFamily="50" charset="0"/>
              </a:rPr>
              <a:t>I know that exercise is part of staying healthy. </a:t>
            </a:r>
          </a:p>
          <a:p>
            <a:r>
              <a:rPr lang="en-GB" dirty="0">
                <a:latin typeface="Twinkl" pitchFamily="50" charset="0"/>
              </a:rPr>
              <a:t>I know how much activity I should try to complete each day.</a:t>
            </a:r>
          </a:p>
          <a:p>
            <a:r>
              <a:rPr lang="en-GB" dirty="0">
                <a:latin typeface="Twinkl" pitchFamily="50" charset="0"/>
              </a:rPr>
              <a:t>I can talk about some of the ways that I can be active.  </a:t>
            </a:r>
          </a:p>
        </p:txBody>
      </p:sp>
    </p:spTree>
    <p:extLst>
      <p:ext uri="{BB962C8B-B14F-4D97-AF65-F5344CB8AC3E}">
        <p14:creationId xmlns:p14="http://schemas.microsoft.com/office/powerpoint/2010/main" val="263447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5ECE9B-E1D7-486F-B750-4B00BC4A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4270" r="22711" b="18890"/>
          <a:stretch/>
        </p:blipFill>
        <p:spPr>
          <a:xfrm>
            <a:off x="494949" y="1320334"/>
            <a:ext cx="8127539" cy="5038725"/>
          </a:xfrm>
          <a:prstGeom prst="roundRect">
            <a:avLst>
              <a:gd name="adj" fmla="val 3181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Why We Need to Exercise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5C9973-AEC5-44C3-8170-D72FA7A74366}"/>
              </a:ext>
            </a:extLst>
          </p:cNvPr>
          <p:cNvGrpSpPr/>
          <p:nvPr/>
        </p:nvGrpSpPr>
        <p:grpSpPr>
          <a:xfrm>
            <a:off x="3985575" y="2600251"/>
            <a:ext cx="4415843" cy="3655941"/>
            <a:chOff x="3985575" y="2566695"/>
            <a:chExt cx="4415843" cy="365594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5951BA6-91DB-44F9-AE25-DE9BB8C4C3B4}"/>
                </a:ext>
              </a:extLst>
            </p:cNvPr>
            <p:cNvSpPr/>
            <p:nvPr/>
          </p:nvSpPr>
          <p:spPr>
            <a:xfrm>
              <a:off x="3985575" y="5809746"/>
              <a:ext cx="1696865" cy="412890"/>
            </a:xfrm>
            <a:custGeom>
              <a:avLst/>
              <a:gdLst>
                <a:gd name="connsiteX0" fmla="*/ 948125 w 2114195"/>
                <a:gd name="connsiteY0" fmla="*/ 0 h 514132"/>
                <a:gd name="connsiteX1" fmla="*/ 2114195 w 2114195"/>
                <a:gd name="connsiteY1" fmla="*/ 257066 h 514132"/>
                <a:gd name="connsiteX2" fmla="*/ 948125 w 2114195"/>
                <a:gd name="connsiteY2" fmla="*/ 514132 h 514132"/>
                <a:gd name="connsiteX3" fmla="*/ 123589 w 2114195"/>
                <a:gd name="connsiteY3" fmla="*/ 438840 h 514132"/>
                <a:gd name="connsiteX4" fmla="*/ 0 w 2114195"/>
                <a:gd name="connsiteY4" fmla="*/ 405817 h 514132"/>
                <a:gd name="connsiteX5" fmla="*/ 0 w 2114195"/>
                <a:gd name="connsiteY5" fmla="*/ 108315 h 514132"/>
                <a:gd name="connsiteX6" fmla="*/ 123589 w 2114195"/>
                <a:gd name="connsiteY6" fmla="*/ 75293 h 514132"/>
                <a:gd name="connsiteX7" fmla="*/ 948125 w 2114195"/>
                <a:gd name="connsiteY7" fmla="*/ 0 h 5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195" h="514132">
                  <a:moveTo>
                    <a:pt x="948125" y="0"/>
                  </a:moveTo>
                  <a:cubicBezTo>
                    <a:pt x="1592128" y="0"/>
                    <a:pt x="2114195" y="115092"/>
                    <a:pt x="2114195" y="257066"/>
                  </a:cubicBezTo>
                  <a:cubicBezTo>
                    <a:pt x="2114195" y="399040"/>
                    <a:pt x="1592128" y="514132"/>
                    <a:pt x="948125" y="514132"/>
                  </a:cubicBezTo>
                  <a:cubicBezTo>
                    <a:pt x="626124" y="514132"/>
                    <a:pt x="334606" y="485359"/>
                    <a:pt x="123589" y="438840"/>
                  </a:cubicBezTo>
                  <a:lnTo>
                    <a:pt x="0" y="405817"/>
                  </a:lnTo>
                  <a:lnTo>
                    <a:pt x="0" y="108315"/>
                  </a:lnTo>
                  <a:lnTo>
                    <a:pt x="123589" y="75293"/>
                  </a:lnTo>
                  <a:cubicBezTo>
                    <a:pt x="334606" y="28773"/>
                    <a:pt x="626124" y="0"/>
                    <a:pt x="948125" y="0"/>
                  </a:cubicBezTo>
                  <a:close/>
                </a:path>
              </a:pathLst>
            </a:custGeom>
            <a:solidFill>
              <a:srgbClr val="846D4C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4BA658-1927-47E1-929B-E1116C573B72}"/>
                </a:ext>
              </a:extLst>
            </p:cNvPr>
            <p:cNvGrpSpPr/>
            <p:nvPr/>
          </p:nvGrpSpPr>
          <p:grpSpPr>
            <a:xfrm>
              <a:off x="5629767" y="2566695"/>
              <a:ext cx="1229214" cy="2481639"/>
              <a:chOff x="5544748" y="2053184"/>
              <a:chExt cx="1392652" cy="281160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F29E4BB-EE38-4FBE-A8F0-CE54A9A56A5B}"/>
                  </a:ext>
                </a:extLst>
              </p:cNvPr>
              <p:cNvSpPr/>
              <p:nvPr/>
            </p:nvSpPr>
            <p:spPr>
              <a:xfrm>
                <a:off x="5544748" y="4479722"/>
                <a:ext cx="1062946" cy="385064"/>
              </a:xfrm>
              <a:prstGeom prst="ellipse">
                <a:avLst/>
              </a:prstGeom>
              <a:solidFill>
                <a:srgbClr val="846D4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D835C78-3677-4515-8E5F-66E77057E2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042"/>
              <a:stretch/>
            </p:blipFill>
            <p:spPr>
              <a:xfrm>
                <a:off x="5617770" y="2053184"/>
                <a:ext cx="1319630" cy="275898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B23AEF-7580-4837-AB7A-A73C6418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8"/>
            <a:stretch/>
          </p:blipFill>
          <p:spPr>
            <a:xfrm>
              <a:off x="3993409" y="3120676"/>
              <a:ext cx="1763581" cy="300836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9D58DC-DF3C-406D-8208-BA9A4ABBF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6997" y="3658061"/>
              <a:ext cx="1884421" cy="256341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DF0AAD-4860-49DA-BAC0-1182947B5612}"/>
              </a:ext>
            </a:extLst>
          </p:cNvPr>
          <p:cNvGrpSpPr/>
          <p:nvPr/>
        </p:nvGrpSpPr>
        <p:grpSpPr>
          <a:xfrm>
            <a:off x="3985575" y="1314098"/>
            <a:ext cx="4636912" cy="666368"/>
            <a:chOff x="3985575" y="1280542"/>
            <a:chExt cx="4636912" cy="6663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E9935EB-1A15-470E-97E8-7CF98450A941}"/>
                </a:ext>
              </a:extLst>
            </p:cNvPr>
            <p:cNvGrpSpPr/>
            <p:nvPr/>
          </p:nvGrpSpPr>
          <p:grpSpPr>
            <a:xfrm>
              <a:off x="3985575" y="1280542"/>
              <a:ext cx="4636912" cy="666368"/>
              <a:chOff x="3985575" y="1280542"/>
              <a:chExt cx="4636912" cy="666368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3EED7D86-1EA9-4444-B7FD-4A459F8BE62C}"/>
                  </a:ext>
                </a:extLst>
              </p:cNvPr>
              <p:cNvSpPr/>
              <p:nvPr/>
            </p:nvSpPr>
            <p:spPr>
              <a:xfrm>
                <a:off x="4090822" y="1286778"/>
                <a:ext cx="4531665" cy="660132"/>
              </a:xfrm>
              <a:prstGeom prst="round2SameRect">
                <a:avLst>
                  <a:gd name="adj1" fmla="val 24487"/>
                  <a:gd name="adj2" fmla="val 0"/>
                </a:avLst>
              </a:prstGeom>
              <a:solidFill>
                <a:srgbClr val="00A0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D3BED6-10A3-4843-9576-E8AF672275B8}"/>
                  </a:ext>
                </a:extLst>
              </p:cNvPr>
              <p:cNvSpPr/>
              <p:nvPr/>
            </p:nvSpPr>
            <p:spPr>
              <a:xfrm>
                <a:off x="3985575" y="1280542"/>
                <a:ext cx="350646" cy="666368"/>
              </a:xfrm>
              <a:prstGeom prst="rect">
                <a:avLst/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13731FC-208C-4ABF-8B4A-028C1DA69E6B}"/>
                </a:ext>
              </a:extLst>
            </p:cNvPr>
            <p:cNvSpPr/>
            <p:nvPr/>
          </p:nvSpPr>
          <p:spPr>
            <a:xfrm>
              <a:off x="4099820" y="1343675"/>
              <a:ext cx="4410384" cy="553998"/>
            </a:xfrm>
            <a:prstGeom prst="rect">
              <a:avLst/>
            </a:prstGeom>
            <a:solidFill>
              <a:srgbClr val="00A0E8"/>
            </a:solidFill>
          </p:spPr>
          <p:txBody>
            <a:bodyPr wrap="square" t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Can you think of some different ways that you like to exercise and be active?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FBDE47-2263-42E1-9865-4EC6965442DF}"/>
              </a:ext>
            </a:extLst>
          </p:cNvPr>
          <p:cNvGrpSpPr/>
          <p:nvPr/>
        </p:nvGrpSpPr>
        <p:grpSpPr>
          <a:xfrm>
            <a:off x="488347" y="1325461"/>
            <a:ext cx="3496424" cy="5033598"/>
            <a:chOff x="501460" y="1283314"/>
            <a:chExt cx="3496424" cy="5033598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35D48CC3-F2FA-4620-99A7-2102BBEBFCC0}"/>
                </a:ext>
              </a:extLst>
            </p:cNvPr>
            <p:cNvSpPr/>
            <p:nvPr/>
          </p:nvSpPr>
          <p:spPr>
            <a:xfrm rot="16200000">
              <a:off x="-263811" y="2065563"/>
              <a:ext cx="5016620" cy="3486077"/>
            </a:xfrm>
            <a:prstGeom prst="round2SameRect">
              <a:avLst>
                <a:gd name="adj1" fmla="val 4298"/>
                <a:gd name="adj2" fmla="val 0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179C5B-CF9C-4F01-BBD4-C7B0C7EB7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9011" y="1283314"/>
              <a:ext cx="8873" cy="5027981"/>
            </a:xfrm>
            <a:prstGeom prst="line">
              <a:avLst/>
            </a:prstGeom>
            <a:ln w="38100">
              <a:solidFill>
                <a:srgbClr val="ED6A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259DD-93C3-45EE-82A4-40A73447FB0E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3301"/>
            </a:avLst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D6B3F5-97FE-4BBF-AE89-E960126281F1}"/>
              </a:ext>
            </a:extLst>
          </p:cNvPr>
          <p:cNvGrpSpPr/>
          <p:nvPr/>
        </p:nvGrpSpPr>
        <p:grpSpPr>
          <a:xfrm>
            <a:off x="304252" y="1867987"/>
            <a:ext cx="3754797" cy="4218847"/>
            <a:chOff x="557283" y="1629593"/>
            <a:chExt cx="4086801" cy="45918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59DFEC0-671F-4AB9-AC5E-4B1E485D7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2" r="10518"/>
            <a:stretch/>
          </p:blipFill>
          <p:spPr>
            <a:xfrm>
              <a:off x="1679286" y="2080848"/>
              <a:ext cx="2875936" cy="377466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3275C48-8B98-4434-92A4-C4FDE04E6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9" r="14040"/>
            <a:stretch/>
          </p:blipFill>
          <p:spPr>
            <a:xfrm flipH="1">
              <a:off x="787619" y="1771820"/>
              <a:ext cx="891667" cy="36339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CF20254-3684-4065-9884-08DB0689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936" y="1629593"/>
              <a:ext cx="3122148" cy="459188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FECA758-F276-4226-8013-218B8A706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7283" y="1771821"/>
              <a:ext cx="1367699" cy="115052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C6C967-252F-4492-BA10-4E9BC2F62B57}"/>
              </a:ext>
            </a:extLst>
          </p:cNvPr>
          <p:cNvGrpSpPr/>
          <p:nvPr/>
        </p:nvGrpSpPr>
        <p:grpSpPr>
          <a:xfrm>
            <a:off x="1292503" y="4534622"/>
            <a:ext cx="2136209" cy="666465"/>
            <a:chOff x="1708901" y="4973213"/>
            <a:chExt cx="2413411" cy="666465"/>
          </a:xfrm>
        </p:grpSpPr>
        <p:sp>
          <p:nvSpPr>
            <p:cNvPr id="65" name="Arrow: Pentagon 64">
              <a:extLst>
                <a:ext uri="{FF2B5EF4-FFF2-40B4-BE49-F238E27FC236}">
                  <a16:creationId xmlns:a16="http://schemas.microsoft.com/office/drawing/2014/main" id="{CE28C4DE-7E4B-454F-AE6F-EB59F56D202B}"/>
                </a:ext>
              </a:extLst>
            </p:cNvPr>
            <p:cNvSpPr/>
            <p:nvPr/>
          </p:nvSpPr>
          <p:spPr>
            <a:xfrm>
              <a:off x="1708901" y="4993347"/>
              <a:ext cx="2413411" cy="646331"/>
            </a:xfrm>
            <a:prstGeom prst="homePlate">
              <a:avLst/>
            </a:prstGeom>
            <a:solidFill>
              <a:srgbClr val="007CB4">
                <a:alpha val="46000"/>
              </a:srgbClr>
            </a:solidFill>
          </p:spPr>
          <p:txBody>
            <a:bodyPr wrap="square" lIns="144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Arrow: Pentagon 59">
              <a:extLst>
                <a:ext uri="{FF2B5EF4-FFF2-40B4-BE49-F238E27FC236}">
                  <a16:creationId xmlns:a16="http://schemas.microsoft.com/office/drawing/2014/main" id="{9504FE94-1EC0-4669-B633-C6A5F3B9EF8B}"/>
                </a:ext>
              </a:extLst>
            </p:cNvPr>
            <p:cNvSpPr/>
            <p:nvPr/>
          </p:nvSpPr>
          <p:spPr>
            <a:xfrm>
              <a:off x="1713925" y="4973213"/>
              <a:ext cx="2388291" cy="646331"/>
            </a:xfrm>
            <a:prstGeom prst="homePlate">
              <a:avLst/>
            </a:prstGeom>
            <a:solidFill>
              <a:srgbClr val="00A0E8"/>
            </a:solidFill>
          </p:spPr>
          <p:txBody>
            <a:bodyPr wrap="square" lIns="144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solidFill>
                    <a:schemeClr val="bg1"/>
                  </a:solidFill>
                </a:rPr>
                <a:t>Exercising can </a:t>
              </a:r>
              <a:br>
                <a:rPr lang="en-GB" altLang="en-US" b="1" dirty="0">
                  <a:solidFill>
                    <a:schemeClr val="bg1"/>
                  </a:solidFill>
                </a:rPr>
              </a:br>
              <a:r>
                <a:rPr lang="en-GB" altLang="en-US" b="1" dirty="0">
                  <a:solidFill>
                    <a:schemeClr val="bg1"/>
                  </a:solidFill>
                </a:rPr>
                <a:t>be great fun! 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0375C8C-2D4A-4DF7-BC54-180F50936C1D}"/>
              </a:ext>
            </a:extLst>
          </p:cNvPr>
          <p:cNvSpPr/>
          <p:nvPr/>
        </p:nvSpPr>
        <p:spPr>
          <a:xfrm>
            <a:off x="2342467" y="2339593"/>
            <a:ext cx="1220414" cy="2084119"/>
          </a:xfrm>
          <a:custGeom>
            <a:avLst/>
            <a:gdLst>
              <a:gd name="connsiteX0" fmla="*/ 0 w 1199002"/>
              <a:gd name="connsiteY0" fmla="*/ 0 h 2114747"/>
              <a:gd name="connsiteX1" fmla="*/ 1199002 w 1199002"/>
              <a:gd name="connsiteY1" fmla="*/ 0 h 2114747"/>
              <a:gd name="connsiteX2" fmla="*/ 1199002 w 1199002"/>
              <a:gd name="connsiteY2" fmla="*/ 2114747 h 2114747"/>
              <a:gd name="connsiteX3" fmla="*/ 0 w 1199002"/>
              <a:gd name="connsiteY3" fmla="*/ 2114747 h 2114747"/>
              <a:gd name="connsiteX4" fmla="*/ 0 w 1199002"/>
              <a:gd name="connsiteY4" fmla="*/ 0 h 2114747"/>
              <a:gd name="connsiteX0" fmla="*/ 0 w 1213272"/>
              <a:gd name="connsiteY0" fmla="*/ 0 h 2139915"/>
              <a:gd name="connsiteX1" fmla="*/ 1199002 w 1213272"/>
              <a:gd name="connsiteY1" fmla="*/ 0 h 2139915"/>
              <a:gd name="connsiteX2" fmla="*/ 1199002 w 1213272"/>
              <a:gd name="connsiteY2" fmla="*/ 2114747 h 2139915"/>
              <a:gd name="connsiteX3" fmla="*/ 1213272 w 1213272"/>
              <a:gd name="connsiteY3" fmla="*/ 2139915 h 2139915"/>
              <a:gd name="connsiteX4" fmla="*/ 0 w 1213272"/>
              <a:gd name="connsiteY4" fmla="*/ 0 h 2139915"/>
              <a:gd name="connsiteX0" fmla="*/ 0 w 1199002"/>
              <a:gd name="connsiteY0" fmla="*/ 0 h 2114747"/>
              <a:gd name="connsiteX1" fmla="*/ 1199002 w 1199002"/>
              <a:gd name="connsiteY1" fmla="*/ 0 h 2114747"/>
              <a:gd name="connsiteX2" fmla="*/ 1199002 w 1199002"/>
              <a:gd name="connsiteY2" fmla="*/ 2114747 h 2114747"/>
              <a:gd name="connsiteX3" fmla="*/ 1117645 w 1199002"/>
              <a:gd name="connsiteY3" fmla="*/ 2111298 h 2114747"/>
              <a:gd name="connsiteX4" fmla="*/ 0 w 1199002"/>
              <a:gd name="connsiteY4" fmla="*/ 0 h 2114747"/>
              <a:gd name="connsiteX0" fmla="*/ 0 w 1199002"/>
              <a:gd name="connsiteY0" fmla="*/ 0 h 2114747"/>
              <a:gd name="connsiteX1" fmla="*/ 1199002 w 1199002"/>
              <a:gd name="connsiteY1" fmla="*/ 0 h 2114747"/>
              <a:gd name="connsiteX2" fmla="*/ 1199002 w 1199002"/>
              <a:gd name="connsiteY2" fmla="*/ 2114747 h 2114747"/>
              <a:gd name="connsiteX3" fmla="*/ 1198104 w 1199002"/>
              <a:gd name="connsiteY3" fmla="*/ 2113164 h 2114747"/>
              <a:gd name="connsiteX4" fmla="*/ 0 w 1199002"/>
              <a:gd name="connsiteY4" fmla="*/ 0 h 211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002" h="2114747">
                <a:moveTo>
                  <a:pt x="0" y="0"/>
                </a:moveTo>
                <a:lnTo>
                  <a:pt x="1199002" y="0"/>
                </a:lnTo>
                <a:lnTo>
                  <a:pt x="1199002" y="2114747"/>
                </a:lnTo>
                <a:lnTo>
                  <a:pt x="1198104" y="21131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4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4EEADE-5C8D-4185-879F-97F5B11F1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b="5818"/>
          <a:stretch/>
        </p:blipFill>
        <p:spPr>
          <a:xfrm>
            <a:off x="515422" y="1439372"/>
            <a:ext cx="8088145" cy="4944650"/>
          </a:xfrm>
          <a:prstGeom prst="roundRect">
            <a:avLst>
              <a:gd name="adj" fmla="val 2167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3F575-BDC8-4304-9E85-BA5B492CA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 b="5592"/>
          <a:stretch/>
        </p:blipFill>
        <p:spPr>
          <a:xfrm>
            <a:off x="515424" y="1328723"/>
            <a:ext cx="8088143" cy="5055299"/>
          </a:xfrm>
          <a:prstGeom prst="roundRect">
            <a:avLst>
              <a:gd name="adj" fmla="val 2566"/>
            </a:avLst>
          </a:prstGeom>
          <a:ln w="28575">
            <a:solidFill>
              <a:schemeClr val="bg1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We Need to Exercise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20B3CF-457D-4A32-A6B9-3B08007B1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t="15748" r="35920" b="56424"/>
          <a:stretch/>
        </p:blipFill>
        <p:spPr>
          <a:xfrm flipH="1">
            <a:off x="569587" y="3222737"/>
            <a:ext cx="2014827" cy="2727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A3BFB9-0C1E-4CFB-8B26-73787EBB3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9" t="37064" r="9773" b="48746"/>
          <a:stretch/>
        </p:blipFill>
        <p:spPr>
          <a:xfrm flipH="1">
            <a:off x="515425" y="5629013"/>
            <a:ext cx="5114770" cy="755009"/>
          </a:xfrm>
          <a:prstGeom prst="roundRect">
            <a:avLst>
              <a:gd name="adj" fmla="val 19345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0CE771-A6F0-4247-A49F-021ED197D1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3" b="38906"/>
          <a:stretch/>
        </p:blipFill>
        <p:spPr>
          <a:xfrm>
            <a:off x="4633804" y="2559683"/>
            <a:ext cx="3985241" cy="382434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F239565-0835-421E-8418-EB9986FA23B9}"/>
              </a:ext>
            </a:extLst>
          </p:cNvPr>
          <p:cNvSpPr/>
          <p:nvPr/>
        </p:nvSpPr>
        <p:spPr>
          <a:xfrm>
            <a:off x="987404" y="2422295"/>
            <a:ext cx="4892804" cy="821685"/>
          </a:xfrm>
          <a:prstGeom prst="wedgeRoundRectCallout">
            <a:avLst>
              <a:gd name="adj1" fmla="val 53785"/>
              <a:gd name="adj2" fmla="val 20428"/>
              <a:gd name="adj3" fmla="val 16667"/>
            </a:avLst>
          </a:prstGeom>
          <a:solidFill>
            <a:srgbClr val="ED6A6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Discuss with a partner how your body feels now you have been sitting down for a while.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B1146-DF7F-40EB-AC0A-95C5325EA5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13150" r="41546" b="4947"/>
          <a:stretch/>
        </p:blipFill>
        <p:spPr>
          <a:xfrm flipH="1">
            <a:off x="2247876" y="3377064"/>
            <a:ext cx="2440490" cy="2672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655C4D-ECC9-4D92-B838-47AF45750F8D}"/>
              </a:ext>
            </a:extLst>
          </p:cNvPr>
          <p:cNvSpPr/>
          <p:nvPr/>
        </p:nvSpPr>
        <p:spPr>
          <a:xfrm>
            <a:off x="515423" y="1696434"/>
            <a:ext cx="8088144" cy="646331"/>
          </a:xfrm>
          <a:prstGeom prst="rect">
            <a:avLst/>
          </a:prstGeom>
          <a:solidFill>
            <a:srgbClr val="FECC23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dirty="0"/>
              <a:t>As well as being lots of fun, exercise is really </a:t>
            </a:r>
          </a:p>
          <a:p>
            <a:pPr algn="ctr"/>
            <a:r>
              <a:rPr lang="en-GB" altLang="en-US" dirty="0"/>
              <a:t>important for your amazing body.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3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751A87D5-C01A-450B-A72A-27535903A687}"/>
              </a:ext>
            </a:extLst>
          </p:cNvPr>
          <p:cNvSpPr/>
          <p:nvPr/>
        </p:nvSpPr>
        <p:spPr>
          <a:xfrm rot="16200000">
            <a:off x="-276924" y="2107710"/>
            <a:ext cx="5016620" cy="3486077"/>
          </a:xfrm>
          <a:prstGeom prst="round2SameRect">
            <a:avLst>
              <a:gd name="adj1" fmla="val 4298"/>
              <a:gd name="adj2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BFDDFCB-19BD-4866-AD31-973B34B50629}"/>
              </a:ext>
            </a:extLst>
          </p:cNvPr>
          <p:cNvSpPr/>
          <p:nvPr/>
        </p:nvSpPr>
        <p:spPr>
          <a:xfrm>
            <a:off x="3459637" y="1334456"/>
            <a:ext cx="516510" cy="503548"/>
          </a:xfrm>
          <a:prstGeom prst="rect">
            <a:avLst/>
          </a:prstGeom>
          <a:solidFill>
            <a:srgbClr val="808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5DA6F-4574-49D3-8F58-5FDCCE93607F}"/>
              </a:ext>
            </a:extLst>
          </p:cNvPr>
          <p:cNvSpPr/>
          <p:nvPr/>
        </p:nvSpPr>
        <p:spPr>
          <a:xfrm>
            <a:off x="3459637" y="5849894"/>
            <a:ext cx="516510" cy="503548"/>
          </a:xfrm>
          <a:prstGeom prst="rect">
            <a:avLst/>
          </a:prstGeom>
          <a:solidFill>
            <a:srgbClr val="2B2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We Need to Exercise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B0FC0-5445-4591-B297-766F06806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0" t="5560" r="10011" b="-1"/>
          <a:stretch/>
        </p:blipFill>
        <p:spPr>
          <a:xfrm>
            <a:off x="515423" y="1320334"/>
            <a:ext cx="3459002" cy="5033109"/>
          </a:xfrm>
          <a:prstGeom prst="roundRect">
            <a:avLst>
              <a:gd name="adj" fmla="val 4676"/>
            </a:avLst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B5D69C-DD44-4E6F-8162-24134F505B4D}"/>
              </a:ext>
            </a:extLst>
          </p:cNvPr>
          <p:cNvCxnSpPr>
            <a:cxnSpLocks/>
          </p:cNvCxnSpPr>
          <p:nvPr/>
        </p:nvCxnSpPr>
        <p:spPr>
          <a:xfrm>
            <a:off x="3967993" y="1317072"/>
            <a:ext cx="7905" cy="5036370"/>
          </a:xfrm>
          <a:prstGeom prst="line">
            <a:avLst/>
          </a:prstGeom>
          <a:ln w="38100">
            <a:solidFill>
              <a:srgbClr val="ED6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3">
            <a:extLst>
              <a:ext uri="{FF2B5EF4-FFF2-40B4-BE49-F238E27FC236}">
                <a16:creationId xmlns:a16="http://schemas.microsoft.com/office/drawing/2014/main" id="{FD44F2E2-82B8-4CB0-9D18-36FCC3A9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9" name="Oval 32">
            <a:extLst>
              <a:ext uri="{FF2B5EF4-FFF2-40B4-BE49-F238E27FC236}">
                <a16:creationId xmlns:a16="http://schemas.microsoft.com/office/drawing/2014/main" id="{B505D354-DA29-4194-BBD4-9719361C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Oval 31">
            <a:extLst>
              <a:ext uri="{FF2B5EF4-FFF2-40B4-BE49-F238E27FC236}">
                <a16:creationId xmlns:a16="http://schemas.microsoft.com/office/drawing/2014/main" id="{8715C9AE-F6FA-46ED-A13F-0556AA84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9AC155-35EC-4C8D-AB65-2C30893F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Oval 29">
            <a:extLst>
              <a:ext uri="{FF2B5EF4-FFF2-40B4-BE49-F238E27FC236}">
                <a16:creationId xmlns:a16="http://schemas.microsoft.com/office/drawing/2014/main" id="{4A6A7D7C-CE83-4E19-B457-71E2DBC75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Oval 28">
            <a:extLst>
              <a:ext uri="{FF2B5EF4-FFF2-40B4-BE49-F238E27FC236}">
                <a16:creationId xmlns:a16="http://schemas.microsoft.com/office/drawing/2014/main" id="{0471A3CC-00F4-452E-A2EB-7E0EA5E4F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id="{0857520B-1E52-4E74-874B-8E07EFB5F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Oval 26">
            <a:extLst>
              <a:ext uri="{FF2B5EF4-FFF2-40B4-BE49-F238E27FC236}">
                <a16:creationId xmlns:a16="http://schemas.microsoft.com/office/drawing/2014/main" id="{2E167E98-E6FC-4D73-BA5D-CA5687ABD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ED1F2399-C908-40CC-A6F2-FFA042536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8" name="Oval 24">
            <a:extLst>
              <a:ext uri="{FF2B5EF4-FFF2-40B4-BE49-F238E27FC236}">
                <a16:creationId xmlns:a16="http://schemas.microsoft.com/office/drawing/2014/main" id="{96C59251-E8D9-43BD-A6E1-83372B3F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0" name="Oval 23">
            <a:extLst>
              <a:ext uri="{FF2B5EF4-FFF2-40B4-BE49-F238E27FC236}">
                <a16:creationId xmlns:a16="http://schemas.microsoft.com/office/drawing/2014/main" id="{42D4EC44-D4D6-473B-A905-4698F3093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1" name="Oval 22">
            <a:extLst>
              <a:ext uri="{FF2B5EF4-FFF2-40B4-BE49-F238E27FC236}">
                <a16:creationId xmlns:a16="http://schemas.microsoft.com/office/drawing/2014/main" id="{8D121704-9575-4648-B1D5-ADB6686CF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2" name="Oval 21">
            <a:extLst>
              <a:ext uri="{FF2B5EF4-FFF2-40B4-BE49-F238E27FC236}">
                <a16:creationId xmlns:a16="http://schemas.microsoft.com/office/drawing/2014/main" id="{621BBA10-1CCD-45A2-B84D-8FAF3B16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3" name="Oval 20">
            <a:extLst>
              <a:ext uri="{FF2B5EF4-FFF2-40B4-BE49-F238E27FC236}">
                <a16:creationId xmlns:a16="http://schemas.microsoft.com/office/drawing/2014/main" id="{FDD882E9-7E07-4A30-8A0F-DC85F0803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4" name="Oval 19">
            <a:extLst>
              <a:ext uri="{FF2B5EF4-FFF2-40B4-BE49-F238E27FC236}">
                <a16:creationId xmlns:a16="http://schemas.microsoft.com/office/drawing/2014/main" id="{30995E46-2479-4373-B450-9209A25B8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id="{84531A80-0BDB-49D1-91E3-F949A1CA1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6" name="Oval 17">
            <a:extLst>
              <a:ext uri="{FF2B5EF4-FFF2-40B4-BE49-F238E27FC236}">
                <a16:creationId xmlns:a16="http://schemas.microsoft.com/office/drawing/2014/main" id="{C10076FA-169D-42F2-BEDD-ED5868BE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7" name="Oval 16">
            <a:extLst>
              <a:ext uri="{FF2B5EF4-FFF2-40B4-BE49-F238E27FC236}">
                <a16:creationId xmlns:a16="http://schemas.microsoft.com/office/drawing/2014/main" id="{A192C3AF-C0C0-458F-BB26-AA6FCEF1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48" name="Oval 15">
            <a:extLst>
              <a:ext uri="{FF2B5EF4-FFF2-40B4-BE49-F238E27FC236}">
                <a16:creationId xmlns:a16="http://schemas.microsoft.com/office/drawing/2014/main" id="{E6500555-AD86-4359-9BC6-0CEEF0E1C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9" name="Oval 14">
            <a:extLst>
              <a:ext uri="{FF2B5EF4-FFF2-40B4-BE49-F238E27FC236}">
                <a16:creationId xmlns:a16="http://schemas.microsoft.com/office/drawing/2014/main" id="{412D83E0-2D47-41A7-80AC-41DA480F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0" name="Oval 13">
            <a:extLst>
              <a:ext uri="{FF2B5EF4-FFF2-40B4-BE49-F238E27FC236}">
                <a16:creationId xmlns:a16="http://schemas.microsoft.com/office/drawing/2014/main" id="{163951D7-EC36-4DC0-9FE6-0913F5B5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062CA396-81BC-4755-89A3-83C8EFA65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2" name="Oval 11">
            <a:extLst>
              <a:ext uri="{FF2B5EF4-FFF2-40B4-BE49-F238E27FC236}">
                <a16:creationId xmlns:a16="http://schemas.microsoft.com/office/drawing/2014/main" id="{251B4C8D-7083-4168-AD04-D71EEDFC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id="{616F0909-BB5B-48BF-BC53-55AC7558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4" name="Oval 9">
            <a:extLst>
              <a:ext uri="{FF2B5EF4-FFF2-40B4-BE49-F238E27FC236}">
                <a16:creationId xmlns:a16="http://schemas.microsoft.com/office/drawing/2014/main" id="{95C786CD-63D8-4506-ACC8-DBC95EE7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5" name="Oval 8">
            <a:extLst>
              <a:ext uri="{FF2B5EF4-FFF2-40B4-BE49-F238E27FC236}">
                <a16:creationId xmlns:a16="http://schemas.microsoft.com/office/drawing/2014/main" id="{2C7A1E74-3B57-49BC-9B1C-B02EBCDF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C4F0E904-1277-4635-9BEE-4764174A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4F8C2069-5DF6-4549-9230-76AD5B60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id="{79FF76D5-2897-4D18-89CF-09A35B40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9" name="Oval 4">
            <a:extLst>
              <a:ext uri="{FF2B5EF4-FFF2-40B4-BE49-F238E27FC236}">
                <a16:creationId xmlns:a16="http://schemas.microsoft.com/office/drawing/2014/main" id="{DEFE66FC-D78C-4C19-AE02-EF2B0656D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FCA05FD3-B7ED-4C65-AC77-C5AD2205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1" name="Oval 32">
            <a:extLst>
              <a:ext uri="{FF2B5EF4-FFF2-40B4-BE49-F238E27FC236}">
                <a16:creationId xmlns:a16="http://schemas.microsoft.com/office/drawing/2014/main" id="{906F197F-DEDC-4F57-80FB-D1E116B8B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62" name="Oval 31">
            <a:extLst>
              <a:ext uri="{FF2B5EF4-FFF2-40B4-BE49-F238E27FC236}">
                <a16:creationId xmlns:a16="http://schemas.microsoft.com/office/drawing/2014/main" id="{7E19335F-7E1E-4AF7-959A-76D9F883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63" name="Oval 30">
            <a:extLst>
              <a:ext uri="{FF2B5EF4-FFF2-40B4-BE49-F238E27FC236}">
                <a16:creationId xmlns:a16="http://schemas.microsoft.com/office/drawing/2014/main" id="{4ECE1F97-AD65-4575-A35F-BC14DD636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64" name="Oval 29">
            <a:extLst>
              <a:ext uri="{FF2B5EF4-FFF2-40B4-BE49-F238E27FC236}">
                <a16:creationId xmlns:a16="http://schemas.microsoft.com/office/drawing/2014/main" id="{9614B33D-C036-4E13-924A-54D776DB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65" name="Oval 28">
            <a:extLst>
              <a:ext uri="{FF2B5EF4-FFF2-40B4-BE49-F238E27FC236}">
                <a16:creationId xmlns:a16="http://schemas.microsoft.com/office/drawing/2014/main" id="{7311294C-3C16-4DFA-9965-18EC993D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66" name="Oval 27">
            <a:extLst>
              <a:ext uri="{FF2B5EF4-FFF2-40B4-BE49-F238E27FC236}">
                <a16:creationId xmlns:a16="http://schemas.microsoft.com/office/drawing/2014/main" id="{A33782F2-87FA-4E61-BB33-442965CB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67" name="Oval 26">
            <a:extLst>
              <a:ext uri="{FF2B5EF4-FFF2-40B4-BE49-F238E27FC236}">
                <a16:creationId xmlns:a16="http://schemas.microsoft.com/office/drawing/2014/main" id="{FF269E30-8F38-4260-911E-D93B2431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62E23B2-394F-4B9D-B584-C56D8B396C79}"/>
              </a:ext>
            </a:extLst>
          </p:cNvPr>
          <p:cNvSpPr/>
          <p:nvPr/>
        </p:nvSpPr>
        <p:spPr>
          <a:xfrm>
            <a:off x="4327453" y="3389083"/>
            <a:ext cx="4287381" cy="923330"/>
          </a:xfrm>
          <a:prstGeom prst="rect">
            <a:avLst/>
          </a:prstGeom>
          <a:solidFill>
            <a:srgbClr val="ED6A6B"/>
          </a:solidFill>
        </p:spPr>
        <p:txBody>
          <a:bodyPr wrap="square" lIns="36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are now going to stand up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do quick marching on the spot for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40 seconds.</a:t>
            </a:r>
          </a:p>
        </p:txBody>
      </p:sp>
      <p:sp>
        <p:nvSpPr>
          <p:cNvPr id="68" name="Oval 25">
            <a:extLst>
              <a:ext uri="{FF2B5EF4-FFF2-40B4-BE49-F238E27FC236}">
                <a16:creationId xmlns:a16="http://schemas.microsoft.com/office/drawing/2014/main" id="{49F590C0-3B4B-4119-BC3C-412BF35C9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69" name="Oval 24">
            <a:extLst>
              <a:ext uri="{FF2B5EF4-FFF2-40B4-BE49-F238E27FC236}">
                <a16:creationId xmlns:a16="http://schemas.microsoft.com/office/drawing/2014/main" id="{10921A4A-4191-4A2B-82B8-4A326953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70" name="Oval 23">
            <a:extLst>
              <a:ext uri="{FF2B5EF4-FFF2-40B4-BE49-F238E27FC236}">
                <a16:creationId xmlns:a16="http://schemas.microsoft.com/office/drawing/2014/main" id="{D0F58E13-88E4-4AFC-9EDE-170B2F97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90266F-DEAF-439A-B2B5-05E6C26B9165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3301"/>
            </a:avLst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1CAF59C-EB10-4D67-8597-8F78B477163D}"/>
              </a:ext>
            </a:extLst>
          </p:cNvPr>
          <p:cNvSpPr/>
          <p:nvPr/>
        </p:nvSpPr>
        <p:spPr>
          <a:xfrm>
            <a:off x="5232130" y="3652222"/>
            <a:ext cx="2326117" cy="442674"/>
          </a:xfrm>
          <a:prstGeom prst="roundRect">
            <a:avLst/>
          </a:prstGeom>
          <a:solidFill>
            <a:srgbClr val="ED6A6B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March on the spot.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26DB3C6-175D-4FB3-B49D-0D8EF32A7F43}"/>
              </a:ext>
            </a:extLst>
          </p:cNvPr>
          <p:cNvSpPr/>
          <p:nvPr/>
        </p:nvSpPr>
        <p:spPr>
          <a:xfrm>
            <a:off x="5100651" y="3538503"/>
            <a:ext cx="2550020" cy="742117"/>
          </a:xfrm>
          <a:prstGeom prst="roundRect">
            <a:avLst>
              <a:gd name="adj" fmla="val 9169"/>
            </a:avLst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Make sure you have plenty of room.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4580AE6-0527-408B-AADA-0D29E2747DED}"/>
              </a:ext>
            </a:extLst>
          </p:cNvPr>
          <p:cNvSpPr/>
          <p:nvPr/>
        </p:nvSpPr>
        <p:spPr>
          <a:xfrm>
            <a:off x="5107254" y="3699832"/>
            <a:ext cx="2550020" cy="419457"/>
          </a:xfrm>
          <a:prstGeom prst="roundRect">
            <a:avLst>
              <a:gd name="adj" fmla="val 9169"/>
            </a:avLst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Lift your knees up.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E59ED43-7892-42DF-A36F-3F1318CB15D3}"/>
              </a:ext>
            </a:extLst>
          </p:cNvPr>
          <p:cNvSpPr/>
          <p:nvPr/>
        </p:nvSpPr>
        <p:spPr>
          <a:xfrm>
            <a:off x="5107254" y="3697672"/>
            <a:ext cx="2550020" cy="419457"/>
          </a:xfrm>
          <a:prstGeom prst="roundRect">
            <a:avLst>
              <a:gd name="adj" fmla="val 9169"/>
            </a:avLst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Pump your arms. 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DA5A25D-204C-44F4-BC10-289DA59C83DB}"/>
              </a:ext>
            </a:extLst>
          </p:cNvPr>
          <p:cNvSpPr/>
          <p:nvPr/>
        </p:nvSpPr>
        <p:spPr>
          <a:xfrm>
            <a:off x="5107254" y="3536341"/>
            <a:ext cx="2550020" cy="742117"/>
          </a:xfrm>
          <a:prstGeom prst="roundRect">
            <a:avLst>
              <a:gd name="adj" fmla="val 9169"/>
            </a:avLst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Keep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back straight. 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562EE84-5AE7-4A6A-8EE9-9BB8E44E2277}"/>
              </a:ext>
            </a:extLst>
          </p:cNvPr>
          <p:cNvSpPr/>
          <p:nvPr/>
        </p:nvSpPr>
        <p:spPr>
          <a:xfrm>
            <a:off x="5096071" y="3536341"/>
            <a:ext cx="2550020" cy="742117"/>
          </a:xfrm>
          <a:prstGeom prst="roundRect">
            <a:avLst>
              <a:gd name="adj" fmla="val 9169"/>
            </a:avLst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How high can you lift your knees up? 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58BC8EB-AFAD-41FC-B5A4-81F24493BCE0}"/>
              </a:ext>
            </a:extLst>
          </p:cNvPr>
          <p:cNvSpPr/>
          <p:nvPr/>
        </p:nvSpPr>
        <p:spPr>
          <a:xfrm>
            <a:off x="5107254" y="3536341"/>
            <a:ext cx="2550020" cy="742117"/>
          </a:xfrm>
          <a:prstGeom prst="roundRect">
            <a:avLst>
              <a:gd name="adj" fmla="val 9169"/>
            </a:avLst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Push your knees as high as you can.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D170BF-0088-4C7F-AA7A-C8E67AF57AFD}"/>
              </a:ext>
            </a:extLst>
          </p:cNvPr>
          <p:cNvSpPr/>
          <p:nvPr/>
        </p:nvSpPr>
        <p:spPr>
          <a:xfrm>
            <a:off x="5388561" y="3506219"/>
            <a:ext cx="1818861" cy="721750"/>
          </a:xfrm>
          <a:prstGeom prst="roundRect">
            <a:avLst>
              <a:gd name="adj" fmla="val 15290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Well Done!</a:t>
            </a:r>
            <a:endParaRPr lang="en-GB" sz="2400" dirty="0"/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CA5C2147-C64E-4B36-B958-16C5B66339BC}"/>
              </a:ext>
            </a:extLst>
          </p:cNvPr>
          <p:cNvSpPr/>
          <p:nvPr/>
        </p:nvSpPr>
        <p:spPr>
          <a:xfrm>
            <a:off x="3291761" y="2203971"/>
            <a:ext cx="2905087" cy="821685"/>
          </a:xfrm>
          <a:prstGeom prst="wedgeRoundRectCallout">
            <a:avLst>
              <a:gd name="adj1" fmla="val 53785"/>
              <a:gd name="adj2" fmla="val 20428"/>
              <a:gd name="adj3" fmla="val 16667"/>
            </a:avLst>
          </a:prstGeom>
          <a:solidFill>
            <a:srgbClr val="FECC2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</a:rPr>
              <a:t>Talk to a partner about how your body now feels.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2B2FA-D785-4505-BFE8-9CC1F573E5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0"/>
          <a:stretch/>
        </p:blipFill>
        <p:spPr>
          <a:xfrm flipH="1">
            <a:off x="5877134" y="1988191"/>
            <a:ext cx="2431775" cy="4365251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C05E45C6-66F7-4402-BD5B-0680F0B84ECB}"/>
              </a:ext>
            </a:extLst>
          </p:cNvPr>
          <p:cNvSpPr/>
          <p:nvPr/>
        </p:nvSpPr>
        <p:spPr>
          <a:xfrm>
            <a:off x="2785145" y="2203970"/>
            <a:ext cx="3411703" cy="821685"/>
          </a:xfrm>
          <a:prstGeom prst="wedgeRoundRectCallout">
            <a:avLst>
              <a:gd name="adj1" fmla="val 53785"/>
              <a:gd name="adj2" fmla="val 20428"/>
              <a:gd name="adj3" fmla="val 16667"/>
            </a:avLst>
          </a:prstGeom>
          <a:solidFill>
            <a:srgbClr val="92CA5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think of some reasons why exercise is important?</a:t>
            </a: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71262556-9E42-4C2E-B62A-8B0EA6AB9113}"/>
              </a:ext>
            </a:extLst>
          </p:cNvPr>
          <p:cNvSpPr/>
          <p:nvPr/>
        </p:nvSpPr>
        <p:spPr>
          <a:xfrm>
            <a:off x="3179209" y="2060514"/>
            <a:ext cx="3024242" cy="1016824"/>
          </a:xfrm>
          <a:prstGeom prst="wedgeRoundRectCallout">
            <a:avLst>
              <a:gd name="adj1" fmla="val 53785"/>
              <a:gd name="adj2" fmla="val 20428"/>
              <a:gd name="adj3" fmla="val 16667"/>
            </a:avLst>
          </a:prstGeom>
          <a:solidFill>
            <a:srgbClr val="F4980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We are now going to learn more about how exercise helps our bodies.  </a:t>
            </a:r>
          </a:p>
        </p:txBody>
      </p:sp>
    </p:spTree>
    <p:extLst>
      <p:ext uri="{BB962C8B-B14F-4D97-AF65-F5344CB8AC3E}">
        <p14:creationId xmlns:p14="http://schemas.microsoft.com/office/powerpoint/2010/main" val="1267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6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6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6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8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8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9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9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9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1500"/>
                            </p:stCondLst>
                            <p:childTnLst>
                              <p:par>
                                <p:cTn id="20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21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6500"/>
                            </p:stCondLst>
                            <p:childTnLst>
                              <p:par>
                                <p:cTn id="22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80" grpId="0" animBg="1"/>
      <p:bldP spid="80" grpId="1" animBg="1"/>
      <p:bldP spid="68" grpId="0" animBg="1"/>
      <p:bldP spid="69" grpId="0" animBg="1"/>
      <p:bldP spid="70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4" grpId="0" animBg="1"/>
      <p:bldP spid="88" grpId="0" animBg="1"/>
      <p:bldP spid="88" grpId="1" animBg="1"/>
      <p:bldP spid="72" grpId="0" animBg="1"/>
      <p:bldP spid="72" grpId="1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Your Body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ECFE7C-D68E-41A0-AD89-C6CB8A430784}"/>
              </a:ext>
            </a:extLst>
          </p:cNvPr>
          <p:cNvSpPr/>
          <p:nvPr/>
        </p:nvSpPr>
        <p:spPr>
          <a:xfrm>
            <a:off x="623998" y="1591159"/>
            <a:ext cx="7897701" cy="4703860"/>
          </a:xfrm>
          <a:prstGeom prst="roundRect">
            <a:avLst>
              <a:gd name="adj" fmla="val 1671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8573D-83DD-47A7-BBEC-19BE80081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 t="2" r="10577" b="52839"/>
          <a:stretch/>
        </p:blipFill>
        <p:spPr>
          <a:xfrm>
            <a:off x="494950" y="1339383"/>
            <a:ext cx="8127537" cy="5019675"/>
          </a:xfrm>
          <a:prstGeom prst="roundRect">
            <a:avLst>
              <a:gd name="adj" fmla="val 1821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4F4222-6273-409E-ACAC-13DA6515E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3" b="38906"/>
          <a:stretch/>
        </p:blipFill>
        <p:spPr>
          <a:xfrm>
            <a:off x="4515694" y="2443112"/>
            <a:ext cx="4068786" cy="3904512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F4DE3E2-9C1D-4978-9EEB-924FE146EF13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263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77BEF-1918-4B7B-89CD-2DDB6333B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63" y="3677852"/>
            <a:ext cx="908285" cy="10200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5EB2837-8C0A-4485-807B-891788E67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44" y="2314640"/>
            <a:ext cx="974531" cy="2532943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31F5667-E17F-42D0-91B9-453450EC5207}"/>
              </a:ext>
            </a:extLst>
          </p:cNvPr>
          <p:cNvSpPr/>
          <p:nvPr/>
        </p:nvSpPr>
        <p:spPr>
          <a:xfrm>
            <a:off x="4042090" y="4388850"/>
            <a:ext cx="3434952" cy="762698"/>
          </a:xfrm>
          <a:prstGeom prst="wedgeRoundRectCallout">
            <a:avLst>
              <a:gd name="adj1" fmla="val 33026"/>
              <a:gd name="adj2" fmla="val -64265"/>
              <a:gd name="adj3" fmla="val 16667"/>
            </a:avLst>
          </a:prstGeom>
          <a:solidFill>
            <a:srgbClr val="FECC2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Here are some of the important parts of your body.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9394060-D7CD-483D-9EDE-72BA27032777}"/>
              </a:ext>
            </a:extLst>
          </p:cNvPr>
          <p:cNvSpPr/>
          <p:nvPr/>
        </p:nvSpPr>
        <p:spPr>
          <a:xfrm>
            <a:off x="1622702" y="2314639"/>
            <a:ext cx="947208" cy="408623"/>
          </a:xfrm>
          <a:prstGeom prst="roundRect">
            <a:avLst/>
          </a:prstGeom>
          <a:solidFill>
            <a:srgbClr val="F49808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Heart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FC0A004F-542E-414A-B1AC-85A239E676E6}"/>
              </a:ext>
            </a:extLst>
          </p:cNvPr>
          <p:cNvSpPr/>
          <p:nvPr/>
        </p:nvSpPr>
        <p:spPr>
          <a:xfrm>
            <a:off x="4237370" y="4704996"/>
            <a:ext cx="3156141" cy="762698"/>
          </a:xfrm>
          <a:prstGeom prst="wedgeRoundRectCallout">
            <a:avLst>
              <a:gd name="adj1" fmla="val 32538"/>
              <a:gd name="adj2" fmla="val -65365"/>
              <a:gd name="adj3" fmla="val 16667"/>
            </a:avLst>
          </a:prstGeom>
          <a:solidFill>
            <a:srgbClr val="92CA5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Can you identify what each one is?</a:t>
            </a:r>
            <a:endParaRPr lang="en-GB" altLang="en-US" dirty="0">
              <a:solidFill>
                <a:schemeClr val="tx1"/>
              </a:solidFill>
            </a:endParaRP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A6406AAA-C120-4796-9DB1-EAFE34523BB1}"/>
              </a:ext>
            </a:extLst>
          </p:cNvPr>
          <p:cNvCxnSpPr>
            <a:cxnSpLocks/>
            <a:stCxn id="56" idx="2"/>
          </p:cNvCxnSpPr>
          <p:nvPr/>
        </p:nvCxnSpPr>
        <p:spPr>
          <a:xfrm rot="5400000">
            <a:off x="1591414" y="2512414"/>
            <a:ext cx="294045" cy="715740"/>
          </a:xfrm>
          <a:prstGeom prst="bentConnector2">
            <a:avLst/>
          </a:prstGeom>
          <a:ln w="28575">
            <a:solidFill>
              <a:srgbClr val="F4980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C681252-8DF6-4D86-9BE7-EC744765F72F}"/>
              </a:ext>
            </a:extLst>
          </p:cNvPr>
          <p:cNvSpPr/>
          <p:nvPr/>
        </p:nvSpPr>
        <p:spPr>
          <a:xfrm>
            <a:off x="781122" y="3683782"/>
            <a:ext cx="947208" cy="408623"/>
          </a:xfrm>
          <a:prstGeom prst="roundRect">
            <a:avLst/>
          </a:prstGeom>
          <a:solidFill>
            <a:srgbClr val="F49808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Lungs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5E2A4042-8E3E-4A9D-8C67-5517F99ED54D}"/>
              </a:ext>
            </a:extLst>
          </p:cNvPr>
          <p:cNvCxnSpPr>
            <a:cxnSpLocks/>
            <a:stCxn id="65" idx="2"/>
          </p:cNvCxnSpPr>
          <p:nvPr/>
        </p:nvCxnSpPr>
        <p:spPr>
          <a:xfrm rot="16200000" flipH="1">
            <a:off x="1382253" y="3964878"/>
            <a:ext cx="347598" cy="602652"/>
          </a:xfrm>
          <a:prstGeom prst="bentConnector2">
            <a:avLst/>
          </a:prstGeom>
          <a:ln w="28575">
            <a:solidFill>
              <a:srgbClr val="F4980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9F47206-F4E8-4219-B4DC-97F82B501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8" y="2326728"/>
            <a:ext cx="808419" cy="1106200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F94802-84DF-4E5C-96D7-F50284747484}"/>
              </a:ext>
            </a:extLst>
          </p:cNvPr>
          <p:cNvSpPr/>
          <p:nvPr/>
        </p:nvSpPr>
        <p:spPr>
          <a:xfrm>
            <a:off x="3389111" y="2219380"/>
            <a:ext cx="947208" cy="408623"/>
          </a:xfrm>
          <a:prstGeom prst="roundRect">
            <a:avLst/>
          </a:prstGeom>
          <a:solidFill>
            <a:srgbClr val="F49808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Bones</a:t>
            </a:r>
          </a:p>
        </p:txBody>
      </p: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07827646-2386-4ACA-8B8C-A8DE9692BA7B}"/>
              </a:ext>
            </a:extLst>
          </p:cNvPr>
          <p:cNvCxnSpPr>
            <a:cxnSpLocks/>
            <a:stCxn id="68" idx="2"/>
          </p:cNvCxnSpPr>
          <p:nvPr/>
        </p:nvCxnSpPr>
        <p:spPr>
          <a:xfrm rot="5400000">
            <a:off x="3358886" y="2493278"/>
            <a:ext cx="369104" cy="638554"/>
          </a:xfrm>
          <a:prstGeom prst="bentConnector2">
            <a:avLst/>
          </a:prstGeom>
          <a:ln w="28575">
            <a:solidFill>
              <a:srgbClr val="F4980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34A7698-8188-435C-BDDD-19F2F10A5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78" y="2314640"/>
            <a:ext cx="960295" cy="2495207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6B8D876-D7E5-4924-812F-ADBDC458C28B}"/>
              </a:ext>
            </a:extLst>
          </p:cNvPr>
          <p:cNvSpPr/>
          <p:nvPr/>
        </p:nvSpPr>
        <p:spPr>
          <a:xfrm>
            <a:off x="3307058" y="3943131"/>
            <a:ext cx="1039862" cy="408623"/>
          </a:xfrm>
          <a:prstGeom prst="roundRect">
            <a:avLst/>
          </a:prstGeom>
          <a:solidFill>
            <a:srgbClr val="F49808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Muscles</a:t>
            </a:r>
          </a:p>
        </p:txBody>
      </p: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B4716087-745A-4129-AC88-6C1315B0004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58005" y="3841950"/>
            <a:ext cx="308128" cy="286681"/>
          </a:xfrm>
          <a:prstGeom prst="bentConnector2">
            <a:avLst/>
          </a:prstGeom>
          <a:ln w="28575">
            <a:solidFill>
              <a:srgbClr val="F4980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3F8A1175-1C8B-46C8-9CF7-88B7A0AD37F0}"/>
              </a:ext>
            </a:extLst>
          </p:cNvPr>
          <p:cNvSpPr/>
          <p:nvPr/>
        </p:nvSpPr>
        <p:spPr>
          <a:xfrm>
            <a:off x="5377982" y="4223084"/>
            <a:ext cx="2015529" cy="586763"/>
          </a:xfrm>
          <a:prstGeom prst="wedgeRoundRectCallout">
            <a:avLst>
              <a:gd name="adj1" fmla="val 26711"/>
              <a:gd name="adj2" fmla="val -81092"/>
              <a:gd name="adj3" fmla="val 16667"/>
            </a:avLst>
          </a:prstGeom>
          <a:solidFill>
            <a:srgbClr val="F4980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Were you right? </a:t>
            </a:r>
          </a:p>
        </p:txBody>
      </p:sp>
    </p:spTree>
    <p:extLst>
      <p:ext uri="{BB962C8B-B14F-4D97-AF65-F5344CB8AC3E}">
        <p14:creationId xmlns:p14="http://schemas.microsoft.com/office/powerpoint/2010/main" val="5078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56" grpId="0" animBg="1"/>
      <p:bldP spid="58" grpId="0" animBg="1"/>
      <p:bldP spid="58" grpId="1" animBg="1"/>
      <p:bldP spid="65" grpId="0" animBg="1"/>
      <p:bldP spid="68" grpId="0" animBg="1"/>
      <p:bldP spid="73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Your Body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99B4C-0BD2-430D-B727-D89088B3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t="7968" r="29051" b="5818"/>
          <a:stretch/>
        </p:blipFill>
        <p:spPr>
          <a:xfrm>
            <a:off x="515422" y="1328839"/>
            <a:ext cx="3464653" cy="5024603"/>
          </a:xfrm>
          <a:prstGeom prst="roundRect">
            <a:avLst>
              <a:gd name="adj" fmla="val 2167"/>
            </a:avLst>
          </a:prstGeom>
          <a:ln w="3810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0A79D3-1858-4533-9016-929B18035E2C}"/>
              </a:ext>
            </a:extLst>
          </p:cNvPr>
          <p:cNvSpPr/>
          <p:nvPr/>
        </p:nvSpPr>
        <p:spPr>
          <a:xfrm>
            <a:off x="515422" y="1506757"/>
            <a:ext cx="3464653" cy="646331"/>
          </a:xfrm>
          <a:prstGeom prst="rect">
            <a:avLst/>
          </a:prstGeom>
          <a:solidFill>
            <a:srgbClr val="92CA56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dirty="0"/>
              <a:t>Each part of your body has a very important job.</a:t>
            </a:r>
            <a:endParaRPr lang="en-GB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85CE2-B156-4240-B760-D2DD8048D4F2}"/>
              </a:ext>
            </a:extLst>
          </p:cNvPr>
          <p:cNvSpPr/>
          <p:nvPr/>
        </p:nvSpPr>
        <p:spPr>
          <a:xfrm>
            <a:off x="515422" y="2323145"/>
            <a:ext cx="3464653" cy="646331"/>
          </a:xfrm>
          <a:prstGeom prst="rect">
            <a:avLst/>
          </a:prstGeom>
          <a:solidFill>
            <a:srgbClr val="92CA56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know what any of the jobs are?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047E6-1250-41A2-9C89-252468150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48043" r="40625" b="8322"/>
          <a:stretch/>
        </p:blipFill>
        <p:spPr>
          <a:xfrm>
            <a:off x="515422" y="3724611"/>
            <a:ext cx="3464653" cy="246934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4194B60-DDD0-486D-A646-46B2505BBFDD}"/>
              </a:ext>
            </a:extLst>
          </p:cNvPr>
          <p:cNvSpPr/>
          <p:nvPr/>
        </p:nvSpPr>
        <p:spPr>
          <a:xfrm>
            <a:off x="3725182" y="1655068"/>
            <a:ext cx="4304137" cy="721340"/>
          </a:xfrm>
          <a:prstGeom prst="roundRect">
            <a:avLst>
              <a:gd name="adj" fmla="val 19013"/>
            </a:avLst>
          </a:prstGeom>
          <a:solidFill>
            <a:srgbClr val="FECC23"/>
          </a:solidFill>
        </p:spPr>
        <p:txBody>
          <a:bodyPr wrap="square" lIns="32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Your bones support your body to give it structure.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38E7262-1A64-43D8-8BAC-0E0C2F2BA74B}"/>
              </a:ext>
            </a:extLst>
          </p:cNvPr>
          <p:cNvSpPr/>
          <p:nvPr/>
        </p:nvSpPr>
        <p:spPr>
          <a:xfrm>
            <a:off x="3725182" y="2473512"/>
            <a:ext cx="4304137" cy="1030486"/>
          </a:xfrm>
          <a:prstGeom prst="roundRect">
            <a:avLst>
              <a:gd name="adj" fmla="val 19013"/>
            </a:avLst>
          </a:prstGeom>
          <a:solidFill>
            <a:srgbClr val="FECC23"/>
          </a:solidFill>
        </p:spPr>
        <p:txBody>
          <a:bodyPr wrap="square" lIns="32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Your muscles help you to move. They work with your bones to give your body power and strength.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7ED61A-C956-46C5-A78E-B2717D9E88FE}"/>
              </a:ext>
            </a:extLst>
          </p:cNvPr>
          <p:cNvCxnSpPr>
            <a:cxnSpLocks/>
          </p:cNvCxnSpPr>
          <p:nvPr/>
        </p:nvCxnSpPr>
        <p:spPr>
          <a:xfrm>
            <a:off x="3967993" y="1317072"/>
            <a:ext cx="7905" cy="5036370"/>
          </a:xfrm>
          <a:prstGeom prst="line">
            <a:avLst/>
          </a:prstGeom>
          <a:ln w="38100">
            <a:solidFill>
              <a:srgbClr val="92C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31BBE143-EC2E-4CC9-AF06-3E18EEB57352}"/>
              </a:ext>
            </a:extLst>
          </p:cNvPr>
          <p:cNvSpPr/>
          <p:nvPr/>
        </p:nvSpPr>
        <p:spPr>
          <a:xfrm rot="16200000">
            <a:off x="-281311" y="2104134"/>
            <a:ext cx="5036371" cy="3462243"/>
          </a:xfrm>
          <a:prstGeom prst="round2SameRect">
            <a:avLst>
              <a:gd name="adj1" fmla="val 5764"/>
              <a:gd name="adj2" fmla="val 0"/>
            </a:avLst>
          </a:prstGeom>
          <a:solidFill>
            <a:srgbClr val="FCE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15A7B1-AFB1-4931-8F33-F40F1A7F0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14" y="2148954"/>
            <a:ext cx="1370968" cy="356228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EA76D3B-C01D-4946-B601-70D0DC377A5E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3301"/>
            </a:avLst>
          </a:prstGeom>
          <a:noFill/>
          <a:ln w="28575">
            <a:solidFill>
              <a:srgbClr val="92C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EE515-320C-4425-A594-C2873EA3E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75" y="2110477"/>
            <a:ext cx="1130440" cy="15468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3A2FC3-5BF0-4032-BC4E-1AD7432E0671}"/>
              </a:ext>
            </a:extLst>
          </p:cNvPr>
          <p:cNvSpPr/>
          <p:nvPr/>
        </p:nvSpPr>
        <p:spPr>
          <a:xfrm>
            <a:off x="5318915" y="2354837"/>
            <a:ext cx="3303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Your heart pumps blood around your body to carry oxygen and other important things that you need.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89FE5-A3CA-41C1-BB1C-CAEFD83B0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61" y="3646504"/>
            <a:ext cx="1699214" cy="19083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D98E22-328A-4813-9D7D-73944843B04A}"/>
              </a:ext>
            </a:extLst>
          </p:cNvPr>
          <p:cNvSpPr/>
          <p:nvPr/>
        </p:nvSpPr>
        <p:spPr>
          <a:xfrm>
            <a:off x="4266458" y="4259240"/>
            <a:ext cx="2613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Your lungs allow you to breathe. You breathe in oxygen and breathe out carbon dioxide.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005888-48C7-450B-BC1B-68C692EFD4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3"/>
          <a:stretch/>
        </p:blipFill>
        <p:spPr>
          <a:xfrm>
            <a:off x="876814" y="1904301"/>
            <a:ext cx="1717122" cy="4449141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0050F2D-877A-4ADB-9EB8-E54F4231E173}"/>
              </a:ext>
            </a:extLst>
          </p:cNvPr>
          <p:cNvSpPr/>
          <p:nvPr/>
        </p:nvSpPr>
        <p:spPr>
          <a:xfrm>
            <a:off x="2479917" y="2955001"/>
            <a:ext cx="2727586" cy="1217111"/>
          </a:xfrm>
          <a:prstGeom prst="wedgeRoundRectCallout">
            <a:avLst>
              <a:gd name="adj1" fmla="val -57089"/>
              <a:gd name="adj2" fmla="val -20153"/>
              <a:gd name="adj3" fmla="val 16667"/>
            </a:avLst>
          </a:prstGeom>
          <a:solidFill>
            <a:srgbClr val="FECC2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put your hand on your chest and feel your heart beating?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972FA9-3472-42BE-B4C1-2BD7395ED701}"/>
              </a:ext>
            </a:extLst>
          </p:cNvPr>
          <p:cNvGrpSpPr/>
          <p:nvPr/>
        </p:nvGrpSpPr>
        <p:grpSpPr>
          <a:xfrm>
            <a:off x="4210809" y="3175775"/>
            <a:ext cx="4121100" cy="3177666"/>
            <a:chOff x="3524149" y="2612754"/>
            <a:chExt cx="4807760" cy="3707131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CD70FC42-29E8-49CA-AAF0-37B68B3BC333}"/>
                </a:ext>
              </a:extLst>
            </p:cNvPr>
            <p:cNvSpPr/>
            <p:nvPr/>
          </p:nvSpPr>
          <p:spPr>
            <a:xfrm>
              <a:off x="3524149" y="3830388"/>
              <a:ext cx="2873535" cy="1271863"/>
            </a:xfrm>
            <a:prstGeom prst="wedgeRoundRectCallout">
              <a:avLst>
                <a:gd name="adj1" fmla="val 57490"/>
                <a:gd name="adj2" fmla="val -21532"/>
                <a:gd name="adj3" fmla="val 16667"/>
              </a:avLst>
            </a:prstGeom>
            <a:solidFill>
              <a:srgbClr val="F4980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Do you know the names of any of the bones in your body?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14B2A1-F53E-4DB9-B9E7-D177AD354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944"/>
            <a:stretch/>
          </p:blipFill>
          <p:spPr>
            <a:xfrm>
              <a:off x="6376695" y="2612754"/>
              <a:ext cx="1955214" cy="370713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6D45385-CD8B-449E-90F1-3189B64EEF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26" y="2109111"/>
            <a:ext cx="1378428" cy="3582728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ACA0774-1330-4023-A7FB-4CA62BEC76A8}"/>
              </a:ext>
            </a:extLst>
          </p:cNvPr>
          <p:cNvSpPr/>
          <p:nvPr/>
        </p:nvSpPr>
        <p:spPr>
          <a:xfrm>
            <a:off x="515422" y="5916110"/>
            <a:ext cx="8107064" cy="433626"/>
          </a:xfrm>
          <a:prstGeom prst="roundRect">
            <a:avLst>
              <a:gd name="adj" fmla="val 25895"/>
            </a:avLst>
          </a:prstGeom>
          <a:solidFill>
            <a:srgbClr val="92CA56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/>
              <a:t>Click here for a fascinating fact!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381DFF9-EEA1-4129-8796-4D75544405F4}"/>
              </a:ext>
            </a:extLst>
          </p:cNvPr>
          <p:cNvSpPr/>
          <p:nvPr/>
        </p:nvSpPr>
        <p:spPr>
          <a:xfrm>
            <a:off x="494950" y="1315893"/>
            <a:ext cx="8127537" cy="5038725"/>
          </a:xfrm>
          <a:prstGeom prst="roundRect">
            <a:avLst>
              <a:gd name="adj" fmla="val 3301"/>
            </a:avLst>
          </a:prstGeom>
          <a:solidFill>
            <a:srgbClr val="92CA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rIns="72000"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800" dirty="0"/>
              <a:t>Did you know that your heart is a muscle?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04A2A5-50EA-4A5D-94D7-67C3BF1C99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07" y="2842226"/>
            <a:ext cx="2168031" cy="29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5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6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33" grpId="0" animBg="1"/>
      <p:bldP spid="40" grpId="0" animBg="1"/>
      <p:bldP spid="31" grpId="0" animBg="1"/>
      <p:bldP spid="12" grpId="0"/>
      <p:bldP spid="12" grpId="1"/>
      <p:bldP spid="13" grpId="0"/>
      <p:bldP spid="13" grpId="1"/>
      <p:bldP spid="28" grpId="0" animBg="1"/>
      <p:bldP spid="28" grpId="1" animBg="1"/>
      <p:bldP spid="39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Help Your Body</a:t>
            </a:r>
            <a:endParaRPr lang="en-GB" sz="36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E16F65-6A65-439C-9C9F-097437D65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12734" r="6024" b="5039"/>
          <a:stretch/>
        </p:blipFill>
        <p:spPr>
          <a:xfrm>
            <a:off x="512026" y="1329271"/>
            <a:ext cx="8110460" cy="5033598"/>
          </a:xfrm>
          <a:prstGeom prst="roundRect">
            <a:avLst>
              <a:gd name="adj" fmla="val 3183"/>
            </a:avLst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FBDE47-2263-42E1-9865-4EC6965442DF}"/>
              </a:ext>
            </a:extLst>
          </p:cNvPr>
          <p:cNvGrpSpPr/>
          <p:nvPr/>
        </p:nvGrpSpPr>
        <p:grpSpPr>
          <a:xfrm>
            <a:off x="488348" y="1325460"/>
            <a:ext cx="3496423" cy="5033598"/>
            <a:chOff x="501461" y="1283313"/>
            <a:chExt cx="3496423" cy="5033598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35D48CC3-F2FA-4620-99A7-2102BBEBFCC0}"/>
                </a:ext>
              </a:extLst>
            </p:cNvPr>
            <p:cNvSpPr/>
            <p:nvPr/>
          </p:nvSpPr>
          <p:spPr>
            <a:xfrm rot="16200000">
              <a:off x="-272299" y="2057073"/>
              <a:ext cx="5033598" cy="3486077"/>
            </a:xfrm>
            <a:prstGeom prst="round2SameRect">
              <a:avLst>
                <a:gd name="adj1" fmla="val 4298"/>
                <a:gd name="adj2" fmla="val 0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179C5B-CF9C-4F01-BBD4-C7B0C7EB7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9011" y="1283314"/>
              <a:ext cx="8873" cy="5027981"/>
            </a:xfrm>
            <a:prstGeom prst="line">
              <a:avLst/>
            </a:prstGeom>
            <a:ln w="38100">
              <a:solidFill>
                <a:srgbClr val="F49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259DD-93C3-45EE-82A4-40A73447FB0E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3301"/>
            </a:avLst>
          </a:prstGeom>
          <a:noFill/>
          <a:ln w="28575">
            <a:solidFill>
              <a:srgbClr val="F49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42AE9F0-0E9E-44AC-8C54-822E7B641BED}"/>
              </a:ext>
            </a:extLst>
          </p:cNvPr>
          <p:cNvSpPr/>
          <p:nvPr/>
        </p:nvSpPr>
        <p:spPr>
          <a:xfrm>
            <a:off x="3999078" y="3195990"/>
            <a:ext cx="4216504" cy="646331"/>
          </a:xfrm>
          <a:prstGeom prst="homePlate">
            <a:avLst/>
          </a:prstGeom>
          <a:solidFill>
            <a:srgbClr val="92CA56"/>
          </a:solidFill>
          <a:ln w="19050">
            <a:solidFill>
              <a:schemeClr val="bg1"/>
            </a:solidFill>
          </a:ln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Exercise builds up your lungs so that they are using the oxygen well. </a:t>
            </a: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0117E16A-48D9-43F2-A267-D773F83A94AC}"/>
              </a:ext>
            </a:extLst>
          </p:cNvPr>
          <p:cNvSpPr/>
          <p:nvPr/>
        </p:nvSpPr>
        <p:spPr>
          <a:xfrm>
            <a:off x="3999078" y="4087650"/>
            <a:ext cx="4216504" cy="646331"/>
          </a:xfrm>
          <a:prstGeom prst="homePlate">
            <a:avLst/>
          </a:prstGeom>
          <a:solidFill>
            <a:srgbClr val="92CA56"/>
          </a:solidFill>
          <a:ln w="19050">
            <a:solidFill>
              <a:schemeClr val="bg1"/>
            </a:solidFill>
          </a:ln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Exercise makes your bones and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muscles stronger. </a:t>
            </a: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0E0F3ADC-5F21-4707-BF97-3E50082D72EA}"/>
              </a:ext>
            </a:extLst>
          </p:cNvPr>
          <p:cNvSpPr/>
          <p:nvPr/>
        </p:nvSpPr>
        <p:spPr>
          <a:xfrm>
            <a:off x="3999078" y="4979309"/>
            <a:ext cx="4216504" cy="646331"/>
          </a:xfrm>
          <a:prstGeom prst="homePlate">
            <a:avLst/>
          </a:prstGeom>
          <a:solidFill>
            <a:srgbClr val="92CA56"/>
          </a:solidFill>
          <a:ln w="19050">
            <a:solidFill>
              <a:schemeClr val="bg1"/>
            </a:solidFill>
          </a:ln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Your heart pumps faster when you are being active.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7DFEEB-2E92-43B2-9405-5384BD0A879A}"/>
              </a:ext>
            </a:extLst>
          </p:cNvPr>
          <p:cNvGrpSpPr/>
          <p:nvPr/>
        </p:nvGrpSpPr>
        <p:grpSpPr>
          <a:xfrm>
            <a:off x="3991374" y="2815669"/>
            <a:ext cx="4292115" cy="2518420"/>
            <a:chOff x="3991374" y="2815669"/>
            <a:chExt cx="4292115" cy="251842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467F31C-BDA7-4884-8BE0-3EBF09A19704}"/>
                </a:ext>
              </a:extLst>
            </p:cNvPr>
            <p:cNvSpPr/>
            <p:nvPr/>
          </p:nvSpPr>
          <p:spPr>
            <a:xfrm>
              <a:off x="3991374" y="2815669"/>
              <a:ext cx="4292115" cy="2518420"/>
            </a:xfrm>
            <a:prstGeom prst="roundRect">
              <a:avLst>
                <a:gd name="adj" fmla="val 35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AA22DCD-C0D8-4397-BB24-8BA21447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4929" y="4245504"/>
              <a:ext cx="804540" cy="90358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2684420-D6F1-469E-B9DF-527B396D9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247" y="3032768"/>
              <a:ext cx="863220" cy="224363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C4754A-DF09-4832-BAAC-915ECDB16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851" y="3076782"/>
              <a:ext cx="716082" cy="97985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46D9AC2-BBF9-4176-9AAE-C0DD7C82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707" y="3044143"/>
              <a:ext cx="850610" cy="2210204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297344-44DD-49DA-A812-A15CAA86D0B8}"/>
              </a:ext>
            </a:extLst>
          </p:cNvPr>
          <p:cNvSpPr/>
          <p:nvPr/>
        </p:nvSpPr>
        <p:spPr>
          <a:xfrm>
            <a:off x="3974425" y="2292029"/>
            <a:ext cx="4309064" cy="715089"/>
          </a:xfrm>
          <a:prstGeom prst="roundRect">
            <a:avLst/>
          </a:prstGeom>
          <a:solidFill>
            <a:schemeClr val="bg1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How do you think exercise helps these parts of your body?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D6B3F5-97FE-4BBF-AE89-E960126281F1}"/>
              </a:ext>
            </a:extLst>
          </p:cNvPr>
          <p:cNvGrpSpPr/>
          <p:nvPr/>
        </p:nvGrpSpPr>
        <p:grpSpPr>
          <a:xfrm>
            <a:off x="299698" y="1853116"/>
            <a:ext cx="3767287" cy="4232880"/>
            <a:chOff x="557283" y="1629593"/>
            <a:chExt cx="4086801" cy="459188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59DFEC0-671F-4AB9-AC5E-4B1E485D7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0" t="1124" r="29813" b="1251"/>
            <a:stretch/>
          </p:blipFill>
          <p:spPr>
            <a:xfrm>
              <a:off x="1520154" y="2105732"/>
              <a:ext cx="3025498" cy="37701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3275C48-8B98-4434-92A4-C4FDE04E6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9" r="14040"/>
            <a:stretch/>
          </p:blipFill>
          <p:spPr>
            <a:xfrm flipH="1">
              <a:off x="787619" y="1771820"/>
              <a:ext cx="891667" cy="36339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CF20254-3684-4065-9884-08DB0689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936" y="1629593"/>
              <a:ext cx="3122148" cy="459188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FECA758-F276-4226-8013-218B8A706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7283" y="1771821"/>
              <a:ext cx="1367699" cy="115052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BC6C967-252F-4492-BA10-4E9BC2F62B57}"/>
              </a:ext>
            </a:extLst>
          </p:cNvPr>
          <p:cNvGrpSpPr/>
          <p:nvPr/>
        </p:nvGrpSpPr>
        <p:grpSpPr>
          <a:xfrm>
            <a:off x="1360266" y="4504750"/>
            <a:ext cx="2408551" cy="974862"/>
            <a:chOff x="1711848" y="4637402"/>
            <a:chExt cx="2721093" cy="974862"/>
          </a:xfrm>
        </p:grpSpPr>
        <p:sp>
          <p:nvSpPr>
            <p:cNvPr id="65" name="Arrow: Pentagon 64">
              <a:extLst>
                <a:ext uri="{FF2B5EF4-FFF2-40B4-BE49-F238E27FC236}">
                  <a16:creationId xmlns:a16="http://schemas.microsoft.com/office/drawing/2014/main" id="{CE28C4DE-7E4B-454F-AE6F-EB59F56D202B}"/>
                </a:ext>
              </a:extLst>
            </p:cNvPr>
            <p:cNvSpPr/>
            <p:nvPr/>
          </p:nvSpPr>
          <p:spPr>
            <a:xfrm>
              <a:off x="1711848" y="4688934"/>
              <a:ext cx="2721093" cy="923330"/>
            </a:xfrm>
            <a:prstGeom prst="homePlate">
              <a:avLst>
                <a:gd name="adj" fmla="val 37165"/>
              </a:avLst>
            </a:prstGeom>
            <a:solidFill>
              <a:srgbClr val="007CB4">
                <a:alpha val="46000"/>
              </a:srgbClr>
            </a:solidFill>
          </p:spPr>
          <p:txBody>
            <a:bodyPr wrap="square" lIns="144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Arrow: Pentagon 59">
              <a:extLst>
                <a:ext uri="{FF2B5EF4-FFF2-40B4-BE49-F238E27FC236}">
                  <a16:creationId xmlns:a16="http://schemas.microsoft.com/office/drawing/2014/main" id="{9504FE94-1EC0-4669-B633-C6A5F3B9EF8B}"/>
                </a:ext>
              </a:extLst>
            </p:cNvPr>
            <p:cNvSpPr/>
            <p:nvPr/>
          </p:nvSpPr>
          <p:spPr>
            <a:xfrm>
              <a:off x="1713925" y="4637402"/>
              <a:ext cx="2697716" cy="923330"/>
            </a:xfrm>
            <a:prstGeom prst="homePlate">
              <a:avLst>
                <a:gd name="adj" fmla="val 37748"/>
              </a:avLst>
            </a:prstGeom>
            <a:solidFill>
              <a:srgbClr val="00A0E8"/>
            </a:solidFill>
          </p:spPr>
          <p:txBody>
            <a:bodyPr wrap="square" l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solidFill>
                    <a:schemeClr val="bg1"/>
                  </a:solidFill>
                </a:rPr>
                <a:t>Exercise is important for your amazing body! 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0375C8C-2D4A-4DF7-BC54-180F50936C1D}"/>
              </a:ext>
            </a:extLst>
          </p:cNvPr>
          <p:cNvSpPr/>
          <p:nvPr/>
        </p:nvSpPr>
        <p:spPr>
          <a:xfrm>
            <a:off x="2342467" y="2339593"/>
            <a:ext cx="1220414" cy="2084119"/>
          </a:xfrm>
          <a:custGeom>
            <a:avLst/>
            <a:gdLst>
              <a:gd name="connsiteX0" fmla="*/ 0 w 1199002"/>
              <a:gd name="connsiteY0" fmla="*/ 0 h 2114747"/>
              <a:gd name="connsiteX1" fmla="*/ 1199002 w 1199002"/>
              <a:gd name="connsiteY1" fmla="*/ 0 h 2114747"/>
              <a:gd name="connsiteX2" fmla="*/ 1199002 w 1199002"/>
              <a:gd name="connsiteY2" fmla="*/ 2114747 h 2114747"/>
              <a:gd name="connsiteX3" fmla="*/ 0 w 1199002"/>
              <a:gd name="connsiteY3" fmla="*/ 2114747 h 2114747"/>
              <a:gd name="connsiteX4" fmla="*/ 0 w 1199002"/>
              <a:gd name="connsiteY4" fmla="*/ 0 h 2114747"/>
              <a:gd name="connsiteX0" fmla="*/ 0 w 1213272"/>
              <a:gd name="connsiteY0" fmla="*/ 0 h 2139915"/>
              <a:gd name="connsiteX1" fmla="*/ 1199002 w 1213272"/>
              <a:gd name="connsiteY1" fmla="*/ 0 h 2139915"/>
              <a:gd name="connsiteX2" fmla="*/ 1199002 w 1213272"/>
              <a:gd name="connsiteY2" fmla="*/ 2114747 h 2139915"/>
              <a:gd name="connsiteX3" fmla="*/ 1213272 w 1213272"/>
              <a:gd name="connsiteY3" fmla="*/ 2139915 h 2139915"/>
              <a:gd name="connsiteX4" fmla="*/ 0 w 1213272"/>
              <a:gd name="connsiteY4" fmla="*/ 0 h 2139915"/>
              <a:gd name="connsiteX0" fmla="*/ 0 w 1199002"/>
              <a:gd name="connsiteY0" fmla="*/ 0 h 2114747"/>
              <a:gd name="connsiteX1" fmla="*/ 1199002 w 1199002"/>
              <a:gd name="connsiteY1" fmla="*/ 0 h 2114747"/>
              <a:gd name="connsiteX2" fmla="*/ 1199002 w 1199002"/>
              <a:gd name="connsiteY2" fmla="*/ 2114747 h 2114747"/>
              <a:gd name="connsiteX3" fmla="*/ 1117645 w 1199002"/>
              <a:gd name="connsiteY3" fmla="*/ 2111298 h 2114747"/>
              <a:gd name="connsiteX4" fmla="*/ 0 w 1199002"/>
              <a:gd name="connsiteY4" fmla="*/ 0 h 2114747"/>
              <a:gd name="connsiteX0" fmla="*/ 0 w 1199002"/>
              <a:gd name="connsiteY0" fmla="*/ 0 h 2114747"/>
              <a:gd name="connsiteX1" fmla="*/ 1199002 w 1199002"/>
              <a:gd name="connsiteY1" fmla="*/ 0 h 2114747"/>
              <a:gd name="connsiteX2" fmla="*/ 1199002 w 1199002"/>
              <a:gd name="connsiteY2" fmla="*/ 2114747 h 2114747"/>
              <a:gd name="connsiteX3" fmla="*/ 1198104 w 1199002"/>
              <a:gd name="connsiteY3" fmla="*/ 2113164 h 2114747"/>
              <a:gd name="connsiteX4" fmla="*/ 0 w 1199002"/>
              <a:gd name="connsiteY4" fmla="*/ 0 h 211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002" h="2114747">
                <a:moveTo>
                  <a:pt x="0" y="0"/>
                </a:moveTo>
                <a:lnTo>
                  <a:pt x="1199002" y="0"/>
                </a:lnTo>
                <a:lnTo>
                  <a:pt x="1199002" y="2114747"/>
                </a:lnTo>
                <a:lnTo>
                  <a:pt x="1198104" y="21131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3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950D37-C221-4328-825A-15AD0CA46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5386"/>
          <a:stretch/>
        </p:blipFill>
        <p:spPr>
          <a:xfrm>
            <a:off x="515420" y="1357460"/>
            <a:ext cx="8099411" cy="4995982"/>
          </a:xfrm>
          <a:prstGeom prst="roundRect">
            <a:avLst>
              <a:gd name="adj" fmla="val 3446"/>
            </a:avLst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Another Important Part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41BAF-4D8C-45C1-B7A3-029B1B143A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0"/>
          <a:stretch/>
        </p:blipFill>
        <p:spPr>
          <a:xfrm flipH="1">
            <a:off x="5877134" y="1988191"/>
            <a:ext cx="2431775" cy="436525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4C7D221-0A5D-4E2A-AD5F-D52F60905701}"/>
              </a:ext>
            </a:extLst>
          </p:cNvPr>
          <p:cNvSpPr/>
          <p:nvPr/>
        </p:nvSpPr>
        <p:spPr>
          <a:xfrm>
            <a:off x="3366522" y="2516716"/>
            <a:ext cx="3107912" cy="627757"/>
          </a:xfrm>
          <a:prstGeom prst="wedgeRoundRectCallout">
            <a:avLst>
              <a:gd name="adj1" fmla="val 53785"/>
              <a:gd name="adj2" fmla="val 20428"/>
              <a:gd name="adj3" fmla="val 16667"/>
            </a:avLst>
          </a:prstGeom>
          <a:solidFill>
            <a:srgbClr val="F4980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</a:t>
            </a:r>
            <a:r>
              <a:rPr lang="en-GB" altLang="en-US" b="1" dirty="0">
                <a:solidFill>
                  <a:schemeClr val="tx1"/>
                </a:solidFill>
              </a:rPr>
              <a:t> think </a:t>
            </a:r>
            <a:r>
              <a:rPr lang="en-GB" altLang="en-US" dirty="0">
                <a:solidFill>
                  <a:schemeClr val="tx1"/>
                </a:solidFill>
              </a:rPr>
              <a:t>what it is?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FDE116-226D-43F7-A14C-2584F6C62E16}"/>
              </a:ext>
            </a:extLst>
          </p:cNvPr>
          <p:cNvSpPr/>
          <p:nvPr/>
        </p:nvSpPr>
        <p:spPr>
          <a:xfrm>
            <a:off x="515421" y="1582698"/>
            <a:ext cx="8099411" cy="369332"/>
          </a:xfrm>
          <a:prstGeom prst="rect">
            <a:avLst/>
          </a:prstGeom>
          <a:solidFill>
            <a:srgbClr val="ED6A6B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also helps another very important part of your body.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1A8A12-DEC7-48A7-8784-33A6DE3A8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8" y="3337681"/>
            <a:ext cx="3212732" cy="25526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25D01-912A-4661-B409-F5969A0C9473}"/>
              </a:ext>
            </a:extLst>
          </p:cNvPr>
          <p:cNvSpPr/>
          <p:nvPr/>
        </p:nvSpPr>
        <p:spPr>
          <a:xfrm>
            <a:off x="1802575" y="5862066"/>
            <a:ext cx="1394167" cy="408623"/>
          </a:xfrm>
          <a:prstGeom prst="roundRect">
            <a:avLst/>
          </a:prstGeom>
          <a:solidFill>
            <a:srgbClr val="ED6A6B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Your brain!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9214AB-7672-4ED6-8947-4CF6F5287205}"/>
              </a:ext>
            </a:extLst>
          </p:cNvPr>
          <p:cNvGrpSpPr/>
          <p:nvPr/>
        </p:nvGrpSpPr>
        <p:grpSpPr>
          <a:xfrm>
            <a:off x="488348" y="1357460"/>
            <a:ext cx="3496423" cy="5001598"/>
            <a:chOff x="501461" y="1283313"/>
            <a:chExt cx="3496423" cy="5033598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6AC7015C-D0D4-4D94-A023-5D82B1A62BA6}"/>
                </a:ext>
              </a:extLst>
            </p:cNvPr>
            <p:cNvSpPr/>
            <p:nvPr/>
          </p:nvSpPr>
          <p:spPr>
            <a:xfrm rot="16200000">
              <a:off x="-272299" y="2057073"/>
              <a:ext cx="5033598" cy="3486077"/>
            </a:xfrm>
            <a:prstGeom prst="round2SameRect">
              <a:avLst>
                <a:gd name="adj1" fmla="val 4298"/>
                <a:gd name="adj2" fmla="val 0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D5C167-CC81-4CF1-81A8-DE2FD079F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9011" y="1283314"/>
              <a:ext cx="8873" cy="5027981"/>
            </a:xfrm>
            <a:prstGeom prst="line">
              <a:avLst/>
            </a:prstGeom>
            <a:ln w="38100">
              <a:solidFill>
                <a:srgbClr val="F49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CBEE35-AFDF-4F50-9AAE-AAC0C26A5FE2}"/>
              </a:ext>
            </a:extLst>
          </p:cNvPr>
          <p:cNvGrpSpPr/>
          <p:nvPr/>
        </p:nvGrpSpPr>
        <p:grpSpPr>
          <a:xfrm>
            <a:off x="299698" y="1476340"/>
            <a:ext cx="4102620" cy="4609656"/>
            <a:chOff x="557283" y="1629593"/>
            <a:chExt cx="4086801" cy="45918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DE3BAE-01EC-4E02-955B-EBF5EA5F9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9" t="1942" r="26750" b="786"/>
            <a:stretch/>
          </p:blipFill>
          <p:spPr>
            <a:xfrm>
              <a:off x="1520154" y="1818930"/>
              <a:ext cx="3025498" cy="41738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B8958A-F57F-40B1-98BA-3CA1DA735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9" r="14040"/>
            <a:stretch/>
          </p:blipFill>
          <p:spPr>
            <a:xfrm flipH="1">
              <a:off x="787619" y="1771820"/>
              <a:ext cx="891667" cy="36339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05C552-4DC1-4725-93D2-F485023AB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936" y="1629593"/>
              <a:ext cx="3122148" cy="459188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50E353-7E20-45EC-899A-E8DE412D5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7283" y="1771821"/>
              <a:ext cx="1367699" cy="115052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6B1657-F9EF-443D-8D77-B3A010CE0B93}"/>
              </a:ext>
            </a:extLst>
          </p:cNvPr>
          <p:cNvGrpSpPr/>
          <p:nvPr/>
        </p:nvGrpSpPr>
        <p:grpSpPr>
          <a:xfrm>
            <a:off x="1450976" y="4341928"/>
            <a:ext cx="2702673" cy="1251861"/>
            <a:chOff x="1706456" y="4637402"/>
            <a:chExt cx="2726485" cy="1251861"/>
          </a:xfrm>
        </p:grpSpPr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C7BA95EB-58B4-4108-AF6B-6A00518A1EAD}"/>
                </a:ext>
              </a:extLst>
            </p:cNvPr>
            <p:cNvSpPr/>
            <p:nvPr/>
          </p:nvSpPr>
          <p:spPr>
            <a:xfrm>
              <a:off x="1706456" y="4688934"/>
              <a:ext cx="2726485" cy="1200329"/>
            </a:xfrm>
            <a:prstGeom prst="homePlate">
              <a:avLst>
                <a:gd name="adj" fmla="val 37165"/>
              </a:avLst>
            </a:prstGeom>
            <a:solidFill>
              <a:srgbClr val="007CB4">
                <a:alpha val="46000"/>
              </a:srgbClr>
            </a:solidFill>
          </p:spPr>
          <p:txBody>
            <a:bodyPr wrap="square" lIns="144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9227C849-C9C6-4C70-BE67-43BF0DDE240C}"/>
                </a:ext>
              </a:extLst>
            </p:cNvPr>
            <p:cNvSpPr/>
            <p:nvPr/>
          </p:nvSpPr>
          <p:spPr>
            <a:xfrm>
              <a:off x="1718125" y="4637402"/>
              <a:ext cx="2693516" cy="1200329"/>
            </a:xfrm>
            <a:prstGeom prst="homePlate">
              <a:avLst>
                <a:gd name="adj" fmla="val 37748"/>
              </a:avLst>
            </a:prstGeom>
            <a:solidFill>
              <a:srgbClr val="00A0E8"/>
            </a:solidFill>
          </p:spPr>
          <p:txBody>
            <a:bodyPr wrap="square" lIns="72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solidFill>
                    <a:schemeClr val="bg1"/>
                  </a:solidFill>
                </a:rPr>
                <a:t>Exercise helps your brain to concentrate so that you can </a:t>
              </a:r>
              <a:br>
                <a:rPr lang="en-GB" altLang="en-US" b="1" dirty="0">
                  <a:solidFill>
                    <a:schemeClr val="bg1"/>
                  </a:solidFill>
                </a:rPr>
              </a:br>
              <a:r>
                <a:rPr lang="en-GB" altLang="en-US" b="1" dirty="0">
                  <a:solidFill>
                    <a:schemeClr val="bg1"/>
                  </a:solidFill>
                </a:rPr>
                <a:t>learn better.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2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844</TotalTime>
  <Words>936</Words>
  <Application>Microsoft Office PowerPoint</Application>
  <PresentationFormat>On-screen Show (4:3)</PresentationFormat>
  <Paragraphs>215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Twinkl</vt:lpstr>
      <vt:lpstr>Tuffy</vt:lpstr>
      <vt:lpstr>Arial</vt:lpstr>
      <vt:lpstr>Sassoon Infant Rg</vt:lpstr>
      <vt:lpstr>Office Theme</vt:lpstr>
      <vt:lpstr>PowerPoint Presentation</vt:lpstr>
      <vt:lpstr>PowerPoint Presentation</vt:lpstr>
      <vt:lpstr>Why We Need to Exercise</vt:lpstr>
      <vt:lpstr>Why We Need to Exercise</vt:lpstr>
      <vt:lpstr>Why We Need to Exercise</vt:lpstr>
      <vt:lpstr>Your Body</vt:lpstr>
      <vt:lpstr>Your Body</vt:lpstr>
      <vt:lpstr>Help Your Body</vt:lpstr>
      <vt:lpstr>Another Important Part</vt:lpstr>
      <vt:lpstr>How Much Should You Exercise?</vt:lpstr>
      <vt:lpstr>How Much Should You Exercise?</vt:lpstr>
      <vt:lpstr>Ready, Set, Go!</vt:lpstr>
      <vt:lpstr>Have Fun!</vt:lpstr>
      <vt:lpstr>Staying Healthy</vt:lpstr>
      <vt:lpstr>Reminder - Why Do We Exercise? </vt:lpstr>
      <vt:lpstr>Joe Says….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Ridsdale</dc:creator>
  <cp:lastModifiedBy>Sarah Heath</cp:lastModifiedBy>
  <cp:revision>98</cp:revision>
  <dcterms:created xsi:type="dcterms:W3CDTF">2019-09-03T14:06:01Z</dcterms:created>
  <dcterms:modified xsi:type="dcterms:W3CDTF">2022-01-14T14:46:07Z</dcterms:modified>
</cp:coreProperties>
</file>