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8"/>
  </p:notesMasterIdLst>
  <p:sldIdLst>
    <p:sldId id="256" r:id="rId2"/>
    <p:sldId id="272" r:id="rId3"/>
    <p:sldId id="273" r:id="rId4"/>
    <p:sldId id="274" r:id="rId5"/>
    <p:sldId id="271" r:id="rId6"/>
    <p:sldId id="270" r:id="rId7"/>
  </p:sldIdLst>
  <p:sldSz cx="9144000" cy="5143500" type="screen16x9"/>
  <p:notesSz cx="6858000" cy="9144000"/>
  <p:embeddedFontLst>
    <p:embeddedFont>
      <p:font typeface="Cabin" panose="020B0604020202020204" charset="0"/>
      <p:regular r:id="rId9"/>
      <p:bold r:id="rId10"/>
      <p:italic r:id="rId11"/>
      <p:boldItalic r:id="rId12"/>
    </p:embeddedFont>
    <p:embeddedFont>
      <p:font typeface="Gorditas" panose="020B0604020202020204"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B6BD4C-3B6D-4768-A2EE-5667C96DF865}" v="2" dt="2023-11-06T18:29:16.641"/>
  </p1510:revLst>
</p1510:revInfo>
</file>

<file path=ppt/tableStyles.xml><?xml version="1.0" encoding="utf-8"?>
<a:tblStyleLst xmlns:a="http://schemas.openxmlformats.org/drawingml/2006/main" def="{0CA889CD-AB72-4431-BB76-FD5EEC2AA8B3}">
  <a:tblStyle styleId="{0CA889CD-AB72-4431-BB76-FD5EEC2AA8B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364" autoAdjust="0"/>
  </p:normalViewPr>
  <p:slideViewPr>
    <p:cSldViewPr snapToGrid="0">
      <p:cViewPr varScale="1">
        <p:scale>
          <a:sx n="94" d="100"/>
          <a:sy n="94" d="100"/>
        </p:scale>
        <p:origin x="485" y="62"/>
      </p:cViewPr>
      <p:guideLst>
        <p:guide orient="horz" pos="162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k, Clair" userId="e7e67cf4-d7eb-4b57-98fa-150089922c84" providerId="ADAL" clId="{AAB6BD4C-3B6D-4768-A2EE-5667C96DF865}"/>
    <pc:docChg chg="modSld">
      <pc:chgData name="Clark, Clair" userId="e7e67cf4-d7eb-4b57-98fa-150089922c84" providerId="ADAL" clId="{AAB6BD4C-3B6D-4768-A2EE-5667C96DF865}" dt="2023-11-06T18:29:16.641" v="1"/>
      <pc:docMkLst>
        <pc:docMk/>
      </pc:docMkLst>
      <pc:sldChg chg="modSp">
        <pc:chgData name="Clark, Clair" userId="e7e67cf4-d7eb-4b57-98fa-150089922c84" providerId="ADAL" clId="{AAB6BD4C-3B6D-4768-A2EE-5667C96DF865}" dt="2023-11-06T18:29:16.641" v="1"/>
        <pc:sldMkLst>
          <pc:docMk/>
          <pc:sldMk cId="1565365886" sldId="272"/>
        </pc:sldMkLst>
        <pc:graphicFrameChg chg="mod">
          <ac:chgData name="Clark, Clair" userId="e7e67cf4-d7eb-4b57-98fa-150089922c84" providerId="ADAL" clId="{AAB6BD4C-3B6D-4768-A2EE-5667C96DF865}" dt="2023-11-06T18:29:16.641" v="1"/>
          <ac:graphicFrameMkLst>
            <pc:docMk/>
            <pc:sldMk cId="1565365886" sldId="272"/>
            <ac:graphicFrameMk id="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c1d89dbd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c1d89dbd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2861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c1d89dbd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c1d89dbd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14637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c1d89dbd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c1d89dbd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66339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c1d89dbd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c1d89dbd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417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c1d89dbd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c1d89dbd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6377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flipH="1">
            <a:off x="-144428" y="1948175"/>
            <a:ext cx="9381878" cy="3195363"/>
          </a:xfrm>
          <a:custGeom>
            <a:avLst/>
            <a:gdLst/>
            <a:ahLst/>
            <a:cxnLst/>
            <a:rect l="l" t="t" r="r" b="b"/>
            <a:pathLst>
              <a:path w="80746" h="34443" extrusionOk="0">
                <a:moveTo>
                  <a:pt x="4267" y="0"/>
                </a:moveTo>
                <a:cubicBezTo>
                  <a:pt x="4172" y="0"/>
                  <a:pt x="4076" y="17"/>
                  <a:pt x="3984" y="49"/>
                </a:cubicBezTo>
                <a:cubicBezTo>
                  <a:pt x="3728" y="143"/>
                  <a:pt x="3489" y="297"/>
                  <a:pt x="3301" y="493"/>
                </a:cubicBezTo>
                <a:cubicBezTo>
                  <a:pt x="2312" y="1423"/>
                  <a:pt x="1672" y="2804"/>
                  <a:pt x="1135" y="4050"/>
                </a:cubicBezTo>
                <a:cubicBezTo>
                  <a:pt x="887" y="3555"/>
                  <a:pt x="495" y="3154"/>
                  <a:pt x="0" y="2907"/>
                </a:cubicBezTo>
                <a:lnTo>
                  <a:pt x="0" y="2907"/>
                </a:lnTo>
                <a:lnTo>
                  <a:pt x="904" y="34442"/>
                </a:lnTo>
                <a:lnTo>
                  <a:pt x="80746" y="34442"/>
                </a:lnTo>
                <a:lnTo>
                  <a:pt x="80746" y="6609"/>
                </a:lnTo>
                <a:cubicBezTo>
                  <a:pt x="80417" y="6257"/>
                  <a:pt x="79959" y="6063"/>
                  <a:pt x="79487" y="6063"/>
                </a:cubicBezTo>
                <a:cubicBezTo>
                  <a:pt x="79432" y="6063"/>
                  <a:pt x="79376" y="6066"/>
                  <a:pt x="79321" y="6071"/>
                </a:cubicBezTo>
                <a:cubicBezTo>
                  <a:pt x="78698" y="4314"/>
                  <a:pt x="77445" y="2847"/>
                  <a:pt x="75807" y="1960"/>
                </a:cubicBezTo>
                <a:cubicBezTo>
                  <a:pt x="75279" y="1677"/>
                  <a:pt x="74678" y="1459"/>
                  <a:pt x="74088" y="1459"/>
                </a:cubicBezTo>
                <a:cubicBezTo>
                  <a:pt x="73876" y="1459"/>
                  <a:pt x="73666" y="1487"/>
                  <a:pt x="73461" y="1550"/>
                </a:cubicBezTo>
                <a:cubicBezTo>
                  <a:pt x="72463" y="1858"/>
                  <a:pt x="71866" y="2915"/>
                  <a:pt x="71670" y="3947"/>
                </a:cubicBezTo>
                <a:cubicBezTo>
                  <a:pt x="71465" y="4971"/>
                  <a:pt x="71678" y="5850"/>
                  <a:pt x="71516" y="6882"/>
                </a:cubicBezTo>
                <a:cubicBezTo>
                  <a:pt x="70970" y="6438"/>
                  <a:pt x="70365" y="6080"/>
                  <a:pt x="69716" y="5816"/>
                </a:cubicBezTo>
                <a:cubicBezTo>
                  <a:pt x="69561" y="5753"/>
                  <a:pt x="69387" y="5698"/>
                  <a:pt x="69223" y="5698"/>
                </a:cubicBezTo>
                <a:cubicBezTo>
                  <a:pt x="69116" y="5698"/>
                  <a:pt x="69014" y="5721"/>
                  <a:pt x="68923" y="5781"/>
                </a:cubicBezTo>
                <a:cubicBezTo>
                  <a:pt x="68727" y="5909"/>
                  <a:pt x="68659" y="6165"/>
                  <a:pt x="68624" y="6404"/>
                </a:cubicBezTo>
                <a:cubicBezTo>
                  <a:pt x="68386" y="7692"/>
                  <a:pt x="68488" y="9236"/>
                  <a:pt x="68727" y="10516"/>
                </a:cubicBezTo>
                <a:lnTo>
                  <a:pt x="66270" y="7257"/>
                </a:lnTo>
                <a:cubicBezTo>
                  <a:pt x="66108" y="7027"/>
                  <a:pt x="65912" y="6814"/>
                  <a:pt x="65690" y="6643"/>
                </a:cubicBezTo>
                <a:cubicBezTo>
                  <a:pt x="65533" y="6527"/>
                  <a:pt x="65345" y="6466"/>
                  <a:pt x="65154" y="6466"/>
                </a:cubicBezTo>
                <a:cubicBezTo>
                  <a:pt x="65065" y="6466"/>
                  <a:pt x="64975" y="6479"/>
                  <a:pt x="64888" y="6506"/>
                </a:cubicBezTo>
                <a:cubicBezTo>
                  <a:pt x="64462" y="6669"/>
                  <a:pt x="64334" y="7197"/>
                  <a:pt x="64300" y="7650"/>
                </a:cubicBezTo>
                <a:cubicBezTo>
                  <a:pt x="64138" y="9424"/>
                  <a:pt x="64487" y="11053"/>
                  <a:pt x="64846" y="12802"/>
                </a:cubicBezTo>
                <a:cubicBezTo>
                  <a:pt x="64462" y="12486"/>
                  <a:pt x="64061" y="12170"/>
                  <a:pt x="63660" y="11872"/>
                </a:cubicBezTo>
                <a:cubicBezTo>
                  <a:pt x="63499" y="11755"/>
                  <a:pt x="63312" y="11631"/>
                  <a:pt x="63117" y="11631"/>
                </a:cubicBezTo>
                <a:cubicBezTo>
                  <a:pt x="63085" y="11631"/>
                  <a:pt x="63053" y="11634"/>
                  <a:pt x="63020" y="11642"/>
                </a:cubicBezTo>
                <a:cubicBezTo>
                  <a:pt x="62747" y="11710"/>
                  <a:pt x="62611" y="12008"/>
                  <a:pt x="62534" y="12281"/>
                </a:cubicBezTo>
                <a:cubicBezTo>
                  <a:pt x="62142" y="13518"/>
                  <a:pt x="61920" y="14806"/>
                  <a:pt x="61869" y="16103"/>
                </a:cubicBezTo>
                <a:lnTo>
                  <a:pt x="60982" y="13774"/>
                </a:lnTo>
                <a:cubicBezTo>
                  <a:pt x="60871" y="13501"/>
                  <a:pt x="60717" y="13186"/>
                  <a:pt x="60419" y="13151"/>
                </a:cubicBezTo>
                <a:cubicBezTo>
                  <a:pt x="60407" y="13151"/>
                  <a:pt x="60396" y="13150"/>
                  <a:pt x="60385" y="13150"/>
                </a:cubicBezTo>
                <a:cubicBezTo>
                  <a:pt x="60071" y="13150"/>
                  <a:pt x="59868" y="13495"/>
                  <a:pt x="59745" y="13791"/>
                </a:cubicBezTo>
                <a:cubicBezTo>
                  <a:pt x="58678" y="16333"/>
                  <a:pt x="57706" y="18875"/>
                  <a:pt x="56998" y="21545"/>
                </a:cubicBezTo>
                <a:cubicBezTo>
                  <a:pt x="56989" y="18542"/>
                  <a:pt x="56981" y="15523"/>
                  <a:pt x="56478" y="12571"/>
                </a:cubicBezTo>
                <a:cubicBezTo>
                  <a:pt x="56444" y="12290"/>
                  <a:pt x="56358" y="12017"/>
                  <a:pt x="56230" y="11770"/>
                </a:cubicBezTo>
                <a:cubicBezTo>
                  <a:pt x="56080" y="11528"/>
                  <a:pt x="55832" y="11343"/>
                  <a:pt x="55566" y="11343"/>
                </a:cubicBezTo>
                <a:cubicBezTo>
                  <a:pt x="55560" y="11343"/>
                  <a:pt x="55554" y="11343"/>
                  <a:pt x="55548" y="11343"/>
                </a:cubicBezTo>
                <a:cubicBezTo>
                  <a:pt x="55130" y="11352"/>
                  <a:pt x="54857" y="11778"/>
                  <a:pt x="54661" y="12145"/>
                </a:cubicBezTo>
                <a:cubicBezTo>
                  <a:pt x="53057" y="15301"/>
                  <a:pt x="51931" y="18670"/>
                  <a:pt x="51308" y="22151"/>
                </a:cubicBezTo>
                <a:cubicBezTo>
                  <a:pt x="50959" y="18969"/>
                  <a:pt x="50063" y="15881"/>
                  <a:pt x="48647" y="13006"/>
                </a:cubicBezTo>
                <a:cubicBezTo>
                  <a:pt x="48496" y="12713"/>
                  <a:pt x="48250" y="12360"/>
                  <a:pt x="47928" y="12360"/>
                </a:cubicBezTo>
                <a:cubicBezTo>
                  <a:pt x="47904" y="12360"/>
                  <a:pt x="47879" y="12362"/>
                  <a:pt x="47854" y="12367"/>
                </a:cubicBezTo>
                <a:cubicBezTo>
                  <a:pt x="47547" y="12418"/>
                  <a:pt x="47393" y="12776"/>
                  <a:pt x="47299" y="13075"/>
                </a:cubicBezTo>
                <a:cubicBezTo>
                  <a:pt x="46711" y="15088"/>
                  <a:pt x="46173" y="17169"/>
                  <a:pt x="46071" y="19259"/>
                </a:cubicBezTo>
                <a:cubicBezTo>
                  <a:pt x="45269" y="17178"/>
                  <a:pt x="44058" y="15284"/>
                  <a:pt x="42505" y="13680"/>
                </a:cubicBezTo>
                <a:cubicBezTo>
                  <a:pt x="42300" y="13475"/>
                  <a:pt x="42039" y="13251"/>
                  <a:pt x="41759" y="13251"/>
                </a:cubicBezTo>
                <a:cubicBezTo>
                  <a:pt x="41712" y="13251"/>
                  <a:pt x="41665" y="13258"/>
                  <a:pt x="41618" y="13271"/>
                </a:cubicBezTo>
                <a:cubicBezTo>
                  <a:pt x="41260" y="13373"/>
                  <a:pt x="41141" y="13808"/>
                  <a:pt x="41089" y="14175"/>
                </a:cubicBezTo>
                <a:cubicBezTo>
                  <a:pt x="40936" y="15275"/>
                  <a:pt x="40944" y="16384"/>
                  <a:pt x="40979" y="17502"/>
                </a:cubicBezTo>
                <a:cubicBezTo>
                  <a:pt x="39989" y="18525"/>
                  <a:pt x="39179" y="19720"/>
                  <a:pt x="38599" y="21016"/>
                </a:cubicBezTo>
                <a:cubicBezTo>
                  <a:pt x="38462" y="20274"/>
                  <a:pt x="38317" y="19617"/>
                  <a:pt x="38181" y="18867"/>
                </a:cubicBezTo>
                <a:cubicBezTo>
                  <a:pt x="38863" y="18193"/>
                  <a:pt x="39298" y="17306"/>
                  <a:pt x="39409" y="16350"/>
                </a:cubicBezTo>
                <a:cubicBezTo>
                  <a:pt x="39435" y="16128"/>
                  <a:pt x="39426" y="15864"/>
                  <a:pt x="39264" y="15719"/>
                </a:cubicBezTo>
                <a:cubicBezTo>
                  <a:pt x="39157" y="15624"/>
                  <a:pt x="39016" y="15595"/>
                  <a:pt x="38872" y="15595"/>
                </a:cubicBezTo>
                <a:cubicBezTo>
                  <a:pt x="38809" y="15595"/>
                  <a:pt x="38746" y="15600"/>
                  <a:pt x="38684" y="15608"/>
                </a:cubicBezTo>
                <a:cubicBezTo>
                  <a:pt x="38112" y="15668"/>
                  <a:pt x="37515" y="15753"/>
                  <a:pt x="37004" y="16018"/>
                </a:cubicBezTo>
                <a:cubicBezTo>
                  <a:pt x="36603" y="15165"/>
                  <a:pt x="36202" y="14311"/>
                  <a:pt x="35809" y="13458"/>
                </a:cubicBezTo>
                <a:cubicBezTo>
                  <a:pt x="35733" y="13288"/>
                  <a:pt x="35639" y="13134"/>
                  <a:pt x="35528" y="12989"/>
                </a:cubicBezTo>
                <a:cubicBezTo>
                  <a:pt x="35414" y="12859"/>
                  <a:pt x="35246" y="12775"/>
                  <a:pt x="35067" y="12775"/>
                </a:cubicBezTo>
                <a:cubicBezTo>
                  <a:pt x="35059" y="12775"/>
                  <a:pt x="35050" y="12776"/>
                  <a:pt x="35042" y="12776"/>
                </a:cubicBezTo>
                <a:cubicBezTo>
                  <a:pt x="34683" y="12810"/>
                  <a:pt x="34513" y="13220"/>
                  <a:pt x="34427" y="13569"/>
                </a:cubicBezTo>
                <a:cubicBezTo>
                  <a:pt x="34223" y="14457"/>
                  <a:pt x="34086" y="15361"/>
                  <a:pt x="34035" y="16273"/>
                </a:cubicBezTo>
                <a:cubicBezTo>
                  <a:pt x="33702" y="15779"/>
                  <a:pt x="33336" y="15301"/>
                  <a:pt x="32926" y="14866"/>
                </a:cubicBezTo>
                <a:cubicBezTo>
                  <a:pt x="33574" y="12819"/>
                  <a:pt x="34172" y="10763"/>
                  <a:pt x="34726" y="8682"/>
                </a:cubicBezTo>
                <a:cubicBezTo>
                  <a:pt x="34794" y="8494"/>
                  <a:pt x="34820" y="8281"/>
                  <a:pt x="34794" y="8076"/>
                </a:cubicBezTo>
                <a:cubicBezTo>
                  <a:pt x="34760" y="7871"/>
                  <a:pt x="34598" y="7684"/>
                  <a:pt x="34393" y="7675"/>
                </a:cubicBezTo>
                <a:cubicBezTo>
                  <a:pt x="34389" y="7675"/>
                  <a:pt x="34384" y="7675"/>
                  <a:pt x="34379" y="7675"/>
                </a:cubicBezTo>
                <a:cubicBezTo>
                  <a:pt x="34156" y="7675"/>
                  <a:pt x="33990" y="7875"/>
                  <a:pt x="33856" y="8059"/>
                </a:cubicBezTo>
                <a:cubicBezTo>
                  <a:pt x="32730" y="9663"/>
                  <a:pt x="31740" y="11360"/>
                  <a:pt x="30777" y="13066"/>
                </a:cubicBezTo>
                <a:cubicBezTo>
                  <a:pt x="30260" y="12144"/>
                  <a:pt x="29284" y="11592"/>
                  <a:pt x="28252" y="11592"/>
                </a:cubicBezTo>
                <a:cubicBezTo>
                  <a:pt x="28091" y="11592"/>
                  <a:pt x="27928" y="11605"/>
                  <a:pt x="27765" y="11633"/>
                </a:cubicBezTo>
                <a:cubicBezTo>
                  <a:pt x="27330" y="10021"/>
                  <a:pt x="26742" y="8451"/>
                  <a:pt x="26008" y="6959"/>
                </a:cubicBezTo>
                <a:cubicBezTo>
                  <a:pt x="25889" y="6677"/>
                  <a:pt x="25718" y="6421"/>
                  <a:pt x="25514" y="6199"/>
                </a:cubicBezTo>
                <a:cubicBezTo>
                  <a:pt x="25334" y="6034"/>
                  <a:pt x="25100" y="5913"/>
                  <a:pt x="24859" y="5913"/>
                </a:cubicBezTo>
                <a:cubicBezTo>
                  <a:pt x="24801" y="5913"/>
                  <a:pt x="24744" y="5920"/>
                  <a:pt x="24686" y="5935"/>
                </a:cubicBezTo>
                <a:cubicBezTo>
                  <a:pt x="24166" y="6054"/>
                  <a:pt x="23987" y="6694"/>
                  <a:pt x="23910" y="7214"/>
                </a:cubicBezTo>
                <a:cubicBezTo>
                  <a:pt x="23552" y="9560"/>
                  <a:pt x="23338" y="11761"/>
                  <a:pt x="23449" y="14124"/>
                </a:cubicBezTo>
                <a:cubicBezTo>
                  <a:pt x="22323" y="14329"/>
                  <a:pt x="21240" y="14934"/>
                  <a:pt x="20549" y="15847"/>
                </a:cubicBezTo>
                <a:cubicBezTo>
                  <a:pt x="21359" y="12896"/>
                  <a:pt x="21419" y="9791"/>
                  <a:pt x="20720" y="6814"/>
                </a:cubicBezTo>
                <a:cubicBezTo>
                  <a:pt x="20617" y="6379"/>
                  <a:pt x="20404" y="5858"/>
                  <a:pt x="19960" y="5824"/>
                </a:cubicBezTo>
                <a:cubicBezTo>
                  <a:pt x="19945" y="5823"/>
                  <a:pt x="19929" y="5822"/>
                  <a:pt x="19914" y="5822"/>
                </a:cubicBezTo>
                <a:cubicBezTo>
                  <a:pt x="19610" y="5822"/>
                  <a:pt x="19353" y="6057"/>
                  <a:pt x="19150" y="6285"/>
                </a:cubicBezTo>
                <a:cubicBezTo>
                  <a:pt x="18340" y="7180"/>
                  <a:pt x="17538" y="8025"/>
                  <a:pt x="17043" y="9125"/>
                </a:cubicBezTo>
                <a:cubicBezTo>
                  <a:pt x="16932" y="8093"/>
                  <a:pt x="16625" y="7087"/>
                  <a:pt x="16130" y="6165"/>
                </a:cubicBezTo>
                <a:cubicBezTo>
                  <a:pt x="15815" y="5585"/>
                  <a:pt x="15405" y="5022"/>
                  <a:pt x="14808" y="4741"/>
                </a:cubicBezTo>
                <a:cubicBezTo>
                  <a:pt x="14530" y="4611"/>
                  <a:pt x="14228" y="4553"/>
                  <a:pt x="13923" y="4553"/>
                </a:cubicBezTo>
                <a:cubicBezTo>
                  <a:pt x="13387" y="4553"/>
                  <a:pt x="12839" y="4731"/>
                  <a:pt x="12377" y="5014"/>
                </a:cubicBezTo>
                <a:cubicBezTo>
                  <a:pt x="11652" y="5457"/>
                  <a:pt x="10910" y="5961"/>
                  <a:pt x="10364" y="6617"/>
                </a:cubicBezTo>
                <a:cubicBezTo>
                  <a:pt x="10296" y="6285"/>
                  <a:pt x="10168" y="5969"/>
                  <a:pt x="10006" y="5679"/>
                </a:cubicBezTo>
                <a:cubicBezTo>
                  <a:pt x="9818" y="5389"/>
                  <a:pt x="9537" y="5159"/>
                  <a:pt x="9196" y="5125"/>
                </a:cubicBezTo>
                <a:cubicBezTo>
                  <a:pt x="9166" y="5121"/>
                  <a:pt x="9136" y="5120"/>
                  <a:pt x="9106" y="5120"/>
                </a:cubicBezTo>
                <a:cubicBezTo>
                  <a:pt x="8754" y="5120"/>
                  <a:pt x="8418" y="5345"/>
                  <a:pt x="8206" y="5636"/>
                </a:cubicBezTo>
                <a:cubicBezTo>
                  <a:pt x="7976" y="5961"/>
                  <a:pt x="7797" y="6327"/>
                  <a:pt x="7686" y="6711"/>
                </a:cubicBezTo>
                <a:cubicBezTo>
                  <a:pt x="7643" y="6131"/>
                  <a:pt x="7532" y="5560"/>
                  <a:pt x="7336" y="5014"/>
                </a:cubicBezTo>
                <a:cubicBezTo>
                  <a:pt x="7225" y="4698"/>
                  <a:pt x="7046" y="4348"/>
                  <a:pt x="6722" y="4289"/>
                </a:cubicBezTo>
                <a:cubicBezTo>
                  <a:pt x="6682" y="4280"/>
                  <a:pt x="6643" y="4276"/>
                  <a:pt x="6604" y="4276"/>
                </a:cubicBezTo>
                <a:cubicBezTo>
                  <a:pt x="6414" y="4276"/>
                  <a:pt x="6228" y="4370"/>
                  <a:pt x="6065" y="4476"/>
                </a:cubicBezTo>
                <a:cubicBezTo>
                  <a:pt x="5493" y="4852"/>
                  <a:pt x="5024" y="5312"/>
                  <a:pt x="4777" y="5952"/>
                </a:cubicBezTo>
                <a:cubicBezTo>
                  <a:pt x="4973" y="4365"/>
                  <a:pt x="5067" y="2770"/>
                  <a:pt x="5067" y="1175"/>
                </a:cubicBezTo>
                <a:cubicBezTo>
                  <a:pt x="5067" y="808"/>
                  <a:pt x="5041" y="407"/>
                  <a:pt x="4768" y="169"/>
                </a:cubicBezTo>
                <a:cubicBezTo>
                  <a:pt x="4624" y="57"/>
                  <a:pt x="4446" y="0"/>
                  <a:pt x="4267" y="0"/>
                </a:cubicBezTo>
                <a:close/>
              </a:path>
            </a:pathLst>
          </a:custGeom>
          <a:solidFill>
            <a:srgbClr val="E9E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flipH="1">
            <a:off x="-510979" y="-438400"/>
            <a:ext cx="10042904" cy="4769259"/>
          </a:xfrm>
          <a:custGeom>
            <a:avLst/>
            <a:gdLst/>
            <a:ahLst/>
            <a:cxnLst/>
            <a:rect l="l" t="t" r="r" b="b"/>
            <a:pathLst>
              <a:path w="84872" h="39681" extrusionOk="0">
                <a:moveTo>
                  <a:pt x="36395" y="6848"/>
                </a:moveTo>
                <a:cubicBezTo>
                  <a:pt x="36480" y="6959"/>
                  <a:pt x="36566" y="7061"/>
                  <a:pt x="36651" y="7172"/>
                </a:cubicBezTo>
                <a:cubicBezTo>
                  <a:pt x="36873" y="7436"/>
                  <a:pt x="37094" y="7701"/>
                  <a:pt x="37325" y="7974"/>
                </a:cubicBezTo>
                <a:cubicBezTo>
                  <a:pt x="36037" y="8485"/>
                  <a:pt x="34749" y="8989"/>
                  <a:pt x="33444" y="9458"/>
                </a:cubicBezTo>
                <a:cubicBezTo>
                  <a:pt x="34442" y="8605"/>
                  <a:pt x="35431" y="7735"/>
                  <a:pt x="36395" y="6848"/>
                </a:cubicBezTo>
                <a:close/>
                <a:moveTo>
                  <a:pt x="41897" y="6447"/>
                </a:moveTo>
                <a:cubicBezTo>
                  <a:pt x="41709" y="8136"/>
                  <a:pt x="41530" y="9825"/>
                  <a:pt x="41377" y="11505"/>
                </a:cubicBezTo>
                <a:cubicBezTo>
                  <a:pt x="41172" y="11326"/>
                  <a:pt x="40976" y="11147"/>
                  <a:pt x="40779" y="10959"/>
                </a:cubicBezTo>
                <a:cubicBezTo>
                  <a:pt x="39816" y="10064"/>
                  <a:pt x="38903" y="9117"/>
                  <a:pt x="38033" y="8127"/>
                </a:cubicBezTo>
                <a:cubicBezTo>
                  <a:pt x="38596" y="7897"/>
                  <a:pt x="39159" y="7658"/>
                  <a:pt x="39722" y="7419"/>
                </a:cubicBezTo>
                <a:cubicBezTo>
                  <a:pt x="40447" y="7104"/>
                  <a:pt x="41180" y="6779"/>
                  <a:pt x="41897" y="6447"/>
                </a:cubicBezTo>
                <a:close/>
                <a:moveTo>
                  <a:pt x="26202" y="12281"/>
                </a:moveTo>
                <a:lnTo>
                  <a:pt x="26202" y="12281"/>
                </a:lnTo>
                <a:cubicBezTo>
                  <a:pt x="26116" y="12853"/>
                  <a:pt x="26039" y="13424"/>
                  <a:pt x="25963" y="14004"/>
                </a:cubicBezTo>
                <a:cubicBezTo>
                  <a:pt x="25801" y="13501"/>
                  <a:pt x="25647" y="12989"/>
                  <a:pt x="25502" y="12478"/>
                </a:cubicBezTo>
                <a:lnTo>
                  <a:pt x="26202" y="12281"/>
                </a:lnTo>
                <a:close/>
                <a:moveTo>
                  <a:pt x="31337" y="10652"/>
                </a:moveTo>
                <a:lnTo>
                  <a:pt x="31337" y="10652"/>
                </a:lnTo>
                <a:cubicBezTo>
                  <a:pt x="29742" y="11940"/>
                  <a:pt x="28112" y="13177"/>
                  <a:pt x="26449" y="14371"/>
                </a:cubicBezTo>
                <a:cubicBezTo>
                  <a:pt x="26543" y="13612"/>
                  <a:pt x="26645" y="12861"/>
                  <a:pt x="26765" y="12111"/>
                </a:cubicBezTo>
                <a:cubicBezTo>
                  <a:pt x="28163" y="11701"/>
                  <a:pt x="29562" y="11258"/>
                  <a:pt x="30944" y="10789"/>
                </a:cubicBezTo>
                <a:lnTo>
                  <a:pt x="31337" y="10652"/>
                </a:lnTo>
                <a:close/>
                <a:moveTo>
                  <a:pt x="24973" y="12623"/>
                </a:moveTo>
                <a:cubicBezTo>
                  <a:pt x="24990" y="12657"/>
                  <a:pt x="24999" y="12699"/>
                  <a:pt x="25007" y="12733"/>
                </a:cubicBezTo>
                <a:cubicBezTo>
                  <a:pt x="25221" y="13459"/>
                  <a:pt x="25459" y="14184"/>
                  <a:pt x="25690" y="14909"/>
                </a:cubicBezTo>
                <a:cubicBezTo>
                  <a:pt x="25604" y="14968"/>
                  <a:pt x="25519" y="15028"/>
                  <a:pt x="25434" y="15088"/>
                </a:cubicBezTo>
                <a:cubicBezTo>
                  <a:pt x="24939" y="15437"/>
                  <a:pt x="24444" y="15770"/>
                  <a:pt x="23941" y="16111"/>
                </a:cubicBezTo>
                <a:cubicBezTo>
                  <a:pt x="23890" y="15335"/>
                  <a:pt x="23839" y="14559"/>
                  <a:pt x="23788" y="13783"/>
                </a:cubicBezTo>
                <a:cubicBezTo>
                  <a:pt x="23779" y="13510"/>
                  <a:pt x="23762" y="13237"/>
                  <a:pt x="23745" y="12964"/>
                </a:cubicBezTo>
                <a:cubicBezTo>
                  <a:pt x="24163" y="12853"/>
                  <a:pt x="24572" y="12742"/>
                  <a:pt x="24973" y="12623"/>
                </a:cubicBezTo>
                <a:close/>
                <a:moveTo>
                  <a:pt x="23225" y="13100"/>
                </a:moveTo>
                <a:cubicBezTo>
                  <a:pt x="23276" y="14218"/>
                  <a:pt x="23353" y="15344"/>
                  <a:pt x="23438" y="16453"/>
                </a:cubicBezTo>
                <a:cubicBezTo>
                  <a:pt x="21553" y="17706"/>
                  <a:pt x="19642" y="18901"/>
                  <a:pt x="17697" y="20044"/>
                </a:cubicBezTo>
                <a:lnTo>
                  <a:pt x="17578" y="20121"/>
                </a:lnTo>
                <a:cubicBezTo>
                  <a:pt x="17288" y="18397"/>
                  <a:pt x="16998" y="16683"/>
                  <a:pt x="16699" y="14960"/>
                </a:cubicBezTo>
                <a:cubicBezTo>
                  <a:pt x="16682" y="14849"/>
                  <a:pt x="16656" y="14730"/>
                  <a:pt x="16639" y="14610"/>
                </a:cubicBezTo>
                <a:cubicBezTo>
                  <a:pt x="18405" y="14260"/>
                  <a:pt x="20154" y="13868"/>
                  <a:pt x="21894" y="13441"/>
                </a:cubicBezTo>
                <a:cubicBezTo>
                  <a:pt x="22337" y="13331"/>
                  <a:pt x="22781" y="13220"/>
                  <a:pt x="23225" y="13100"/>
                </a:cubicBezTo>
                <a:close/>
                <a:moveTo>
                  <a:pt x="56185" y="8912"/>
                </a:moveTo>
                <a:cubicBezTo>
                  <a:pt x="56526" y="9731"/>
                  <a:pt x="56927" y="10516"/>
                  <a:pt x="57396" y="11275"/>
                </a:cubicBezTo>
                <a:cubicBezTo>
                  <a:pt x="58061" y="12341"/>
                  <a:pt x="58795" y="13356"/>
                  <a:pt x="59605" y="14329"/>
                </a:cubicBezTo>
                <a:cubicBezTo>
                  <a:pt x="60399" y="15292"/>
                  <a:pt x="61235" y="16231"/>
                  <a:pt x="62105" y="17126"/>
                </a:cubicBezTo>
                <a:cubicBezTo>
                  <a:pt x="62966" y="18022"/>
                  <a:pt x="63904" y="18824"/>
                  <a:pt x="64919" y="19540"/>
                </a:cubicBezTo>
                <a:cubicBezTo>
                  <a:pt x="65926" y="20214"/>
                  <a:pt x="67009" y="20777"/>
                  <a:pt x="68144" y="21212"/>
                </a:cubicBezTo>
                <a:cubicBezTo>
                  <a:pt x="69372" y="21682"/>
                  <a:pt x="70635" y="22040"/>
                  <a:pt x="71931" y="22279"/>
                </a:cubicBezTo>
                <a:cubicBezTo>
                  <a:pt x="71127" y="22324"/>
                  <a:pt x="70323" y="22347"/>
                  <a:pt x="69519" y="22347"/>
                </a:cubicBezTo>
                <a:cubicBezTo>
                  <a:pt x="68073" y="22347"/>
                  <a:pt x="66629" y="22273"/>
                  <a:pt x="65192" y="22125"/>
                </a:cubicBezTo>
                <a:cubicBezTo>
                  <a:pt x="61985" y="21792"/>
                  <a:pt x="58820" y="21093"/>
                  <a:pt x="55775" y="20035"/>
                </a:cubicBezTo>
                <a:cubicBezTo>
                  <a:pt x="55920" y="17459"/>
                  <a:pt x="56065" y="14883"/>
                  <a:pt x="56142" y="12298"/>
                </a:cubicBezTo>
                <a:cubicBezTo>
                  <a:pt x="56168" y="11172"/>
                  <a:pt x="56185" y="10046"/>
                  <a:pt x="56185" y="8912"/>
                </a:cubicBezTo>
                <a:close/>
                <a:moveTo>
                  <a:pt x="41820" y="12469"/>
                </a:moveTo>
                <a:cubicBezTo>
                  <a:pt x="42903" y="13399"/>
                  <a:pt x="44029" y="14277"/>
                  <a:pt x="45198" y="15096"/>
                </a:cubicBezTo>
                <a:cubicBezTo>
                  <a:pt x="44626" y="16845"/>
                  <a:pt x="44123" y="18611"/>
                  <a:pt x="43688" y="20402"/>
                </a:cubicBezTo>
                <a:cubicBezTo>
                  <a:pt x="43228" y="22253"/>
                  <a:pt x="42835" y="24121"/>
                  <a:pt x="42502" y="26006"/>
                </a:cubicBezTo>
                <a:cubicBezTo>
                  <a:pt x="42161" y="27926"/>
                  <a:pt x="41888" y="29853"/>
                  <a:pt x="41684" y="31790"/>
                </a:cubicBezTo>
                <a:cubicBezTo>
                  <a:pt x="41487" y="33692"/>
                  <a:pt x="41351" y="35603"/>
                  <a:pt x="41300" y="37505"/>
                </a:cubicBezTo>
                <a:cubicBezTo>
                  <a:pt x="41300" y="37650"/>
                  <a:pt x="41291" y="37795"/>
                  <a:pt x="41291" y="37931"/>
                </a:cubicBezTo>
                <a:cubicBezTo>
                  <a:pt x="40626" y="34153"/>
                  <a:pt x="40720" y="30280"/>
                  <a:pt x="40890" y="26458"/>
                </a:cubicBezTo>
                <a:cubicBezTo>
                  <a:pt x="41087" y="22031"/>
                  <a:pt x="41368" y="17604"/>
                  <a:pt x="41752" y="13186"/>
                </a:cubicBezTo>
                <a:cubicBezTo>
                  <a:pt x="41777" y="12947"/>
                  <a:pt x="41794" y="12708"/>
                  <a:pt x="41820" y="12469"/>
                </a:cubicBezTo>
                <a:close/>
                <a:moveTo>
                  <a:pt x="13221" y="1"/>
                </a:moveTo>
                <a:cubicBezTo>
                  <a:pt x="13061" y="1"/>
                  <a:pt x="12898" y="130"/>
                  <a:pt x="12954" y="331"/>
                </a:cubicBezTo>
                <a:cubicBezTo>
                  <a:pt x="13603" y="2617"/>
                  <a:pt x="14166" y="4911"/>
                  <a:pt x="14669" y="7240"/>
                </a:cubicBezTo>
                <a:cubicBezTo>
                  <a:pt x="15172" y="9560"/>
                  <a:pt x="15616" y="11898"/>
                  <a:pt x="16025" y="14235"/>
                </a:cubicBezTo>
                <a:lnTo>
                  <a:pt x="16042" y="14303"/>
                </a:lnTo>
                <a:cubicBezTo>
                  <a:pt x="15283" y="14457"/>
                  <a:pt x="14524" y="14593"/>
                  <a:pt x="13773" y="14721"/>
                </a:cubicBezTo>
                <a:cubicBezTo>
                  <a:pt x="10694" y="15258"/>
                  <a:pt x="7597" y="15668"/>
                  <a:pt x="4484" y="15949"/>
                </a:cubicBezTo>
                <a:cubicBezTo>
                  <a:pt x="4100" y="15983"/>
                  <a:pt x="3716" y="16009"/>
                  <a:pt x="3324" y="16043"/>
                </a:cubicBezTo>
                <a:cubicBezTo>
                  <a:pt x="3067" y="16068"/>
                  <a:pt x="3052" y="16471"/>
                  <a:pt x="3301" y="16471"/>
                </a:cubicBezTo>
                <a:cubicBezTo>
                  <a:pt x="3308" y="16471"/>
                  <a:pt x="3316" y="16470"/>
                  <a:pt x="3324" y="16470"/>
                </a:cubicBezTo>
                <a:cubicBezTo>
                  <a:pt x="6454" y="16222"/>
                  <a:pt x="9568" y="15847"/>
                  <a:pt x="12656" y="15344"/>
                </a:cubicBezTo>
                <a:cubicBezTo>
                  <a:pt x="13816" y="15156"/>
                  <a:pt x="14967" y="14951"/>
                  <a:pt x="16110" y="14721"/>
                </a:cubicBezTo>
                <a:cubicBezTo>
                  <a:pt x="16443" y="16615"/>
                  <a:pt x="16759" y="18517"/>
                  <a:pt x="17083" y="20411"/>
                </a:cubicBezTo>
                <a:cubicBezTo>
                  <a:pt x="14626" y="21835"/>
                  <a:pt x="12135" y="23174"/>
                  <a:pt x="9602" y="24437"/>
                </a:cubicBezTo>
                <a:cubicBezTo>
                  <a:pt x="6864" y="25802"/>
                  <a:pt x="4092" y="27090"/>
                  <a:pt x="1285" y="28284"/>
                </a:cubicBezTo>
                <a:lnTo>
                  <a:pt x="219" y="28736"/>
                </a:lnTo>
                <a:cubicBezTo>
                  <a:pt x="1" y="28834"/>
                  <a:pt x="61" y="29164"/>
                  <a:pt x="249" y="29164"/>
                </a:cubicBezTo>
                <a:cubicBezTo>
                  <a:pt x="274" y="29164"/>
                  <a:pt x="301" y="29158"/>
                  <a:pt x="330" y="29145"/>
                </a:cubicBezTo>
                <a:cubicBezTo>
                  <a:pt x="3179" y="27951"/>
                  <a:pt x="5985" y="26680"/>
                  <a:pt x="8766" y="25332"/>
                </a:cubicBezTo>
                <a:cubicBezTo>
                  <a:pt x="11538" y="23976"/>
                  <a:pt x="14259" y="22535"/>
                  <a:pt x="16921" y="20999"/>
                </a:cubicBezTo>
                <a:lnTo>
                  <a:pt x="17160" y="20863"/>
                </a:lnTo>
                <a:cubicBezTo>
                  <a:pt x="17185" y="20999"/>
                  <a:pt x="17202" y="21127"/>
                  <a:pt x="17228" y="21264"/>
                </a:cubicBezTo>
                <a:cubicBezTo>
                  <a:pt x="17620" y="23609"/>
                  <a:pt x="18021" y="25955"/>
                  <a:pt x="18456" y="28292"/>
                </a:cubicBezTo>
                <a:cubicBezTo>
                  <a:pt x="18891" y="30630"/>
                  <a:pt x="19369" y="32958"/>
                  <a:pt x="19915" y="35270"/>
                </a:cubicBezTo>
                <a:lnTo>
                  <a:pt x="20128" y="36140"/>
                </a:lnTo>
                <a:cubicBezTo>
                  <a:pt x="20159" y="36272"/>
                  <a:pt x="20257" y="36329"/>
                  <a:pt x="20360" y="36329"/>
                </a:cubicBezTo>
                <a:cubicBezTo>
                  <a:pt x="20518" y="36329"/>
                  <a:pt x="20686" y="36196"/>
                  <a:pt x="20640" y="35995"/>
                </a:cubicBezTo>
                <a:cubicBezTo>
                  <a:pt x="20077" y="33683"/>
                  <a:pt x="19591" y="31363"/>
                  <a:pt x="19147" y="29026"/>
                </a:cubicBezTo>
                <a:cubicBezTo>
                  <a:pt x="18704" y="26697"/>
                  <a:pt x="18294" y="24351"/>
                  <a:pt x="17902" y="22006"/>
                </a:cubicBezTo>
                <a:cubicBezTo>
                  <a:pt x="17816" y="21528"/>
                  <a:pt x="17740" y="21050"/>
                  <a:pt x="17663" y="20573"/>
                </a:cubicBezTo>
                <a:cubicBezTo>
                  <a:pt x="19633" y="19421"/>
                  <a:pt x="21570" y="18210"/>
                  <a:pt x="23480" y="16947"/>
                </a:cubicBezTo>
                <a:cubicBezTo>
                  <a:pt x="23523" y="17613"/>
                  <a:pt x="23574" y="18278"/>
                  <a:pt x="23617" y="18943"/>
                </a:cubicBezTo>
                <a:cubicBezTo>
                  <a:pt x="23736" y="20863"/>
                  <a:pt x="23788" y="22782"/>
                  <a:pt x="23796" y="24710"/>
                </a:cubicBezTo>
                <a:cubicBezTo>
                  <a:pt x="23813" y="26637"/>
                  <a:pt x="23813" y="28531"/>
                  <a:pt x="23907" y="30442"/>
                </a:cubicBezTo>
                <a:cubicBezTo>
                  <a:pt x="23984" y="32336"/>
                  <a:pt x="24214" y="34221"/>
                  <a:pt x="24589" y="36080"/>
                </a:cubicBezTo>
                <a:cubicBezTo>
                  <a:pt x="24641" y="36311"/>
                  <a:pt x="24700" y="36532"/>
                  <a:pt x="24751" y="36763"/>
                </a:cubicBezTo>
                <a:cubicBezTo>
                  <a:pt x="24782" y="36896"/>
                  <a:pt x="24884" y="36954"/>
                  <a:pt x="24989" y="36954"/>
                </a:cubicBezTo>
                <a:cubicBezTo>
                  <a:pt x="25147" y="36954"/>
                  <a:pt x="25314" y="36823"/>
                  <a:pt x="25263" y="36618"/>
                </a:cubicBezTo>
                <a:cubicBezTo>
                  <a:pt x="24837" y="34792"/>
                  <a:pt x="24572" y="32933"/>
                  <a:pt x="24470" y="31056"/>
                </a:cubicBezTo>
                <a:cubicBezTo>
                  <a:pt x="24351" y="29162"/>
                  <a:pt x="24342" y="27260"/>
                  <a:pt x="24333" y="25358"/>
                </a:cubicBezTo>
                <a:cubicBezTo>
                  <a:pt x="24316" y="23456"/>
                  <a:pt x="24299" y="21545"/>
                  <a:pt x="24188" y="19643"/>
                </a:cubicBezTo>
                <a:cubicBezTo>
                  <a:pt x="24129" y="18628"/>
                  <a:pt x="24052" y="17621"/>
                  <a:pt x="23984" y="16606"/>
                </a:cubicBezTo>
                <a:cubicBezTo>
                  <a:pt x="24248" y="16436"/>
                  <a:pt x="24504" y="16256"/>
                  <a:pt x="24768" y="16077"/>
                </a:cubicBezTo>
                <a:cubicBezTo>
                  <a:pt x="25110" y="15838"/>
                  <a:pt x="25459" y="15600"/>
                  <a:pt x="25809" y="15352"/>
                </a:cubicBezTo>
                <a:lnTo>
                  <a:pt x="25809" y="15352"/>
                </a:lnTo>
                <a:cubicBezTo>
                  <a:pt x="25707" y="16282"/>
                  <a:pt x="25613" y="17203"/>
                  <a:pt x="25545" y="18124"/>
                </a:cubicBezTo>
                <a:cubicBezTo>
                  <a:pt x="25340" y="20666"/>
                  <a:pt x="25255" y="23217"/>
                  <a:pt x="25272" y="25776"/>
                </a:cubicBezTo>
                <a:cubicBezTo>
                  <a:pt x="25289" y="27192"/>
                  <a:pt x="25272" y="28634"/>
                  <a:pt x="25613" y="30024"/>
                </a:cubicBezTo>
                <a:cubicBezTo>
                  <a:pt x="25647" y="30156"/>
                  <a:pt x="25747" y="30212"/>
                  <a:pt x="25852" y="30212"/>
                </a:cubicBezTo>
                <a:cubicBezTo>
                  <a:pt x="26011" y="30212"/>
                  <a:pt x="26180" y="30080"/>
                  <a:pt x="26133" y="29879"/>
                </a:cubicBezTo>
                <a:cubicBezTo>
                  <a:pt x="25835" y="28676"/>
                  <a:pt x="25826" y="27431"/>
                  <a:pt x="25809" y="26194"/>
                </a:cubicBezTo>
                <a:cubicBezTo>
                  <a:pt x="25792" y="24923"/>
                  <a:pt x="25801" y="23652"/>
                  <a:pt x="25843" y="22390"/>
                </a:cubicBezTo>
                <a:cubicBezTo>
                  <a:pt x="25903" y="20462"/>
                  <a:pt x="26022" y="18542"/>
                  <a:pt x="26210" y="16623"/>
                </a:cubicBezTo>
                <a:cubicBezTo>
                  <a:pt x="26594" y="18005"/>
                  <a:pt x="26927" y="19413"/>
                  <a:pt x="27276" y="20811"/>
                </a:cubicBezTo>
                <a:cubicBezTo>
                  <a:pt x="27490" y="21673"/>
                  <a:pt x="27720" y="22535"/>
                  <a:pt x="27976" y="23379"/>
                </a:cubicBezTo>
                <a:cubicBezTo>
                  <a:pt x="28240" y="24266"/>
                  <a:pt x="28547" y="25128"/>
                  <a:pt x="28871" y="25989"/>
                </a:cubicBezTo>
                <a:cubicBezTo>
                  <a:pt x="29196" y="26851"/>
                  <a:pt x="29528" y="27678"/>
                  <a:pt x="29861" y="28514"/>
                </a:cubicBezTo>
                <a:cubicBezTo>
                  <a:pt x="30100" y="29111"/>
                  <a:pt x="30347" y="29700"/>
                  <a:pt x="30569" y="30305"/>
                </a:cubicBezTo>
                <a:cubicBezTo>
                  <a:pt x="30688" y="30638"/>
                  <a:pt x="30782" y="30979"/>
                  <a:pt x="30859" y="31329"/>
                </a:cubicBezTo>
                <a:cubicBezTo>
                  <a:pt x="30867" y="31363"/>
                  <a:pt x="30876" y="31397"/>
                  <a:pt x="30876" y="31431"/>
                </a:cubicBezTo>
                <a:cubicBezTo>
                  <a:pt x="30876" y="31440"/>
                  <a:pt x="30885" y="31483"/>
                  <a:pt x="30885" y="31491"/>
                </a:cubicBezTo>
                <a:cubicBezTo>
                  <a:pt x="30893" y="31542"/>
                  <a:pt x="30902" y="31602"/>
                  <a:pt x="30902" y="31653"/>
                </a:cubicBezTo>
                <a:lnTo>
                  <a:pt x="30902" y="31781"/>
                </a:lnTo>
                <a:lnTo>
                  <a:pt x="30902" y="31824"/>
                </a:lnTo>
                <a:lnTo>
                  <a:pt x="30902" y="31841"/>
                </a:lnTo>
                <a:cubicBezTo>
                  <a:pt x="30867" y="31977"/>
                  <a:pt x="30825" y="32114"/>
                  <a:pt x="30799" y="32267"/>
                </a:cubicBezTo>
                <a:cubicBezTo>
                  <a:pt x="30765" y="32549"/>
                  <a:pt x="30774" y="32847"/>
                  <a:pt x="30825" y="33129"/>
                </a:cubicBezTo>
                <a:cubicBezTo>
                  <a:pt x="30859" y="33359"/>
                  <a:pt x="30902" y="33581"/>
                  <a:pt x="30953" y="33811"/>
                </a:cubicBezTo>
                <a:cubicBezTo>
                  <a:pt x="30983" y="33943"/>
                  <a:pt x="31082" y="34000"/>
                  <a:pt x="31185" y="34000"/>
                </a:cubicBezTo>
                <a:cubicBezTo>
                  <a:pt x="31342" y="34000"/>
                  <a:pt x="31511" y="33867"/>
                  <a:pt x="31465" y="33666"/>
                </a:cubicBezTo>
                <a:cubicBezTo>
                  <a:pt x="31371" y="33308"/>
                  <a:pt x="31320" y="32941"/>
                  <a:pt x="31311" y="32574"/>
                </a:cubicBezTo>
                <a:cubicBezTo>
                  <a:pt x="31311" y="32523"/>
                  <a:pt x="31311" y="32472"/>
                  <a:pt x="31320" y="32429"/>
                </a:cubicBezTo>
                <a:cubicBezTo>
                  <a:pt x="31320" y="32404"/>
                  <a:pt x="31320" y="32378"/>
                  <a:pt x="31320" y="32361"/>
                </a:cubicBezTo>
                <a:cubicBezTo>
                  <a:pt x="31317" y="32388"/>
                  <a:pt x="31316" y="32398"/>
                  <a:pt x="31316" y="32398"/>
                </a:cubicBezTo>
                <a:cubicBezTo>
                  <a:pt x="31316" y="32398"/>
                  <a:pt x="31320" y="32353"/>
                  <a:pt x="31320" y="32336"/>
                </a:cubicBezTo>
                <a:cubicBezTo>
                  <a:pt x="31337" y="32267"/>
                  <a:pt x="31354" y="32199"/>
                  <a:pt x="31371" y="32131"/>
                </a:cubicBezTo>
                <a:cubicBezTo>
                  <a:pt x="31516" y="31619"/>
                  <a:pt x="31371" y="31099"/>
                  <a:pt x="31226" y="30604"/>
                </a:cubicBezTo>
                <a:cubicBezTo>
                  <a:pt x="31055" y="30024"/>
                  <a:pt x="30825" y="29469"/>
                  <a:pt x="30595" y="28915"/>
                </a:cubicBezTo>
                <a:cubicBezTo>
                  <a:pt x="30279" y="28113"/>
                  <a:pt x="29955" y="27311"/>
                  <a:pt x="29639" y="26510"/>
                </a:cubicBezTo>
                <a:cubicBezTo>
                  <a:pt x="29298" y="25631"/>
                  <a:pt x="28965" y="24744"/>
                  <a:pt x="28675" y="23840"/>
                </a:cubicBezTo>
                <a:cubicBezTo>
                  <a:pt x="28411" y="23021"/>
                  <a:pt x="28189" y="22193"/>
                  <a:pt x="27976" y="21357"/>
                </a:cubicBezTo>
                <a:cubicBezTo>
                  <a:pt x="27498" y="19532"/>
                  <a:pt x="27097" y="17681"/>
                  <a:pt x="26551" y="15873"/>
                </a:cubicBezTo>
                <a:cubicBezTo>
                  <a:pt x="26492" y="15659"/>
                  <a:pt x="26423" y="15446"/>
                  <a:pt x="26355" y="15241"/>
                </a:cubicBezTo>
                <a:cubicBezTo>
                  <a:pt x="26372" y="15139"/>
                  <a:pt x="26381" y="15045"/>
                  <a:pt x="26389" y="14951"/>
                </a:cubicBezTo>
                <a:cubicBezTo>
                  <a:pt x="28351" y="13552"/>
                  <a:pt x="30262" y="12102"/>
                  <a:pt x="32121" y="10575"/>
                </a:cubicBezTo>
                <a:cubicBezTo>
                  <a:pt x="32249" y="10473"/>
                  <a:pt x="32377" y="10362"/>
                  <a:pt x="32505" y="10260"/>
                </a:cubicBezTo>
                <a:lnTo>
                  <a:pt x="32574" y="10234"/>
                </a:lnTo>
                <a:lnTo>
                  <a:pt x="32574" y="10234"/>
                </a:lnTo>
                <a:cubicBezTo>
                  <a:pt x="32539" y="11121"/>
                  <a:pt x="32522" y="12008"/>
                  <a:pt x="32522" y="12887"/>
                </a:cubicBezTo>
                <a:cubicBezTo>
                  <a:pt x="32514" y="14883"/>
                  <a:pt x="32565" y="16871"/>
                  <a:pt x="32684" y="18867"/>
                </a:cubicBezTo>
                <a:cubicBezTo>
                  <a:pt x="32804" y="20863"/>
                  <a:pt x="32974" y="22833"/>
                  <a:pt x="33213" y="24795"/>
                </a:cubicBezTo>
                <a:cubicBezTo>
                  <a:pt x="33461" y="26765"/>
                  <a:pt x="33759" y="28727"/>
                  <a:pt x="34117" y="30689"/>
                </a:cubicBezTo>
                <a:cubicBezTo>
                  <a:pt x="34484" y="32643"/>
                  <a:pt x="34902" y="34579"/>
                  <a:pt x="35388" y="36498"/>
                </a:cubicBezTo>
                <a:cubicBezTo>
                  <a:pt x="35457" y="36746"/>
                  <a:pt x="35516" y="36984"/>
                  <a:pt x="35576" y="37232"/>
                </a:cubicBezTo>
                <a:cubicBezTo>
                  <a:pt x="35610" y="37364"/>
                  <a:pt x="35712" y="37420"/>
                  <a:pt x="35817" y="37420"/>
                </a:cubicBezTo>
                <a:cubicBezTo>
                  <a:pt x="35978" y="37420"/>
                  <a:pt x="36148" y="37288"/>
                  <a:pt x="36096" y="37087"/>
                </a:cubicBezTo>
                <a:cubicBezTo>
                  <a:pt x="35593" y="35176"/>
                  <a:pt x="35158" y="33257"/>
                  <a:pt x="34783" y="31312"/>
                </a:cubicBezTo>
                <a:cubicBezTo>
                  <a:pt x="34407" y="29376"/>
                  <a:pt x="34092" y="27422"/>
                  <a:pt x="33836" y="25452"/>
                </a:cubicBezTo>
                <a:cubicBezTo>
                  <a:pt x="33580" y="23490"/>
                  <a:pt x="33392" y="21528"/>
                  <a:pt x="33256" y="19558"/>
                </a:cubicBezTo>
                <a:cubicBezTo>
                  <a:pt x="33128" y="17587"/>
                  <a:pt x="33051" y="15608"/>
                  <a:pt x="33043" y="13612"/>
                </a:cubicBezTo>
                <a:cubicBezTo>
                  <a:pt x="33043" y="12418"/>
                  <a:pt x="33060" y="11224"/>
                  <a:pt x="33102" y="10038"/>
                </a:cubicBezTo>
                <a:cubicBezTo>
                  <a:pt x="34621" y="9492"/>
                  <a:pt x="36122" y="8912"/>
                  <a:pt x="37615" y="8306"/>
                </a:cubicBezTo>
                <a:cubicBezTo>
                  <a:pt x="38255" y="9031"/>
                  <a:pt x="38920" y="9739"/>
                  <a:pt x="39611" y="10430"/>
                </a:cubicBezTo>
                <a:cubicBezTo>
                  <a:pt x="40165" y="10985"/>
                  <a:pt x="40737" y="11522"/>
                  <a:pt x="41325" y="12043"/>
                </a:cubicBezTo>
                <a:lnTo>
                  <a:pt x="41291" y="12384"/>
                </a:lnTo>
                <a:cubicBezTo>
                  <a:pt x="41087" y="14610"/>
                  <a:pt x="40916" y="16828"/>
                  <a:pt x="40771" y="19054"/>
                </a:cubicBezTo>
                <a:cubicBezTo>
                  <a:pt x="40626" y="21281"/>
                  <a:pt x="40498" y="23524"/>
                  <a:pt x="40387" y="25776"/>
                </a:cubicBezTo>
                <a:cubicBezTo>
                  <a:pt x="40285" y="27934"/>
                  <a:pt x="40199" y="30101"/>
                  <a:pt x="40242" y="32267"/>
                </a:cubicBezTo>
                <a:cubicBezTo>
                  <a:pt x="40293" y="34434"/>
                  <a:pt x="40472" y="36584"/>
                  <a:pt x="40890" y="38699"/>
                </a:cubicBezTo>
                <a:cubicBezTo>
                  <a:pt x="40941" y="38963"/>
                  <a:pt x="41001" y="39228"/>
                  <a:pt x="41061" y="39492"/>
                </a:cubicBezTo>
                <a:cubicBezTo>
                  <a:pt x="41091" y="39624"/>
                  <a:pt x="41190" y="39681"/>
                  <a:pt x="41293" y="39681"/>
                </a:cubicBezTo>
                <a:cubicBezTo>
                  <a:pt x="41451" y="39681"/>
                  <a:pt x="41619" y="39548"/>
                  <a:pt x="41573" y="39347"/>
                </a:cubicBezTo>
                <a:cubicBezTo>
                  <a:pt x="41504" y="39040"/>
                  <a:pt x="41436" y="38733"/>
                  <a:pt x="41377" y="38426"/>
                </a:cubicBezTo>
                <a:lnTo>
                  <a:pt x="41377" y="38426"/>
                </a:lnTo>
                <a:cubicBezTo>
                  <a:pt x="41429" y="38463"/>
                  <a:pt x="41487" y="38480"/>
                  <a:pt x="41544" y="38480"/>
                </a:cubicBezTo>
                <a:cubicBezTo>
                  <a:pt x="41683" y="38480"/>
                  <a:pt x="41814" y="38379"/>
                  <a:pt x="41820" y="38221"/>
                </a:cubicBezTo>
                <a:cubicBezTo>
                  <a:pt x="41846" y="36319"/>
                  <a:pt x="41965" y="34417"/>
                  <a:pt x="42144" y="32523"/>
                </a:cubicBezTo>
                <a:cubicBezTo>
                  <a:pt x="42323" y="30621"/>
                  <a:pt x="42579" y="28710"/>
                  <a:pt x="42903" y="26817"/>
                </a:cubicBezTo>
                <a:cubicBezTo>
                  <a:pt x="43219" y="24931"/>
                  <a:pt x="43603" y="23055"/>
                  <a:pt x="44046" y="21187"/>
                </a:cubicBezTo>
                <a:cubicBezTo>
                  <a:pt x="44473" y="19387"/>
                  <a:pt x="44959" y="17604"/>
                  <a:pt x="45514" y="15838"/>
                </a:cubicBezTo>
                <a:cubicBezTo>
                  <a:pt x="45565" y="15702"/>
                  <a:pt x="45607" y="15557"/>
                  <a:pt x="45650" y="15420"/>
                </a:cubicBezTo>
                <a:cubicBezTo>
                  <a:pt x="45923" y="15608"/>
                  <a:pt x="46205" y="15787"/>
                  <a:pt x="46477" y="15975"/>
                </a:cubicBezTo>
                <a:cubicBezTo>
                  <a:pt x="47731" y="16777"/>
                  <a:pt x="49019" y="17519"/>
                  <a:pt x="50342" y="18193"/>
                </a:cubicBezTo>
                <a:cubicBezTo>
                  <a:pt x="50316" y="21212"/>
                  <a:pt x="50299" y="24232"/>
                  <a:pt x="50265" y="27260"/>
                </a:cubicBezTo>
                <a:cubicBezTo>
                  <a:pt x="50248" y="29461"/>
                  <a:pt x="50222" y="31662"/>
                  <a:pt x="50205" y="33862"/>
                </a:cubicBezTo>
                <a:cubicBezTo>
                  <a:pt x="50205" y="34033"/>
                  <a:pt x="50337" y="34118"/>
                  <a:pt x="50470" y="34118"/>
                </a:cubicBezTo>
                <a:cubicBezTo>
                  <a:pt x="50602" y="34118"/>
                  <a:pt x="50734" y="34033"/>
                  <a:pt x="50734" y="33862"/>
                </a:cubicBezTo>
                <a:cubicBezTo>
                  <a:pt x="50777" y="29939"/>
                  <a:pt x="50811" y="26015"/>
                  <a:pt x="50845" y="22091"/>
                </a:cubicBezTo>
                <a:cubicBezTo>
                  <a:pt x="50853" y="20888"/>
                  <a:pt x="50862" y="19677"/>
                  <a:pt x="50870" y="18457"/>
                </a:cubicBezTo>
                <a:cubicBezTo>
                  <a:pt x="52014" y="19020"/>
                  <a:pt x="53174" y="19532"/>
                  <a:pt x="54368" y="19984"/>
                </a:cubicBezTo>
                <a:cubicBezTo>
                  <a:pt x="54649" y="20095"/>
                  <a:pt x="54931" y="20197"/>
                  <a:pt x="55221" y="20308"/>
                </a:cubicBezTo>
                <a:cubicBezTo>
                  <a:pt x="55101" y="22415"/>
                  <a:pt x="54990" y="24531"/>
                  <a:pt x="54880" y="26646"/>
                </a:cubicBezTo>
                <a:lnTo>
                  <a:pt x="54573" y="32284"/>
                </a:lnTo>
                <a:cubicBezTo>
                  <a:pt x="54564" y="32455"/>
                  <a:pt x="54692" y="32540"/>
                  <a:pt x="54825" y="32540"/>
                </a:cubicBezTo>
                <a:cubicBezTo>
                  <a:pt x="54959" y="32540"/>
                  <a:pt x="55097" y="32455"/>
                  <a:pt x="55110" y="32284"/>
                </a:cubicBezTo>
                <a:cubicBezTo>
                  <a:pt x="55289" y="28949"/>
                  <a:pt x="55468" y="25614"/>
                  <a:pt x="55647" y="22287"/>
                </a:cubicBezTo>
                <a:cubicBezTo>
                  <a:pt x="55681" y="21682"/>
                  <a:pt x="55716" y="21084"/>
                  <a:pt x="55741" y="20487"/>
                </a:cubicBezTo>
                <a:cubicBezTo>
                  <a:pt x="60204" y="22012"/>
                  <a:pt x="64872" y="22785"/>
                  <a:pt x="69567" y="22785"/>
                </a:cubicBezTo>
                <a:cubicBezTo>
                  <a:pt x="70911" y="22785"/>
                  <a:pt x="72258" y="22721"/>
                  <a:pt x="73603" y="22594"/>
                </a:cubicBezTo>
                <a:lnTo>
                  <a:pt x="73740" y="22577"/>
                </a:lnTo>
                <a:cubicBezTo>
                  <a:pt x="74260" y="22645"/>
                  <a:pt x="74772" y="22697"/>
                  <a:pt x="75292" y="22739"/>
                </a:cubicBezTo>
                <a:cubicBezTo>
                  <a:pt x="78047" y="22970"/>
                  <a:pt x="80811" y="22918"/>
                  <a:pt x="83575" y="22995"/>
                </a:cubicBezTo>
                <a:cubicBezTo>
                  <a:pt x="83916" y="23004"/>
                  <a:pt x="84249" y="23012"/>
                  <a:pt x="84590" y="23029"/>
                </a:cubicBezTo>
                <a:cubicBezTo>
                  <a:pt x="84871" y="23029"/>
                  <a:pt x="84871" y="22603"/>
                  <a:pt x="84598" y="22594"/>
                </a:cubicBezTo>
                <a:cubicBezTo>
                  <a:pt x="81877" y="22475"/>
                  <a:pt x="79148" y="22535"/>
                  <a:pt x="76427" y="22381"/>
                </a:cubicBezTo>
                <a:cubicBezTo>
                  <a:pt x="75957" y="22355"/>
                  <a:pt x="75488" y="22313"/>
                  <a:pt x="75019" y="22270"/>
                </a:cubicBezTo>
                <a:cubicBezTo>
                  <a:pt x="75051" y="22149"/>
                  <a:pt x="75000" y="22013"/>
                  <a:pt x="74857" y="22013"/>
                </a:cubicBezTo>
                <a:cubicBezTo>
                  <a:pt x="74849" y="22013"/>
                  <a:pt x="74840" y="22013"/>
                  <a:pt x="74831" y="22014"/>
                </a:cubicBezTo>
                <a:cubicBezTo>
                  <a:pt x="74473" y="22065"/>
                  <a:pt x="74115" y="22099"/>
                  <a:pt x="73765" y="22134"/>
                </a:cubicBezTo>
                <a:cubicBezTo>
                  <a:pt x="72221" y="21946"/>
                  <a:pt x="70694" y="21613"/>
                  <a:pt x="69210" y="21144"/>
                </a:cubicBezTo>
                <a:cubicBezTo>
                  <a:pt x="68084" y="20777"/>
                  <a:pt x="67001" y="20291"/>
                  <a:pt x="65977" y="19694"/>
                </a:cubicBezTo>
                <a:cubicBezTo>
                  <a:pt x="64937" y="19063"/>
                  <a:pt x="63964" y="18321"/>
                  <a:pt x="63086" y="17485"/>
                </a:cubicBezTo>
                <a:cubicBezTo>
                  <a:pt x="62198" y="16640"/>
                  <a:pt x="61380" y="15736"/>
                  <a:pt x="60578" y="14806"/>
                </a:cubicBezTo>
                <a:cubicBezTo>
                  <a:pt x="59767" y="13885"/>
                  <a:pt x="59008" y="12913"/>
                  <a:pt x="58309" y="11906"/>
                </a:cubicBezTo>
                <a:cubicBezTo>
                  <a:pt x="57422" y="10592"/>
                  <a:pt x="56662" y="9176"/>
                  <a:pt x="56168" y="7667"/>
                </a:cubicBezTo>
                <a:cubicBezTo>
                  <a:pt x="56159" y="7342"/>
                  <a:pt x="56151" y="7010"/>
                  <a:pt x="56142" y="6686"/>
                </a:cubicBezTo>
                <a:cubicBezTo>
                  <a:pt x="56134" y="6538"/>
                  <a:pt x="56014" y="6426"/>
                  <a:pt x="55870" y="6426"/>
                </a:cubicBezTo>
                <a:cubicBezTo>
                  <a:pt x="55856" y="6426"/>
                  <a:pt x="55841" y="6427"/>
                  <a:pt x="55826" y="6430"/>
                </a:cubicBezTo>
                <a:cubicBezTo>
                  <a:pt x="55733" y="5986"/>
                  <a:pt x="55656" y="5534"/>
                  <a:pt x="55613" y="5082"/>
                </a:cubicBezTo>
                <a:cubicBezTo>
                  <a:pt x="55588" y="4775"/>
                  <a:pt x="55571" y="4476"/>
                  <a:pt x="55571" y="4169"/>
                </a:cubicBezTo>
                <a:cubicBezTo>
                  <a:pt x="55571" y="4029"/>
                  <a:pt x="55464" y="3958"/>
                  <a:pt x="55357" y="3958"/>
                </a:cubicBezTo>
                <a:cubicBezTo>
                  <a:pt x="55251" y="3958"/>
                  <a:pt x="55144" y="4029"/>
                  <a:pt x="55144" y="4169"/>
                </a:cubicBezTo>
                <a:cubicBezTo>
                  <a:pt x="55161" y="5236"/>
                  <a:pt x="55323" y="6310"/>
                  <a:pt x="55622" y="7342"/>
                </a:cubicBezTo>
                <a:cubicBezTo>
                  <a:pt x="55707" y="10439"/>
                  <a:pt x="55579" y="13552"/>
                  <a:pt x="55417" y="16649"/>
                </a:cubicBezTo>
                <a:cubicBezTo>
                  <a:pt x="55366" y="17715"/>
                  <a:pt x="55306" y="18781"/>
                  <a:pt x="55246" y="19856"/>
                </a:cubicBezTo>
                <a:cubicBezTo>
                  <a:pt x="53754" y="19319"/>
                  <a:pt x="52295" y="18696"/>
                  <a:pt x="50879" y="17988"/>
                </a:cubicBezTo>
                <a:cubicBezTo>
                  <a:pt x="50896" y="15455"/>
                  <a:pt x="50913" y="12921"/>
                  <a:pt x="50930" y="10388"/>
                </a:cubicBezTo>
                <a:cubicBezTo>
                  <a:pt x="50939" y="8187"/>
                  <a:pt x="50947" y="5986"/>
                  <a:pt x="50964" y="3785"/>
                </a:cubicBezTo>
                <a:cubicBezTo>
                  <a:pt x="50964" y="3615"/>
                  <a:pt x="50830" y="3530"/>
                  <a:pt x="50696" y="3530"/>
                </a:cubicBezTo>
                <a:cubicBezTo>
                  <a:pt x="50561" y="3530"/>
                  <a:pt x="50427" y="3615"/>
                  <a:pt x="50427" y="3785"/>
                </a:cubicBezTo>
                <a:cubicBezTo>
                  <a:pt x="50410" y="7709"/>
                  <a:pt x="50384" y="11625"/>
                  <a:pt x="50359" y="15548"/>
                </a:cubicBezTo>
                <a:lnTo>
                  <a:pt x="50342" y="17724"/>
                </a:lnTo>
                <a:cubicBezTo>
                  <a:pt x="49446" y="17263"/>
                  <a:pt x="48567" y="16768"/>
                  <a:pt x="47714" y="16248"/>
                </a:cubicBezTo>
                <a:cubicBezTo>
                  <a:pt x="47058" y="15847"/>
                  <a:pt x="46418" y="15429"/>
                  <a:pt x="45787" y="14994"/>
                </a:cubicBezTo>
                <a:cubicBezTo>
                  <a:pt x="46230" y="13638"/>
                  <a:pt x="46725" y="12290"/>
                  <a:pt x="47254" y="10959"/>
                </a:cubicBezTo>
                <a:cubicBezTo>
                  <a:pt x="47331" y="10763"/>
                  <a:pt x="47407" y="10567"/>
                  <a:pt x="47493" y="10379"/>
                </a:cubicBezTo>
                <a:cubicBezTo>
                  <a:pt x="47549" y="10174"/>
                  <a:pt x="47383" y="10040"/>
                  <a:pt x="47221" y="10040"/>
                </a:cubicBezTo>
                <a:cubicBezTo>
                  <a:pt x="47115" y="10040"/>
                  <a:pt x="47010" y="10098"/>
                  <a:pt x="46972" y="10234"/>
                </a:cubicBezTo>
                <a:cubicBezTo>
                  <a:pt x="46367" y="11693"/>
                  <a:pt x="45829" y="13177"/>
                  <a:pt x="45334" y="14678"/>
                </a:cubicBezTo>
                <a:cubicBezTo>
                  <a:pt x="44132" y="13834"/>
                  <a:pt x="42972" y="12921"/>
                  <a:pt x="41863" y="11949"/>
                </a:cubicBezTo>
                <a:cubicBezTo>
                  <a:pt x="42042" y="10029"/>
                  <a:pt x="42238" y="8110"/>
                  <a:pt x="42460" y="6191"/>
                </a:cubicBezTo>
                <a:cubicBezTo>
                  <a:pt x="44405" y="5295"/>
                  <a:pt x="46315" y="4340"/>
                  <a:pt x="48209" y="3333"/>
                </a:cubicBezTo>
                <a:cubicBezTo>
                  <a:pt x="48550" y="3154"/>
                  <a:pt x="48883" y="2967"/>
                  <a:pt x="49224" y="2779"/>
                </a:cubicBezTo>
                <a:cubicBezTo>
                  <a:pt x="49428" y="2669"/>
                  <a:pt x="49302" y="2385"/>
                  <a:pt x="49112" y="2385"/>
                </a:cubicBezTo>
                <a:cubicBezTo>
                  <a:pt x="49080" y="2385"/>
                  <a:pt x="49046" y="2394"/>
                  <a:pt x="49011" y="2412"/>
                </a:cubicBezTo>
                <a:cubicBezTo>
                  <a:pt x="46878" y="3581"/>
                  <a:pt x="44712" y="4673"/>
                  <a:pt x="42511" y="5705"/>
                </a:cubicBezTo>
                <a:cubicBezTo>
                  <a:pt x="42494" y="5568"/>
                  <a:pt x="42383" y="5466"/>
                  <a:pt x="42247" y="5466"/>
                </a:cubicBezTo>
                <a:cubicBezTo>
                  <a:pt x="42102" y="5466"/>
                  <a:pt x="41982" y="5585"/>
                  <a:pt x="41982" y="5730"/>
                </a:cubicBezTo>
                <a:cubicBezTo>
                  <a:pt x="41974" y="5807"/>
                  <a:pt x="41965" y="5884"/>
                  <a:pt x="41957" y="5961"/>
                </a:cubicBezTo>
                <a:cubicBezTo>
                  <a:pt x="41522" y="6157"/>
                  <a:pt x="41078" y="6361"/>
                  <a:pt x="40643" y="6558"/>
                </a:cubicBezTo>
                <a:cubicBezTo>
                  <a:pt x="39679" y="6984"/>
                  <a:pt x="38707" y="7394"/>
                  <a:pt x="37734" y="7795"/>
                </a:cubicBezTo>
                <a:cubicBezTo>
                  <a:pt x="37384" y="7394"/>
                  <a:pt x="37035" y="6984"/>
                  <a:pt x="36702" y="6566"/>
                </a:cubicBezTo>
                <a:cubicBezTo>
                  <a:pt x="37461" y="5858"/>
                  <a:pt x="38212" y="5142"/>
                  <a:pt x="38945" y="4408"/>
                </a:cubicBezTo>
                <a:cubicBezTo>
                  <a:pt x="39210" y="4135"/>
                  <a:pt x="39483" y="3871"/>
                  <a:pt x="39747" y="3598"/>
                </a:cubicBezTo>
                <a:cubicBezTo>
                  <a:pt x="39893" y="3446"/>
                  <a:pt x="39747" y="3228"/>
                  <a:pt x="39586" y="3228"/>
                </a:cubicBezTo>
                <a:cubicBezTo>
                  <a:pt x="39539" y="3228"/>
                  <a:pt x="39491" y="3246"/>
                  <a:pt x="39449" y="3291"/>
                </a:cubicBezTo>
                <a:cubicBezTo>
                  <a:pt x="38468" y="4297"/>
                  <a:pt x="37461" y="5270"/>
                  <a:pt x="36438" y="6225"/>
                </a:cubicBezTo>
                <a:cubicBezTo>
                  <a:pt x="35926" y="5577"/>
                  <a:pt x="35465" y="4877"/>
                  <a:pt x="35073" y="4152"/>
                </a:cubicBezTo>
                <a:cubicBezTo>
                  <a:pt x="34894" y="3811"/>
                  <a:pt x="34732" y="3461"/>
                  <a:pt x="34587" y="3103"/>
                </a:cubicBezTo>
                <a:cubicBezTo>
                  <a:pt x="34549" y="3005"/>
                  <a:pt x="34463" y="2962"/>
                  <a:pt x="34378" y="2962"/>
                </a:cubicBezTo>
                <a:cubicBezTo>
                  <a:pt x="34248" y="2962"/>
                  <a:pt x="34120" y="3063"/>
                  <a:pt x="34177" y="3222"/>
                </a:cubicBezTo>
                <a:cubicBezTo>
                  <a:pt x="34646" y="4425"/>
                  <a:pt x="35346" y="5500"/>
                  <a:pt x="36131" y="6515"/>
                </a:cubicBezTo>
                <a:cubicBezTo>
                  <a:pt x="35150" y="7419"/>
                  <a:pt x="34152" y="8306"/>
                  <a:pt x="33128" y="9168"/>
                </a:cubicBezTo>
                <a:cubicBezTo>
                  <a:pt x="33154" y="8673"/>
                  <a:pt x="33179" y="8178"/>
                  <a:pt x="33205" y="7692"/>
                </a:cubicBezTo>
                <a:cubicBezTo>
                  <a:pt x="33222" y="7445"/>
                  <a:pt x="33239" y="7189"/>
                  <a:pt x="33256" y="6942"/>
                </a:cubicBezTo>
                <a:cubicBezTo>
                  <a:pt x="33264" y="6771"/>
                  <a:pt x="33136" y="6686"/>
                  <a:pt x="33003" y="6686"/>
                </a:cubicBezTo>
                <a:cubicBezTo>
                  <a:pt x="32870" y="6686"/>
                  <a:pt x="32731" y="6771"/>
                  <a:pt x="32719" y="6942"/>
                </a:cubicBezTo>
                <a:cubicBezTo>
                  <a:pt x="32659" y="7837"/>
                  <a:pt x="32616" y="8733"/>
                  <a:pt x="32582" y="9629"/>
                </a:cubicBezTo>
                <a:lnTo>
                  <a:pt x="32283" y="9876"/>
                </a:lnTo>
                <a:lnTo>
                  <a:pt x="31883" y="10021"/>
                </a:lnTo>
                <a:cubicBezTo>
                  <a:pt x="30211" y="10601"/>
                  <a:pt x="28522" y="11147"/>
                  <a:pt x="26824" y="11650"/>
                </a:cubicBezTo>
                <a:cubicBezTo>
                  <a:pt x="26875" y="11309"/>
                  <a:pt x="26935" y="10959"/>
                  <a:pt x="26995" y="10618"/>
                </a:cubicBezTo>
                <a:cubicBezTo>
                  <a:pt x="27029" y="10482"/>
                  <a:pt x="26944" y="10337"/>
                  <a:pt x="26807" y="10294"/>
                </a:cubicBezTo>
                <a:cubicBezTo>
                  <a:pt x="26782" y="10286"/>
                  <a:pt x="26756" y="10283"/>
                  <a:pt x="26732" y="10283"/>
                </a:cubicBezTo>
                <a:cubicBezTo>
                  <a:pt x="26615" y="10283"/>
                  <a:pt x="26510" y="10362"/>
                  <a:pt x="26475" y="10482"/>
                </a:cubicBezTo>
                <a:cubicBezTo>
                  <a:pt x="26406" y="10925"/>
                  <a:pt x="26329" y="11369"/>
                  <a:pt x="26261" y="11821"/>
                </a:cubicBezTo>
                <a:cubicBezTo>
                  <a:pt x="25971" y="11906"/>
                  <a:pt x="25673" y="11991"/>
                  <a:pt x="25383" y="12068"/>
                </a:cubicBezTo>
                <a:cubicBezTo>
                  <a:pt x="25229" y="11539"/>
                  <a:pt x="25101" y="11002"/>
                  <a:pt x="24999" y="10456"/>
                </a:cubicBezTo>
                <a:cubicBezTo>
                  <a:pt x="24939" y="10183"/>
                  <a:pt x="24896" y="9910"/>
                  <a:pt x="24854" y="9646"/>
                </a:cubicBezTo>
                <a:cubicBezTo>
                  <a:pt x="24816" y="9505"/>
                  <a:pt x="24709" y="9444"/>
                  <a:pt x="24602" y="9444"/>
                </a:cubicBezTo>
                <a:cubicBezTo>
                  <a:pt x="24442" y="9444"/>
                  <a:pt x="24281" y="9578"/>
                  <a:pt x="24342" y="9782"/>
                </a:cubicBezTo>
                <a:cubicBezTo>
                  <a:pt x="24470" y="10601"/>
                  <a:pt x="24649" y="11411"/>
                  <a:pt x="24862" y="12213"/>
                </a:cubicBezTo>
                <a:cubicBezTo>
                  <a:pt x="24478" y="12324"/>
                  <a:pt x="24103" y="12426"/>
                  <a:pt x="23728" y="12529"/>
                </a:cubicBezTo>
                <a:cubicBezTo>
                  <a:pt x="23651" y="10993"/>
                  <a:pt x="23660" y="9458"/>
                  <a:pt x="23745" y="7922"/>
                </a:cubicBezTo>
                <a:cubicBezTo>
                  <a:pt x="23762" y="7684"/>
                  <a:pt x="23779" y="7436"/>
                  <a:pt x="23796" y="7197"/>
                </a:cubicBezTo>
                <a:cubicBezTo>
                  <a:pt x="23796" y="7052"/>
                  <a:pt x="23677" y="6933"/>
                  <a:pt x="23532" y="6933"/>
                </a:cubicBezTo>
                <a:cubicBezTo>
                  <a:pt x="23387" y="6933"/>
                  <a:pt x="23267" y="7052"/>
                  <a:pt x="23267" y="7197"/>
                </a:cubicBezTo>
                <a:cubicBezTo>
                  <a:pt x="23122" y="9014"/>
                  <a:pt x="23105" y="10840"/>
                  <a:pt x="23199" y="12665"/>
                </a:cubicBezTo>
                <a:lnTo>
                  <a:pt x="22943" y="12733"/>
                </a:lnTo>
                <a:cubicBezTo>
                  <a:pt x="20828" y="13279"/>
                  <a:pt x="18704" y="13774"/>
                  <a:pt x="16563" y="14201"/>
                </a:cubicBezTo>
                <a:cubicBezTo>
                  <a:pt x="16187" y="12111"/>
                  <a:pt x="15803" y="10038"/>
                  <a:pt x="15368" y="7965"/>
                </a:cubicBezTo>
                <a:cubicBezTo>
                  <a:pt x="14882" y="5645"/>
                  <a:pt x="14336" y="3333"/>
                  <a:pt x="13705" y="1039"/>
                </a:cubicBezTo>
                <a:cubicBezTo>
                  <a:pt x="13628" y="757"/>
                  <a:pt x="13543" y="467"/>
                  <a:pt x="13466" y="186"/>
                </a:cubicBezTo>
                <a:cubicBezTo>
                  <a:pt x="13429" y="57"/>
                  <a:pt x="13326" y="1"/>
                  <a:pt x="13221" y="1"/>
                </a:cubicBezTo>
                <a:close/>
              </a:path>
            </a:pathLst>
          </a:custGeom>
          <a:solidFill>
            <a:srgbClr val="E9E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rot="5400000" flipH="1">
            <a:off x="-1700295" y="1500306"/>
            <a:ext cx="5349019" cy="2081821"/>
          </a:xfrm>
          <a:custGeom>
            <a:avLst/>
            <a:gdLst/>
            <a:ahLst/>
            <a:cxnLst/>
            <a:rect l="l" t="t" r="r" b="b"/>
            <a:pathLst>
              <a:path w="80746" h="34443" extrusionOk="0">
                <a:moveTo>
                  <a:pt x="4267" y="0"/>
                </a:moveTo>
                <a:cubicBezTo>
                  <a:pt x="4172" y="0"/>
                  <a:pt x="4076" y="17"/>
                  <a:pt x="3984" y="49"/>
                </a:cubicBezTo>
                <a:cubicBezTo>
                  <a:pt x="3728" y="143"/>
                  <a:pt x="3489" y="297"/>
                  <a:pt x="3301" y="493"/>
                </a:cubicBezTo>
                <a:cubicBezTo>
                  <a:pt x="2312" y="1423"/>
                  <a:pt x="1672" y="2804"/>
                  <a:pt x="1135" y="4050"/>
                </a:cubicBezTo>
                <a:cubicBezTo>
                  <a:pt x="887" y="3555"/>
                  <a:pt x="495" y="3154"/>
                  <a:pt x="0" y="2907"/>
                </a:cubicBezTo>
                <a:lnTo>
                  <a:pt x="0" y="2907"/>
                </a:lnTo>
                <a:lnTo>
                  <a:pt x="904" y="34442"/>
                </a:lnTo>
                <a:lnTo>
                  <a:pt x="80746" y="34442"/>
                </a:lnTo>
                <a:lnTo>
                  <a:pt x="80746" y="6609"/>
                </a:lnTo>
                <a:cubicBezTo>
                  <a:pt x="80417" y="6257"/>
                  <a:pt x="79959" y="6063"/>
                  <a:pt x="79487" y="6063"/>
                </a:cubicBezTo>
                <a:cubicBezTo>
                  <a:pt x="79432" y="6063"/>
                  <a:pt x="79376" y="6066"/>
                  <a:pt x="79321" y="6071"/>
                </a:cubicBezTo>
                <a:cubicBezTo>
                  <a:pt x="78698" y="4314"/>
                  <a:pt x="77445" y="2847"/>
                  <a:pt x="75807" y="1960"/>
                </a:cubicBezTo>
                <a:cubicBezTo>
                  <a:pt x="75279" y="1677"/>
                  <a:pt x="74678" y="1459"/>
                  <a:pt x="74088" y="1459"/>
                </a:cubicBezTo>
                <a:cubicBezTo>
                  <a:pt x="73876" y="1459"/>
                  <a:pt x="73666" y="1487"/>
                  <a:pt x="73461" y="1550"/>
                </a:cubicBezTo>
                <a:cubicBezTo>
                  <a:pt x="72463" y="1858"/>
                  <a:pt x="71866" y="2915"/>
                  <a:pt x="71670" y="3947"/>
                </a:cubicBezTo>
                <a:cubicBezTo>
                  <a:pt x="71465" y="4971"/>
                  <a:pt x="71678" y="5850"/>
                  <a:pt x="71516" y="6882"/>
                </a:cubicBezTo>
                <a:cubicBezTo>
                  <a:pt x="70970" y="6438"/>
                  <a:pt x="70365" y="6080"/>
                  <a:pt x="69716" y="5816"/>
                </a:cubicBezTo>
                <a:cubicBezTo>
                  <a:pt x="69561" y="5753"/>
                  <a:pt x="69387" y="5698"/>
                  <a:pt x="69223" y="5698"/>
                </a:cubicBezTo>
                <a:cubicBezTo>
                  <a:pt x="69116" y="5698"/>
                  <a:pt x="69014" y="5721"/>
                  <a:pt x="68923" y="5781"/>
                </a:cubicBezTo>
                <a:cubicBezTo>
                  <a:pt x="68727" y="5909"/>
                  <a:pt x="68659" y="6165"/>
                  <a:pt x="68624" y="6404"/>
                </a:cubicBezTo>
                <a:cubicBezTo>
                  <a:pt x="68386" y="7692"/>
                  <a:pt x="68488" y="9236"/>
                  <a:pt x="68727" y="10516"/>
                </a:cubicBezTo>
                <a:lnTo>
                  <a:pt x="66270" y="7257"/>
                </a:lnTo>
                <a:cubicBezTo>
                  <a:pt x="66108" y="7027"/>
                  <a:pt x="65912" y="6814"/>
                  <a:pt x="65690" y="6643"/>
                </a:cubicBezTo>
                <a:cubicBezTo>
                  <a:pt x="65533" y="6527"/>
                  <a:pt x="65345" y="6466"/>
                  <a:pt x="65154" y="6466"/>
                </a:cubicBezTo>
                <a:cubicBezTo>
                  <a:pt x="65065" y="6466"/>
                  <a:pt x="64975" y="6479"/>
                  <a:pt x="64888" y="6506"/>
                </a:cubicBezTo>
                <a:cubicBezTo>
                  <a:pt x="64462" y="6669"/>
                  <a:pt x="64334" y="7197"/>
                  <a:pt x="64300" y="7650"/>
                </a:cubicBezTo>
                <a:cubicBezTo>
                  <a:pt x="64138" y="9424"/>
                  <a:pt x="64487" y="11053"/>
                  <a:pt x="64846" y="12802"/>
                </a:cubicBezTo>
                <a:cubicBezTo>
                  <a:pt x="64462" y="12486"/>
                  <a:pt x="64061" y="12170"/>
                  <a:pt x="63660" y="11872"/>
                </a:cubicBezTo>
                <a:cubicBezTo>
                  <a:pt x="63499" y="11755"/>
                  <a:pt x="63312" y="11631"/>
                  <a:pt x="63117" y="11631"/>
                </a:cubicBezTo>
                <a:cubicBezTo>
                  <a:pt x="63085" y="11631"/>
                  <a:pt x="63053" y="11634"/>
                  <a:pt x="63020" y="11642"/>
                </a:cubicBezTo>
                <a:cubicBezTo>
                  <a:pt x="62747" y="11710"/>
                  <a:pt x="62611" y="12008"/>
                  <a:pt x="62534" y="12281"/>
                </a:cubicBezTo>
                <a:cubicBezTo>
                  <a:pt x="62142" y="13518"/>
                  <a:pt x="61920" y="14806"/>
                  <a:pt x="61869" y="16103"/>
                </a:cubicBezTo>
                <a:lnTo>
                  <a:pt x="60982" y="13774"/>
                </a:lnTo>
                <a:cubicBezTo>
                  <a:pt x="60871" y="13501"/>
                  <a:pt x="60717" y="13186"/>
                  <a:pt x="60419" y="13151"/>
                </a:cubicBezTo>
                <a:cubicBezTo>
                  <a:pt x="60407" y="13151"/>
                  <a:pt x="60396" y="13150"/>
                  <a:pt x="60385" y="13150"/>
                </a:cubicBezTo>
                <a:cubicBezTo>
                  <a:pt x="60071" y="13150"/>
                  <a:pt x="59868" y="13495"/>
                  <a:pt x="59745" y="13791"/>
                </a:cubicBezTo>
                <a:cubicBezTo>
                  <a:pt x="58678" y="16333"/>
                  <a:pt x="57706" y="18875"/>
                  <a:pt x="56998" y="21545"/>
                </a:cubicBezTo>
                <a:cubicBezTo>
                  <a:pt x="56989" y="18542"/>
                  <a:pt x="56981" y="15523"/>
                  <a:pt x="56478" y="12571"/>
                </a:cubicBezTo>
                <a:cubicBezTo>
                  <a:pt x="56444" y="12290"/>
                  <a:pt x="56358" y="12017"/>
                  <a:pt x="56230" y="11770"/>
                </a:cubicBezTo>
                <a:cubicBezTo>
                  <a:pt x="56080" y="11528"/>
                  <a:pt x="55832" y="11343"/>
                  <a:pt x="55566" y="11343"/>
                </a:cubicBezTo>
                <a:cubicBezTo>
                  <a:pt x="55560" y="11343"/>
                  <a:pt x="55554" y="11343"/>
                  <a:pt x="55548" y="11343"/>
                </a:cubicBezTo>
                <a:cubicBezTo>
                  <a:pt x="55130" y="11352"/>
                  <a:pt x="54857" y="11778"/>
                  <a:pt x="54661" y="12145"/>
                </a:cubicBezTo>
                <a:cubicBezTo>
                  <a:pt x="53057" y="15301"/>
                  <a:pt x="51931" y="18670"/>
                  <a:pt x="51308" y="22151"/>
                </a:cubicBezTo>
                <a:cubicBezTo>
                  <a:pt x="50959" y="18969"/>
                  <a:pt x="50063" y="15881"/>
                  <a:pt x="48647" y="13006"/>
                </a:cubicBezTo>
                <a:cubicBezTo>
                  <a:pt x="48496" y="12713"/>
                  <a:pt x="48250" y="12360"/>
                  <a:pt x="47928" y="12360"/>
                </a:cubicBezTo>
                <a:cubicBezTo>
                  <a:pt x="47904" y="12360"/>
                  <a:pt x="47879" y="12362"/>
                  <a:pt x="47854" y="12367"/>
                </a:cubicBezTo>
                <a:cubicBezTo>
                  <a:pt x="47547" y="12418"/>
                  <a:pt x="47393" y="12776"/>
                  <a:pt x="47299" y="13075"/>
                </a:cubicBezTo>
                <a:cubicBezTo>
                  <a:pt x="46711" y="15088"/>
                  <a:pt x="46173" y="17169"/>
                  <a:pt x="46071" y="19259"/>
                </a:cubicBezTo>
                <a:cubicBezTo>
                  <a:pt x="45269" y="17178"/>
                  <a:pt x="44058" y="15284"/>
                  <a:pt x="42505" y="13680"/>
                </a:cubicBezTo>
                <a:cubicBezTo>
                  <a:pt x="42300" y="13475"/>
                  <a:pt x="42039" y="13251"/>
                  <a:pt x="41759" y="13251"/>
                </a:cubicBezTo>
                <a:cubicBezTo>
                  <a:pt x="41712" y="13251"/>
                  <a:pt x="41665" y="13258"/>
                  <a:pt x="41618" y="13271"/>
                </a:cubicBezTo>
                <a:cubicBezTo>
                  <a:pt x="41260" y="13373"/>
                  <a:pt x="41141" y="13808"/>
                  <a:pt x="41089" y="14175"/>
                </a:cubicBezTo>
                <a:cubicBezTo>
                  <a:pt x="40936" y="15275"/>
                  <a:pt x="40944" y="16384"/>
                  <a:pt x="40979" y="17502"/>
                </a:cubicBezTo>
                <a:cubicBezTo>
                  <a:pt x="39989" y="18525"/>
                  <a:pt x="39179" y="19720"/>
                  <a:pt x="38599" y="21016"/>
                </a:cubicBezTo>
                <a:cubicBezTo>
                  <a:pt x="38462" y="20274"/>
                  <a:pt x="38317" y="19617"/>
                  <a:pt x="38181" y="18867"/>
                </a:cubicBezTo>
                <a:cubicBezTo>
                  <a:pt x="38863" y="18193"/>
                  <a:pt x="39298" y="17306"/>
                  <a:pt x="39409" y="16350"/>
                </a:cubicBezTo>
                <a:cubicBezTo>
                  <a:pt x="39435" y="16128"/>
                  <a:pt x="39426" y="15864"/>
                  <a:pt x="39264" y="15719"/>
                </a:cubicBezTo>
                <a:cubicBezTo>
                  <a:pt x="39157" y="15624"/>
                  <a:pt x="39016" y="15595"/>
                  <a:pt x="38872" y="15595"/>
                </a:cubicBezTo>
                <a:cubicBezTo>
                  <a:pt x="38809" y="15595"/>
                  <a:pt x="38746" y="15600"/>
                  <a:pt x="38684" y="15608"/>
                </a:cubicBezTo>
                <a:cubicBezTo>
                  <a:pt x="38112" y="15668"/>
                  <a:pt x="37515" y="15753"/>
                  <a:pt x="37004" y="16018"/>
                </a:cubicBezTo>
                <a:cubicBezTo>
                  <a:pt x="36603" y="15165"/>
                  <a:pt x="36202" y="14311"/>
                  <a:pt x="35809" y="13458"/>
                </a:cubicBezTo>
                <a:cubicBezTo>
                  <a:pt x="35733" y="13288"/>
                  <a:pt x="35639" y="13134"/>
                  <a:pt x="35528" y="12989"/>
                </a:cubicBezTo>
                <a:cubicBezTo>
                  <a:pt x="35414" y="12859"/>
                  <a:pt x="35246" y="12775"/>
                  <a:pt x="35067" y="12775"/>
                </a:cubicBezTo>
                <a:cubicBezTo>
                  <a:pt x="35059" y="12775"/>
                  <a:pt x="35050" y="12776"/>
                  <a:pt x="35042" y="12776"/>
                </a:cubicBezTo>
                <a:cubicBezTo>
                  <a:pt x="34683" y="12810"/>
                  <a:pt x="34513" y="13220"/>
                  <a:pt x="34427" y="13569"/>
                </a:cubicBezTo>
                <a:cubicBezTo>
                  <a:pt x="34223" y="14457"/>
                  <a:pt x="34086" y="15361"/>
                  <a:pt x="34035" y="16273"/>
                </a:cubicBezTo>
                <a:cubicBezTo>
                  <a:pt x="33702" y="15779"/>
                  <a:pt x="33336" y="15301"/>
                  <a:pt x="32926" y="14866"/>
                </a:cubicBezTo>
                <a:cubicBezTo>
                  <a:pt x="33574" y="12819"/>
                  <a:pt x="34172" y="10763"/>
                  <a:pt x="34726" y="8682"/>
                </a:cubicBezTo>
                <a:cubicBezTo>
                  <a:pt x="34794" y="8494"/>
                  <a:pt x="34820" y="8281"/>
                  <a:pt x="34794" y="8076"/>
                </a:cubicBezTo>
                <a:cubicBezTo>
                  <a:pt x="34760" y="7871"/>
                  <a:pt x="34598" y="7684"/>
                  <a:pt x="34393" y="7675"/>
                </a:cubicBezTo>
                <a:cubicBezTo>
                  <a:pt x="34389" y="7675"/>
                  <a:pt x="34384" y="7675"/>
                  <a:pt x="34379" y="7675"/>
                </a:cubicBezTo>
                <a:cubicBezTo>
                  <a:pt x="34156" y="7675"/>
                  <a:pt x="33990" y="7875"/>
                  <a:pt x="33856" y="8059"/>
                </a:cubicBezTo>
                <a:cubicBezTo>
                  <a:pt x="32730" y="9663"/>
                  <a:pt x="31740" y="11360"/>
                  <a:pt x="30777" y="13066"/>
                </a:cubicBezTo>
                <a:cubicBezTo>
                  <a:pt x="30260" y="12144"/>
                  <a:pt x="29284" y="11592"/>
                  <a:pt x="28252" y="11592"/>
                </a:cubicBezTo>
                <a:cubicBezTo>
                  <a:pt x="28091" y="11592"/>
                  <a:pt x="27928" y="11605"/>
                  <a:pt x="27765" y="11633"/>
                </a:cubicBezTo>
                <a:cubicBezTo>
                  <a:pt x="27330" y="10021"/>
                  <a:pt x="26742" y="8451"/>
                  <a:pt x="26008" y="6959"/>
                </a:cubicBezTo>
                <a:cubicBezTo>
                  <a:pt x="25889" y="6677"/>
                  <a:pt x="25718" y="6421"/>
                  <a:pt x="25514" y="6199"/>
                </a:cubicBezTo>
                <a:cubicBezTo>
                  <a:pt x="25334" y="6034"/>
                  <a:pt x="25100" y="5913"/>
                  <a:pt x="24859" y="5913"/>
                </a:cubicBezTo>
                <a:cubicBezTo>
                  <a:pt x="24801" y="5913"/>
                  <a:pt x="24744" y="5920"/>
                  <a:pt x="24686" y="5935"/>
                </a:cubicBezTo>
                <a:cubicBezTo>
                  <a:pt x="24166" y="6054"/>
                  <a:pt x="23987" y="6694"/>
                  <a:pt x="23910" y="7214"/>
                </a:cubicBezTo>
                <a:cubicBezTo>
                  <a:pt x="23552" y="9560"/>
                  <a:pt x="23338" y="11761"/>
                  <a:pt x="23449" y="14124"/>
                </a:cubicBezTo>
                <a:cubicBezTo>
                  <a:pt x="22323" y="14329"/>
                  <a:pt x="21240" y="14934"/>
                  <a:pt x="20549" y="15847"/>
                </a:cubicBezTo>
                <a:cubicBezTo>
                  <a:pt x="21359" y="12896"/>
                  <a:pt x="21419" y="9791"/>
                  <a:pt x="20720" y="6814"/>
                </a:cubicBezTo>
                <a:cubicBezTo>
                  <a:pt x="20617" y="6379"/>
                  <a:pt x="20404" y="5858"/>
                  <a:pt x="19960" y="5824"/>
                </a:cubicBezTo>
                <a:cubicBezTo>
                  <a:pt x="19945" y="5823"/>
                  <a:pt x="19929" y="5822"/>
                  <a:pt x="19914" y="5822"/>
                </a:cubicBezTo>
                <a:cubicBezTo>
                  <a:pt x="19610" y="5822"/>
                  <a:pt x="19353" y="6057"/>
                  <a:pt x="19150" y="6285"/>
                </a:cubicBezTo>
                <a:cubicBezTo>
                  <a:pt x="18340" y="7180"/>
                  <a:pt x="17538" y="8025"/>
                  <a:pt x="17043" y="9125"/>
                </a:cubicBezTo>
                <a:cubicBezTo>
                  <a:pt x="16932" y="8093"/>
                  <a:pt x="16625" y="7087"/>
                  <a:pt x="16130" y="6165"/>
                </a:cubicBezTo>
                <a:cubicBezTo>
                  <a:pt x="15815" y="5585"/>
                  <a:pt x="15405" y="5022"/>
                  <a:pt x="14808" y="4741"/>
                </a:cubicBezTo>
                <a:cubicBezTo>
                  <a:pt x="14530" y="4611"/>
                  <a:pt x="14228" y="4553"/>
                  <a:pt x="13923" y="4553"/>
                </a:cubicBezTo>
                <a:cubicBezTo>
                  <a:pt x="13387" y="4553"/>
                  <a:pt x="12839" y="4731"/>
                  <a:pt x="12377" y="5014"/>
                </a:cubicBezTo>
                <a:cubicBezTo>
                  <a:pt x="11652" y="5457"/>
                  <a:pt x="10910" y="5961"/>
                  <a:pt x="10364" y="6617"/>
                </a:cubicBezTo>
                <a:cubicBezTo>
                  <a:pt x="10296" y="6285"/>
                  <a:pt x="10168" y="5969"/>
                  <a:pt x="10006" y="5679"/>
                </a:cubicBezTo>
                <a:cubicBezTo>
                  <a:pt x="9818" y="5389"/>
                  <a:pt x="9537" y="5159"/>
                  <a:pt x="9196" y="5125"/>
                </a:cubicBezTo>
                <a:cubicBezTo>
                  <a:pt x="9166" y="5121"/>
                  <a:pt x="9136" y="5120"/>
                  <a:pt x="9106" y="5120"/>
                </a:cubicBezTo>
                <a:cubicBezTo>
                  <a:pt x="8754" y="5120"/>
                  <a:pt x="8418" y="5345"/>
                  <a:pt x="8206" y="5636"/>
                </a:cubicBezTo>
                <a:cubicBezTo>
                  <a:pt x="7976" y="5961"/>
                  <a:pt x="7797" y="6327"/>
                  <a:pt x="7686" y="6711"/>
                </a:cubicBezTo>
                <a:cubicBezTo>
                  <a:pt x="7643" y="6131"/>
                  <a:pt x="7532" y="5560"/>
                  <a:pt x="7336" y="5014"/>
                </a:cubicBezTo>
                <a:cubicBezTo>
                  <a:pt x="7225" y="4698"/>
                  <a:pt x="7046" y="4348"/>
                  <a:pt x="6722" y="4289"/>
                </a:cubicBezTo>
                <a:cubicBezTo>
                  <a:pt x="6682" y="4280"/>
                  <a:pt x="6643" y="4276"/>
                  <a:pt x="6604" y="4276"/>
                </a:cubicBezTo>
                <a:cubicBezTo>
                  <a:pt x="6414" y="4276"/>
                  <a:pt x="6228" y="4370"/>
                  <a:pt x="6065" y="4476"/>
                </a:cubicBezTo>
                <a:cubicBezTo>
                  <a:pt x="5493" y="4852"/>
                  <a:pt x="5024" y="5312"/>
                  <a:pt x="4777" y="5952"/>
                </a:cubicBezTo>
                <a:cubicBezTo>
                  <a:pt x="4973" y="4365"/>
                  <a:pt x="5067" y="2770"/>
                  <a:pt x="5067" y="1175"/>
                </a:cubicBezTo>
                <a:cubicBezTo>
                  <a:pt x="5067" y="808"/>
                  <a:pt x="5041" y="407"/>
                  <a:pt x="4768" y="169"/>
                </a:cubicBezTo>
                <a:cubicBezTo>
                  <a:pt x="4624" y="57"/>
                  <a:pt x="4446" y="0"/>
                  <a:pt x="42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576394">
            <a:off x="3121751" y="4224514"/>
            <a:ext cx="1656990" cy="1441314"/>
          </a:xfrm>
          <a:custGeom>
            <a:avLst/>
            <a:gdLst/>
            <a:ahLst/>
            <a:cxnLst/>
            <a:rect l="l" t="t" r="r" b="b"/>
            <a:pathLst>
              <a:path w="19518" h="16978" extrusionOk="0">
                <a:moveTo>
                  <a:pt x="5837" y="1"/>
                </a:moveTo>
                <a:cubicBezTo>
                  <a:pt x="5582" y="1"/>
                  <a:pt x="5334" y="166"/>
                  <a:pt x="5127" y="337"/>
                </a:cubicBezTo>
                <a:cubicBezTo>
                  <a:pt x="3771" y="1437"/>
                  <a:pt x="2679" y="2819"/>
                  <a:pt x="1920" y="4389"/>
                </a:cubicBezTo>
                <a:cubicBezTo>
                  <a:pt x="811" y="6709"/>
                  <a:pt x="0" y="9251"/>
                  <a:pt x="248" y="11801"/>
                </a:cubicBezTo>
                <a:cubicBezTo>
                  <a:pt x="376" y="13081"/>
                  <a:pt x="896" y="14505"/>
                  <a:pt x="2099" y="14932"/>
                </a:cubicBezTo>
                <a:cubicBezTo>
                  <a:pt x="2379" y="15031"/>
                  <a:pt x="2671" y="15065"/>
                  <a:pt x="2966" y="15065"/>
                </a:cubicBezTo>
                <a:cubicBezTo>
                  <a:pt x="3462" y="15065"/>
                  <a:pt x="3970" y="14968"/>
                  <a:pt x="4462" y="14915"/>
                </a:cubicBezTo>
                <a:cubicBezTo>
                  <a:pt x="4834" y="14872"/>
                  <a:pt x="5205" y="14852"/>
                  <a:pt x="5575" y="14852"/>
                </a:cubicBezTo>
                <a:cubicBezTo>
                  <a:pt x="9236" y="14852"/>
                  <a:pt x="12778" y="16777"/>
                  <a:pt x="16489" y="16970"/>
                </a:cubicBezTo>
                <a:cubicBezTo>
                  <a:pt x="16588" y="16975"/>
                  <a:pt x="16688" y="16978"/>
                  <a:pt x="16789" y="16978"/>
                </a:cubicBezTo>
                <a:cubicBezTo>
                  <a:pt x="17757" y="16978"/>
                  <a:pt x="18813" y="16737"/>
                  <a:pt x="19261" y="15896"/>
                </a:cubicBezTo>
                <a:cubicBezTo>
                  <a:pt x="19517" y="15409"/>
                  <a:pt x="19500" y="14829"/>
                  <a:pt x="19475" y="14283"/>
                </a:cubicBezTo>
                <a:cubicBezTo>
                  <a:pt x="19440" y="13806"/>
                  <a:pt x="19389" y="13302"/>
                  <a:pt x="19074" y="12953"/>
                </a:cubicBezTo>
                <a:cubicBezTo>
                  <a:pt x="18891" y="12761"/>
                  <a:pt x="18573" y="12628"/>
                  <a:pt x="18299" y="12628"/>
                </a:cubicBezTo>
                <a:cubicBezTo>
                  <a:pt x="18099" y="12628"/>
                  <a:pt x="17922" y="12698"/>
                  <a:pt x="17836" y="12866"/>
                </a:cubicBezTo>
                <a:lnTo>
                  <a:pt x="17836" y="12866"/>
                </a:lnTo>
                <a:cubicBezTo>
                  <a:pt x="18059" y="12354"/>
                  <a:pt x="17877" y="11760"/>
                  <a:pt x="17393" y="11469"/>
                </a:cubicBezTo>
                <a:cubicBezTo>
                  <a:pt x="17203" y="11365"/>
                  <a:pt x="16982" y="11310"/>
                  <a:pt x="16768" y="11310"/>
                </a:cubicBezTo>
                <a:cubicBezTo>
                  <a:pt x="16435" y="11310"/>
                  <a:pt x="16118" y="11442"/>
                  <a:pt x="15952" y="11733"/>
                </a:cubicBezTo>
                <a:cubicBezTo>
                  <a:pt x="16088" y="11281"/>
                  <a:pt x="16139" y="10812"/>
                  <a:pt x="16097" y="10343"/>
                </a:cubicBezTo>
                <a:cubicBezTo>
                  <a:pt x="16080" y="10129"/>
                  <a:pt x="16028" y="9882"/>
                  <a:pt x="15824" y="9788"/>
                </a:cubicBezTo>
                <a:cubicBezTo>
                  <a:pt x="15767" y="9760"/>
                  <a:pt x="15708" y="9748"/>
                  <a:pt x="15648" y="9748"/>
                </a:cubicBezTo>
                <a:cubicBezTo>
                  <a:pt x="15491" y="9748"/>
                  <a:pt x="15328" y="9830"/>
                  <a:pt x="15193" y="9916"/>
                </a:cubicBezTo>
                <a:cubicBezTo>
                  <a:pt x="14647" y="10264"/>
                  <a:pt x="14101" y="10575"/>
                  <a:pt x="13671" y="11040"/>
                </a:cubicBezTo>
                <a:lnTo>
                  <a:pt x="13671" y="11040"/>
                </a:lnTo>
                <a:cubicBezTo>
                  <a:pt x="13818" y="10812"/>
                  <a:pt x="13776" y="10475"/>
                  <a:pt x="13589" y="10266"/>
                </a:cubicBezTo>
                <a:cubicBezTo>
                  <a:pt x="13403" y="10059"/>
                  <a:pt x="13122" y="9965"/>
                  <a:pt x="12840" y="9965"/>
                </a:cubicBezTo>
                <a:cubicBezTo>
                  <a:pt x="12785" y="9965"/>
                  <a:pt x="12730" y="9969"/>
                  <a:pt x="12676" y="9976"/>
                </a:cubicBezTo>
                <a:cubicBezTo>
                  <a:pt x="12343" y="10018"/>
                  <a:pt x="11857" y="9959"/>
                  <a:pt x="11559" y="10104"/>
                </a:cubicBezTo>
                <a:cubicBezTo>
                  <a:pt x="12463" y="9660"/>
                  <a:pt x="13137" y="8858"/>
                  <a:pt x="13427" y="7894"/>
                </a:cubicBezTo>
                <a:cubicBezTo>
                  <a:pt x="13512" y="7587"/>
                  <a:pt x="13563" y="7246"/>
                  <a:pt x="13444" y="6948"/>
                </a:cubicBezTo>
                <a:cubicBezTo>
                  <a:pt x="13345" y="6693"/>
                  <a:pt x="13041" y="6544"/>
                  <a:pt x="12760" y="6544"/>
                </a:cubicBezTo>
                <a:cubicBezTo>
                  <a:pt x="12702" y="6544"/>
                  <a:pt x="12645" y="6551"/>
                  <a:pt x="12591" y="6564"/>
                </a:cubicBezTo>
                <a:cubicBezTo>
                  <a:pt x="12975" y="5992"/>
                  <a:pt x="13461" y="5497"/>
                  <a:pt x="13768" y="4883"/>
                </a:cubicBezTo>
                <a:cubicBezTo>
                  <a:pt x="14075" y="4278"/>
                  <a:pt x="14152" y="3467"/>
                  <a:pt x="13717" y="2947"/>
                </a:cubicBezTo>
                <a:cubicBezTo>
                  <a:pt x="13420" y="2599"/>
                  <a:pt x="12964" y="2457"/>
                  <a:pt x="12501" y="2457"/>
                </a:cubicBezTo>
                <a:cubicBezTo>
                  <a:pt x="12270" y="2457"/>
                  <a:pt x="12038" y="2492"/>
                  <a:pt x="11823" y="2555"/>
                </a:cubicBezTo>
                <a:cubicBezTo>
                  <a:pt x="11175" y="2742"/>
                  <a:pt x="10637" y="3049"/>
                  <a:pt x="9998" y="3297"/>
                </a:cubicBezTo>
                <a:cubicBezTo>
                  <a:pt x="10134" y="2973"/>
                  <a:pt x="10271" y="2631"/>
                  <a:pt x="10271" y="2282"/>
                </a:cubicBezTo>
                <a:cubicBezTo>
                  <a:pt x="10271" y="1932"/>
                  <a:pt x="10117" y="1548"/>
                  <a:pt x="9793" y="1395"/>
                </a:cubicBezTo>
                <a:cubicBezTo>
                  <a:pt x="9682" y="1343"/>
                  <a:pt x="9566" y="1322"/>
                  <a:pt x="9447" y="1322"/>
                </a:cubicBezTo>
                <a:cubicBezTo>
                  <a:pt x="9210" y="1322"/>
                  <a:pt x="8966" y="1406"/>
                  <a:pt x="8744" y="1497"/>
                </a:cubicBezTo>
                <a:cubicBezTo>
                  <a:pt x="7712" y="1906"/>
                  <a:pt x="6722" y="2324"/>
                  <a:pt x="5835" y="2990"/>
                </a:cubicBezTo>
                <a:cubicBezTo>
                  <a:pt x="6321" y="2410"/>
                  <a:pt x="6560" y="1659"/>
                  <a:pt x="6517" y="900"/>
                </a:cubicBezTo>
                <a:cubicBezTo>
                  <a:pt x="6492" y="541"/>
                  <a:pt x="6347" y="124"/>
                  <a:pt x="5989" y="21"/>
                </a:cubicBezTo>
                <a:cubicBezTo>
                  <a:pt x="5938" y="7"/>
                  <a:pt x="5887" y="1"/>
                  <a:pt x="5837" y="1"/>
                </a:cubicBezTo>
                <a:close/>
              </a:path>
            </a:pathLst>
          </a:custGeom>
          <a:solidFill>
            <a:srgbClr val="849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250067">
            <a:off x="2790926" y="4872601"/>
            <a:ext cx="546402" cy="414090"/>
          </a:xfrm>
          <a:custGeom>
            <a:avLst/>
            <a:gdLst/>
            <a:ahLst/>
            <a:cxnLst/>
            <a:rect l="l" t="t" r="r" b="b"/>
            <a:pathLst>
              <a:path w="4650" h="3524" extrusionOk="0">
                <a:moveTo>
                  <a:pt x="4649" y="1"/>
                </a:moveTo>
                <a:lnTo>
                  <a:pt x="4649" y="1"/>
                </a:lnTo>
                <a:cubicBezTo>
                  <a:pt x="521" y="2312"/>
                  <a:pt x="0" y="3387"/>
                  <a:pt x="0" y="3387"/>
                </a:cubicBezTo>
                <a:cubicBezTo>
                  <a:pt x="0" y="3387"/>
                  <a:pt x="1160" y="3524"/>
                  <a:pt x="2214" y="3524"/>
                </a:cubicBezTo>
                <a:cubicBezTo>
                  <a:pt x="2741" y="3524"/>
                  <a:pt x="3242" y="3489"/>
                  <a:pt x="3557" y="3387"/>
                </a:cubicBezTo>
                <a:cubicBezTo>
                  <a:pt x="4513" y="3080"/>
                  <a:pt x="4649" y="1"/>
                  <a:pt x="4649" y="1"/>
                </a:cubicBezTo>
                <a:close/>
              </a:path>
            </a:pathLst>
          </a:custGeom>
          <a:solidFill>
            <a:srgbClr val="3F6B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1276" y="4230830"/>
            <a:ext cx="1599364" cy="1109291"/>
          </a:xfrm>
          <a:custGeom>
            <a:avLst/>
            <a:gdLst/>
            <a:ahLst/>
            <a:cxnLst/>
            <a:rect l="l" t="t" r="r" b="b"/>
            <a:pathLst>
              <a:path w="17982" h="12472" extrusionOk="0">
                <a:moveTo>
                  <a:pt x="4837" y="1"/>
                </a:moveTo>
                <a:cubicBezTo>
                  <a:pt x="2329" y="1084"/>
                  <a:pt x="0" y="3643"/>
                  <a:pt x="0" y="3643"/>
                </a:cubicBezTo>
                <a:lnTo>
                  <a:pt x="0" y="12472"/>
                </a:lnTo>
                <a:lnTo>
                  <a:pt x="5886" y="12472"/>
                </a:lnTo>
                <a:cubicBezTo>
                  <a:pt x="6594" y="9640"/>
                  <a:pt x="4837" y="1"/>
                  <a:pt x="4837" y="1"/>
                </a:cubicBezTo>
                <a:close/>
                <a:moveTo>
                  <a:pt x="16080" y="3788"/>
                </a:moveTo>
                <a:cubicBezTo>
                  <a:pt x="11192" y="6202"/>
                  <a:pt x="6355" y="12472"/>
                  <a:pt x="6355" y="12472"/>
                </a:cubicBezTo>
                <a:lnTo>
                  <a:pt x="17359" y="12472"/>
                </a:lnTo>
                <a:cubicBezTo>
                  <a:pt x="17982" y="9546"/>
                  <a:pt x="16080" y="3788"/>
                  <a:pt x="16080" y="3788"/>
                </a:cubicBezTo>
                <a:close/>
              </a:path>
            </a:pathLst>
          </a:custGeom>
          <a:solidFill>
            <a:srgbClr val="1423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250045">
            <a:off x="2065242" y="4483521"/>
            <a:ext cx="1077256" cy="878620"/>
          </a:xfrm>
          <a:custGeom>
            <a:avLst/>
            <a:gdLst/>
            <a:ahLst/>
            <a:cxnLst/>
            <a:rect l="l" t="t" r="r" b="b"/>
            <a:pathLst>
              <a:path w="13428" h="10952" extrusionOk="0">
                <a:moveTo>
                  <a:pt x="13427" y="0"/>
                </a:moveTo>
                <a:lnTo>
                  <a:pt x="13427" y="0"/>
                </a:lnTo>
                <a:cubicBezTo>
                  <a:pt x="12651" y="580"/>
                  <a:pt x="11926" y="1211"/>
                  <a:pt x="11243" y="1894"/>
                </a:cubicBezTo>
                <a:cubicBezTo>
                  <a:pt x="10100" y="3037"/>
                  <a:pt x="6117" y="5596"/>
                  <a:pt x="4266" y="6159"/>
                </a:cubicBezTo>
                <a:cubicBezTo>
                  <a:pt x="2423" y="6730"/>
                  <a:pt x="385" y="8778"/>
                  <a:pt x="1" y="9784"/>
                </a:cubicBezTo>
                <a:cubicBezTo>
                  <a:pt x="1" y="9784"/>
                  <a:pt x="7401" y="10951"/>
                  <a:pt x="9509" y="10951"/>
                </a:cubicBezTo>
                <a:cubicBezTo>
                  <a:pt x="9751" y="10951"/>
                  <a:pt x="9923" y="10936"/>
                  <a:pt x="10007" y="10902"/>
                </a:cubicBezTo>
                <a:cubicBezTo>
                  <a:pt x="10817" y="10569"/>
                  <a:pt x="11431" y="6875"/>
                  <a:pt x="11619" y="5212"/>
                </a:cubicBezTo>
                <a:cubicBezTo>
                  <a:pt x="11815" y="3557"/>
                  <a:pt x="13427" y="0"/>
                  <a:pt x="13427" y="0"/>
                </a:cubicBezTo>
                <a:close/>
              </a:path>
            </a:pathLst>
          </a:custGeom>
          <a:solidFill>
            <a:srgbClr val="849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rot="-250051">
            <a:off x="2506629" y="4514434"/>
            <a:ext cx="597184" cy="802325"/>
          </a:xfrm>
          <a:custGeom>
            <a:avLst/>
            <a:gdLst/>
            <a:ahLst/>
            <a:cxnLst/>
            <a:rect l="l" t="t" r="r" b="b"/>
            <a:pathLst>
              <a:path w="7934" h="10569" fill="none" extrusionOk="0">
                <a:moveTo>
                  <a:pt x="1" y="10569"/>
                </a:moveTo>
                <a:cubicBezTo>
                  <a:pt x="1" y="10569"/>
                  <a:pt x="4232" y="3881"/>
                  <a:pt x="7934"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rot="-250045">
            <a:off x="2704844" y="4859062"/>
            <a:ext cx="27691" cy="128754"/>
          </a:xfrm>
          <a:custGeom>
            <a:avLst/>
            <a:gdLst/>
            <a:ahLst/>
            <a:cxnLst/>
            <a:rect l="l" t="t" r="r" b="b"/>
            <a:pathLst>
              <a:path w="1" h="2339" fill="none" extrusionOk="0">
                <a:moveTo>
                  <a:pt x="1" y="1"/>
                </a:moveTo>
                <a:lnTo>
                  <a:pt x="1" y="2338"/>
                </a:ln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249990">
            <a:off x="2642553" y="5033208"/>
            <a:ext cx="267974" cy="98587"/>
          </a:xfrm>
          <a:custGeom>
            <a:avLst/>
            <a:gdLst/>
            <a:ahLst/>
            <a:cxnLst/>
            <a:rect l="l" t="t" r="r" b="b"/>
            <a:pathLst>
              <a:path w="4317" h="1229" fill="none" extrusionOk="0">
                <a:moveTo>
                  <a:pt x="1" y="1229"/>
                </a:moveTo>
                <a:cubicBezTo>
                  <a:pt x="1" y="1229"/>
                  <a:pt x="2773" y="742"/>
                  <a:pt x="4317"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250045">
            <a:off x="2294293" y="5063065"/>
            <a:ext cx="151304" cy="275812"/>
          </a:xfrm>
          <a:custGeom>
            <a:avLst/>
            <a:gdLst/>
            <a:ahLst/>
            <a:cxnLst/>
            <a:rect l="l" t="t" r="r" b="b"/>
            <a:pathLst>
              <a:path w="1886" h="3438" fill="none" extrusionOk="0">
                <a:moveTo>
                  <a:pt x="0" y="0"/>
                </a:moveTo>
                <a:cubicBezTo>
                  <a:pt x="0" y="0"/>
                  <a:pt x="1407" y="2926"/>
                  <a:pt x="1885" y="3438"/>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432458" y="4660719"/>
            <a:ext cx="761095" cy="719538"/>
          </a:xfrm>
          <a:custGeom>
            <a:avLst/>
            <a:gdLst/>
            <a:ahLst/>
            <a:cxnLst/>
            <a:rect l="l" t="t" r="r" b="b"/>
            <a:pathLst>
              <a:path w="9487" h="8969" extrusionOk="0">
                <a:moveTo>
                  <a:pt x="9486" y="0"/>
                </a:moveTo>
                <a:cubicBezTo>
                  <a:pt x="9486" y="0"/>
                  <a:pt x="4803" y="1860"/>
                  <a:pt x="3336" y="3011"/>
                </a:cubicBezTo>
                <a:cubicBezTo>
                  <a:pt x="1860" y="4163"/>
                  <a:pt x="1" y="6918"/>
                  <a:pt x="154" y="8019"/>
                </a:cubicBezTo>
                <a:cubicBezTo>
                  <a:pt x="154" y="8019"/>
                  <a:pt x="4964" y="8969"/>
                  <a:pt x="7350" y="8969"/>
                </a:cubicBezTo>
                <a:cubicBezTo>
                  <a:pt x="7980" y="8969"/>
                  <a:pt x="8440" y="8903"/>
                  <a:pt x="8599" y="8735"/>
                </a:cubicBezTo>
                <a:cubicBezTo>
                  <a:pt x="9358" y="7933"/>
                  <a:pt x="9486" y="1"/>
                  <a:pt x="9486" y="0"/>
                </a:cubicBezTo>
                <a:close/>
              </a:path>
            </a:pathLst>
          </a:custGeom>
          <a:solidFill>
            <a:srgbClr val="3F6B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749350" y="4711701"/>
            <a:ext cx="418301" cy="643678"/>
          </a:xfrm>
          <a:custGeom>
            <a:avLst/>
            <a:gdLst/>
            <a:ahLst/>
            <a:cxnLst/>
            <a:rect l="l" t="t" r="r" b="b"/>
            <a:pathLst>
              <a:path w="5545" h="8651" fill="none" extrusionOk="0">
                <a:moveTo>
                  <a:pt x="0" y="8650"/>
                </a:moveTo>
                <a:cubicBezTo>
                  <a:pt x="0" y="8650"/>
                  <a:pt x="4675" y="2833"/>
                  <a:pt x="5545"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23" name="Google Shape;23;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24" name="Google Shape;24;p2"/>
          <p:cNvSpPr/>
          <p:nvPr/>
        </p:nvSpPr>
        <p:spPr>
          <a:xfrm rot="5400000">
            <a:off x="-1682285" y="1169385"/>
            <a:ext cx="4585686" cy="1980196"/>
          </a:xfrm>
          <a:custGeom>
            <a:avLst/>
            <a:gdLst/>
            <a:ahLst/>
            <a:cxnLst/>
            <a:rect l="l" t="t" r="r" b="b"/>
            <a:pathLst>
              <a:path w="85327" h="36846" extrusionOk="0">
                <a:moveTo>
                  <a:pt x="36774" y="21266"/>
                </a:moveTo>
                <a:cubicBezTo>
                  <a:pt x="37013" y="22332"/>
                  <a:pt x="37413" y="23348"/>
                  <a:pt x="37968" y="24277"/>
                </a:cubicBezTo>
                <a:cubicBezTo>
                  <a:pt x="37792" y="24077"/>
                  <a:pt x="37593" y="23983"/>
                  <a:pt x="37391" y="23983"/>
                </a:cubicBezTo>
                <a:cubicBezTo>
                  <a:pt x="37241" y="23983"/>
                  <a:pt x="37090" y="24034"/>
                  <a:pt x="36944" y="24132"/>
                </a:cubicBezTo>
                <a:cubicBezTo>
                  <a:pt x="36684" y="23983"/>
                  <a:pt x="36392" y="23885"/>
                  <a:pt x="36126" y="23885"/>
                </a:cubicBezTo>
                <a:cubicBezTo>
                  <a:pt x="35922" y="23885"/>
                  <a:pt x="35733" y="23944"/>
                  <a:pt x="35588" y="24081"/>
                </a:cubicBezTo>
                <a:cubicBezTo>
                  <a:pt x="36091" y="23194"/>
                  <a:pt x="36484" y="22247"/>
                  <a:pt x="36774" y="21266"/>
                </a:cubicBezTo>
                <a:close/>
                <a:moveTo>
                  <a:pt x="76217" y="1"/>
                </a:moveTo>
                <a:cubicBezTo>
                  <a:pt x="74400" y="2483"/>
                  <a:pt x="73461" y="5494"/>
                  <a:pt x="73564" y="8565"/>
                </a:cubicBezTo>
                <a:cubicBezTo>
                  <a:pt x="73120" y="6151"/>
                  <a:pt x="72148" y="3771"/>
                  <a:pt x="70647" y="1826"/>
                </a:cubicBezTo>
                <a:cubicBezTo>
                  <a:pt x="69836" y="4743"/>
                  <a:pt x="69802" y="7831"/>
                  <a:pt x="70553" y="10766"/>
                </a:cubicBezTo>
                <a:cubicBezTo>
                  <a:pt x="69725" y="8608"/>
                  <a:pt x="68488" y="6731"/>
                  <a:pt x="66919" y="5051"/>
                </a:cubicBezTo>
                <a:lnTo>
                  <a:pt x="66919" y="5051"/>
                </a:lnTo>
                <a:cubicBezTo>
                  <a:pt x="67354" y="7874"/>
                  <a:pt x="68540" y="10629"/>
                  <a:pt x="70177" y="12975"/>
                </a:cubicBezTo>
                <a:cubicBezTo>
                  <a:pt x="68983" y="13436"/>
                  <a:pt x="68070" y="14408"/>
                  <a:pt x="67678" y="15628"/>
                </a:cubicBezTo>
                <a:cubicBezTo>
                  <a:pt x="68019" y="14169"/>
                  <a:pt x="68002" y="12634"/>
                  <a:pt x="67490" y="11226"/>
                </a:cubicBezTo>
                <a:cubicBezTo>
                  <a:pt x="65554" y="12472"/>
                  <a:pt x="63959" y="14562"/>
                  <a:pt x="63311" y="16771"/>
                </a:cubicBezTo>
                <a:cubicBezTo>
                  <a:pt x="63891" y="14152"/>
                  <a:pt x="63737" y="11226"/>
                  <a:pt x="62765" y="8727"/>
                </a:cubicBezTo>
                <a:cubicBezTo>
                  <a:pt x="61127" y="10825"/>
                  <a:pt x="60129" y="13350"/>
                  <a:pt x="59873" y="16003"/>
                </a:cubicBezTo>
                <a:cubicBezTo>
                  <a:pt x="59694" y="14254"/>
                  <a:pt x="59336" y="12352"/>
                  <a:pt x="58568" y="10774"/>
                </a:cubicBezTo>
                <a:cubicBezTo>
                  <a:pt x="57416" y="12608"/>
                  <a:pt x="56930" y="14647"/>
                  <a:pt x="56998" y="16813"/>
                </a:cubicBezTo>
                <a:cubicBezTo>
                  <a:pt x="55480" y="14169"/>
                  <a:pt x="53066" y="12156"/>
                  <a:pt x="50089" y="11516"/>
                </a:cubicBezTo>
                <a:lnTo>
                  <a:pt x="50089" y="11516"/>
                </a:lnTo>
                <a:cubicBezTo>
                  <a:pt x="50354" y="14323"/>
                  <a:pt x="52170" y="16933"/>
                  <a:pt x="54584" y="18392"/>
                </a:cubicBezTo>
                <a:cubicBezTo>
                  <a:pt x="54269" y="19236"/>
                  <a:pt x="54346" y="20140"/>
                  <a:pt x="54636" y="20993"/>
                </a:cubicBezTo>
                <a:cubicBezTo>
                  <a:pt x="54064" y="20285"/>
                  <a:pt x="53313" y="19748"/>
                  <a:pt x="52409" y="19663"/>
                </a:cubicBezTo>
                <a:cubicBezTo>
                  <a:pt x="51607" y="20498"/>
                  <a:pt x="51147" y="21479"/>
                  <a:pt x="51172" y="22648"/>
                </a:cubicBezTo>
                <a:cubicBezTo>
                  <a:pt x="50865" y="18699"/>
                  <a:pt x="48605" y="15005"/>
                  <a:pt x="45329" y="12787"/>
                </a:cubicBezTo>
                <a:lnTo>
                  <a:pt x="45329" y="12787"/>
                </a:lnTo>
                <a:cubicBezTo>
                  <a:pt x="45133" y="14945"/>
                  <a:pt x="45619" y="17351"/>
                  <a:pt x="46720" y="19219"/>
                </a:cubicBezTo>
                <a:cubicBezTo>
                  <a:pt x="46208" y="19876"/>
                  <a:pt x="46063" y="20635"/>
                  <a:pt x="46148" y="21471"/>
                </a:cubicBezTo>
                <a:cubicBezTo>
                  <a:pt x="44835" y="19918"/>
                  <a:pt x="43086" y="18784"/>
                  <a:pt x="41133" y="18221"/>
                </a:cubicBezTo>
                <a:lnTo>
                  <a:pt x="41133" y="18221"/>
                </a:lnTo>
                <a:cubicBezTo>
                  <a:pt x="41295" y="20208"/>
                  <a:pt x="41585" y="22298"/>
                  <a:pt x="42139" y="24209"/>
                </a:cubicBezTo>
                <a:cubicBezTo>
                  <a:pt x="40988" y="22230"/>
                  <a:pt x="39196" y="20874"/>
                  <a:pt x="37038" y="20183"/>
                </a:cubicBezTo>
                <a:cubicBezTo>
                  <a:pt x="37226" y="19245"/>
                  <a:pt x="37320" y="18281"/>
                  <a:pt x="37303" y="17317"/>
                </a:cubicBezTo>
                <a:lnTo>
                  <a:pt x="37303" y="17317"/>
                </a:lnTo>
                <a:cubicBezTo>
                  <a:pt x="35179" y="19006"/>
                  <a:pt x="33379" y="21189"/>
                  <a:pt x="32244" y="23646"/>
                </a:cubicBezTo>
                <a:cubicBezTo>
                  <a:pt x="32432" y="23100"/>
                  <a:pt x="32304" y="22495"/>
                  <a:pt x="31912" y="22077"/>
                </a:cubicBezTo>
                <a:cubicBezTo>
                  <a:pt x="31601" y="21739"/>
                  <a:pt x="31124" y="21507"/>
                  <a:pt x="30664" y="21507"/>
                </a:cubicBezTo>
                <a:cubicBezTo>
                  <a:pt x="30555" y="21507"/>
                  <a:pt x="30447" y="21520"/>
                  <a:pt x="30342" y="21548"/>
                </a:cubicBezTo>
                <a:cubicBezTo>
                  <a:pt x="31434" y="20200"/>
                  <a:pt x="32295" y="18682"/>
                  <a:pt x="32901" y="17052"/>
                </a:cubicBezTo>
                <a:cubicBezTo>
                  <a:pt x="32995" y="16856"/>
                  <a:pt x="33046" y="16634"/>
                  <a:pt x="33055" y="16413"/>
                </a:cubicBezTo>
                <a:cubicBezTo>
                  <a:pt x="33063" y="16191"/>
                  <a:pt x="32961" y="15978"/>
                  <a:pt x="32782" y="15841"/>
                </a:cubicBezTo>
                <a:cubicBezTo>
                  <a:pt x="32679" y="15777"/>
                  <a:pt x="32563" y="15753"/>
                  <a:pt x="32443" y="15753"/>
                </a:cubicBezTo>
                <a:cubicBezTo>
                  <a:pt x="32294" y="15753"/>
                  <a:pt x="32139" y="15790"/>
                  <a:pt x="31997" y="15833"/>
                </a:cubicBezTo>
                <a:cubicBezTo>
                  <a:pt x="31204" y="16071"/>
                  <a:pt x="30479" y="16472"/>
                  <a:pt x="29864" y="17018"/>
                </a:cubicBezTo>
                <a:cubicBezTo>
                  <a:pt x="29826" y="16614"/>
                  <a:pt x="29405" y="16359"/>
                  <a:pt x="28993" y="16359"/>
                </a:cubicBezTo>
                <a:cubicBezTo>
                  <a:pt x="28945" y="16359"/>
                  <a:pt x="28897" y="16363"/>
                  <a:pt x="28849" y="16370"/>
                </a:cubicBezTo>
                <a:cubicBezTo>
                  <a:pt x="28406" y="16438"/>
                  <a:pt x="28047" y="16788"/>
                  <a:pt x="27698" y="17078"/>
                </a:cubicBezTo>
                <a:cubicBezTo>
                  <a:pt x="28116" y="15764"/>
                  <a:pt x="28261" y="14382"/>
                  <a:pt x="28124" y="13009"/>
                </a:cubicBezTo>
                <a:cubicBezTo>
                  <a:pt x="28090" y="12702"/>
                  <a:pt x="27971" y="12310"/>
                  <a:pt x="27655" y="12293"/>
                </a:cubicBezTo>
                <a:cubicBezTo>
                  <a:pt x="27647" y="12292"/>
                  <a:pt x="27638" y="12292"/>
                  <a:pt x="27630" y="12292"/>
                </a:cubicBezTo>
                <a:cubicBezTo>
                  <a:pt x="27403" y="12292"/>
                  <a:pt x="27224" y="12513"/>
                  <a:pt x="27101" y="12711"/>
                </a:cubicBezTo>
                <a:cubicBezTo>
                  <a:pt x="26341" y="13930"/>
                  <a:pt x="25736" y="15227"/>
                  <a:pt x="25420" y="16634"/>
                </a:cubicBezTo>
                <a:cubicBezTo>
                  <a:pt x="25488" y="16259"/>
                  <a:pt x="25514" y="15833"/>
                  <a:pt x="25258" y="15551"/>
                </a:cubicBezTo>
                <a:cubicBezTo>
                  <a:pt x="25111" y="15394"/>
                  <a:pt x="24902" y="15325"/>
                  <a:pt x="24688" y="15325"/>
                </a:cubicBezTo>
                <a:cubicBezTo>
                  <a:pt x="24529" y="15325"/>
                  <a:pt x="24367" y="15363"/>
                  <a:pt x="24226" y="15432"/>
                </a:cubicBezTo>
                <a:cubicBezTo>
                  <a:pt x="23893" y="15585"/>
                  <a:pt x="23706" y="15909"/>
                  <a:pt x="23458" y="16182"/>
                </a:cubicBezTo>
                <a:cubicBezTo>
                  <a:pt x="24712" y="13888"/>
                  <a:pt x="25719" y="11465"/>
                  <a:pt x="26452" y="8949"/>
                </a:cubicBezTo>
                <a:cubicBezTo>
                  <a:pt x="26563" y="8599"/>
                  <a:pt x="26580" y="8087"/>
                  <a:pt x="26222" y="7993"/>
                </a:cubicBezTo>
                <a:cubicBezTo>
                  <a:pt x="26189" y="7984"/>
                  <a:pt x="26155" y="7979"/>
                  <a:pt x="26122" y="7979"/>
                </a:cubicBezTo>
                <a:cubicBezTo>
                  <a:pt x="25926" y="7979"/>
                  <a:pt x="25736" y="8137"/>
                  <a:pt x="25582" y="8283"/>
                </a:cubicBezTo>
                <a:cubicBezTo>
                  <a:pt x="23322" y="10535"/>
                  <a:pt x="20985" y="12813"/>
                  <a:pt x="19040" y="15346"/>
                </a:cubicBezTo>
                <a:cubicBezTo>
                  <a:pt x="19569" y="14604"/>
                  <a:pt x="19952" y="13768"/>
                  <a:pt x="20174" y="12890"/>
                </a:cubicBezTo>
                <a:cubicBezTo>
                  <a:pt x="20277" y="12497"/>
                  <a:pt x="20311" y="12011"/>
                  <a:pt x="19995" y="11764"/>
                </a:cubicBezTo>
                <a:cubicBezTo>
                  <a:pt x="19842" y="11644"/>
                  <a:pt x="19642" y="11612"/>
                  <a:pt x="19445" y="11612"/>
                </a:cubicBezTo>
                <a:cubicBezTo>
                  <a:pt x="19389" y="11612"/>
                  <a:pt x="19333" y="11615"/>
                  <a:pt x="19279" y="11619"/>
                </a:cubicBezTo>
                <a:cubicBezTo>
                  <a:pt x="17871" y="11713"/>
                  <a:pt x="16651" y="12420"/>
                  <a:pt x="15790" y="13538"/>
                </a:cubicBezTo>
                <a:cubicBezTo>
                  <a:pt x="16259" y="11226"/>
                  <a:pt x="16728" y="8889"/>
                  <a:pt x="16711" y="6526"/>
                </a:cubicBezTo>
                <a:cubicBezTo>
                  <a:pt x="16702" y="5989"/>
                  <a:pt x="16583" y="5323"/>
                  <a:pt x="16071" y="5153"/>
                </a:cubicBezTo>
                <a:cubicBezTo>
                  <a:pt x="16000" y="5130"/>
                  <a:pt x="15926" y="5120"/>
                  <a:pt x="15853" y="5120"/>
                </a:cubicBezTo>
                <a:cubicBezTo>
                  <a:pt x="15594" y="5120"/>
                  <a:pt x="15336" y="5250"/>
                  <a:pt x="15150" y="5443"/>
                </a:cubicBezTo>
                <a:cubicBezTo>
                  <a:pt x="14920" y="5682"/>
                  <a:pt x="14783" y="6006"/>
                  <a:pt x="14664" y="6321"/>
                </a:cubicBezTo>
                <a:cubicBezTo>
                  <a:pt x="13760" y="8659"/>
                  <a:pt x="13137" y="11107"/>
                  <a:pt x="12813" y="13606"/>
                </a:cubicBezTo>
                <a:cubicBezTo>
                  <a:pt x="10023" y="13632"/>
                  <a:pt x="6509" y="13657"/>
                  <a:pt x="4385" y="15474"/>
                </a:cubicBezTo>
                <a:cubicBezTo>
                  <a:pt x="3233" y="16464"/>
                  <a:pt x="2508" y="17854"/>
                  <a:pt x="1937" y="19262"/>
                </a:cubicBezTo>
                <a:cubicBezTo>
                  <a:pt x="598" y="22554"/>
                  <a:pt x="1" y="26094"/>
                  <a:pt x="180" y="29643"/>
                </a:cubicBezTo>
                <a:cubicBezTo>
                  <a:pt x="222" y="30368"/>
                  <a:pt x="316" y="31144"/>
                  <a:pt x="802" y="31690"/>
                </a:cubicBezTo>
                <a:cubicBezTo>
                  <a:pt x="1306" y="32244"/>
                  <a:pt x="2099" y="32406"/>
                  <a:pt x="2841" y="32526"/>
                </a:cubicBezTo>
                <a:cubicBezTo>
                  <a:pt x="9017" y="33575"/>
                  <a:pt x="15278" y="34121"/>
                  <a:pt x="21539" y="34172"/>
                </a:cubicBezTo>
                <a:cubicBezTo>
                  <a:pt x="21870" y="34175"/>
                  <a:pt x="22200" y="34176"/>
                  <a:pt x="22531" y="34176"/>
                </a:cubicBezTo>
                <a:cubicBezTo>
                  <a:pt x="26491" y="34176"/>
                  <a:pt x="30451" y="33995"/>
                  <a:pt x="34411" y="33814"/>
                </a:cubicBezTo>
                <a:cubicBezTo>
                  <a:pt x="35042" y="33780"/>
                  <a:pt x="35716" y="33729"/>
                  <a:pt x="36322" y="33550"/>
                </a:cubicBezTo>
                <a:cubicBezTo>
                  <a:pt x="37047" y="33874"/>
                  <a:pt x="37951" y="33976"/>
                  <a:pt x="38761" y="34019"/>
                </a:cubicBezTo>
                <a:cubicBezTo>
                  <a:pt x="49245" y="34548"/>
                  <a:pt x="59762" y="34812"/>
                  <a:pt x="70143" y="36347"/>
                </a:cubicBezTo>
                <a:cubicBezTo>
                  <a:pt x="71738" y="36584"/>
                  <a:pt x="73367" y="36845"/>
                  <a:pt x="74970" y="36845"/>
                </a:cubicBezTo>
                <a:cubicBezTo>
                  <a:pt x="76025" y="36845"/>
                  <a:pt x="77069" y="36732"/>
                  <a:pt x="78085" y="36424"/>
                </a:cubicBezTo>
                <a:cubicBezTo>
                  <a:pt x="82469" y="35076"/>
                  <a:pt x="85079" y="30257"/>
                  <a:pt x="85199" y="25668"/>
                </a:cubicBezTo>
                <a:cubicBezTo>
                  <a:pt x="85327" y="21079"/>
                  <a:pt x="83476" y="16677"/>
                  <a:pt x="81454" y="12557"/>
                </a:cubicBezTo>
                <a:cubicBezTo>
                  <a:pt x="79424" y="8437"/>
                  <a:pt x="77019" y="4522"/>
                  <a:pt x="76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2"/>
          <p:cNvGrpSpPr/>
          <p:nvPr/>
        </p:nvGrpSpPr>
        <p:grpSpPr>
          <a:xfrm rot="2983975" flipH="1">
            <a:off x="-146375" y="3077469"/>
            <a:ext cx="1892575" cy="2758140"/>
            <a:chOff x="4572000" y="5120400"/>
            <a:chExt cx="1490156" cy="2171565"/>
          </a:xfrm>
        </p:grpSpPr>
        <p:sp>
          <p:nvSpPr>
            <p:cNvPr id="26" name="Google Shape;26;p2"/>
            <p:cNvSpPr/>
            <p:nvPr/>
          </p:nvSpPr>
          <p:spPr>
            <a:xfrm>
              <a:off x="5107578" y="5120400"/>
              <a:ext cx="954577" cy="2150046"/>
            </a:xfrm>
            <a:custGeom>
              <a:avLst/>
              <a:gdLst/>
              <a:ahLst/>
              <a:cxnLst/>
              <a:rect l="l" t="t" r="r" b="b"/>
              <a:pathLst>
                <a:path w="7541" h="16985" extrusionOk="0">
                  <a:moveTo>
                    <a:pt x="5443" y="0"/>
                  </a:moveTo>
                  <a:cubicBezTo>
                    <a:pt x="5443" y="0"/>
                    <a:pt x="3267" y="4121"/>
                    <a:pt x="3319" y="4999"/>
                  </a:cubicBezTo>
                  <a:cubicBezTo>
                    <a:pt x="3370" y="5878"/>
                    <a:pt x="3566" y="7405"/>
                    <a:pt x="3302" y="7959"/>
                  </a:cubicBezTo>
                  <a:cubicBezTo>
                    <a:pt x="3029" y="8514"/>
                    <a:pt x="2261" y="8931"/>
                    <a:pt x="2338" y="10040"/>
                  </a:cubicBezTo>
                  <a:cubicBezTo>
                    <a:pt x="2414" y="11141"/>
                    <a:pt x="2031" y="12429"/>
                    <a:pt x="1578" y="12924"/>
                  </a:cubicBezTo>
                  <a:cubicBezTo>
                    <a:pt x="1126" y="13427"/>
                    <a:pt x="0" y="15116"/>
                    <a:pt x="504" y="16097"/>
                  </a:cubicBezTo>
                  <a:cubicBezTo>
                    <a:pt x="765" y="16614"/>
                    <a:pt x="1285" y="16985"/>
                    <a:pt x="1951" y="16985"/>
                  </a:cubicBezTo>
                  <a:cubicBezTo>
                    <a:pt x="2547" y="16985"/>
                    <a:pt x="3260" y="16688"/>
                    <a:pt x="4010" y="15935"/>
                  </a:cubicBezTo>
                  <a:cubicBezTo>
                    <a:pt x="4521" y="15414"/>
                    <a:pt x="5562" y="14442"/>
                    <a:pt x="5673" y="12779"/>
                  </a:cubicBezTo>
                  <a:cubicBezTo>
                    <a:pt x="5792" y="11124"/>
                    <a:pt x="6244" y="11260"/>
                    <a:pt x="6406" y="10305"/>
                  </a:cubicBezTo>
                  <a:cubicBezTo>
                    <a:pt x="6569" y="9349"/>
                    <a:pt x="6193" y="8966"/>
                    <a:pt x="6569" y="8206"/>
                  </a:cubicBezTo>
                  <a:cubicBezTo>
                    <a:pt x="6952" y="7456"/>
                    <a:pt x="7541" y="6381"/>
                    <a:pt x="6824" y="4334"/>
                  </a:cubicBezTo>
                  <a:cubicBezTo>
                    <a:pt x="6116" y="2295"/>
                    <a:pt x="5443" y="0"/>
                    <a:pt x="5443" y="0"/>
                  </a:cubicBezTo>
                  <a:close/>
                </a:path>
              </a:pathLst>
            </a:custGeom>
            <a:solidFill>
              <a:srgbClr val="849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5364545" y="5180146"/>
              <a:ext cx="538999" cy="2090178"/>
            </a:xfrm>
            <a:custGeom>
              <a:avLst/>
              <a:gdLst/>
              <a:ahLst/>
              <a:cxnLst/>
              <a:rect l="l" t="t" r="r" b="b"/>
              <a:pathLst>
                <a:path w="4258" h="16984" fill="none" extrusionOk="0">
                  <a:moveTo>
                    <a:pt x="1" y="16984"/>
                  </a:moveTo>
                  <a:cubicBezTo>
                    <a:pt x="1" y="16984"/>
                    <a:pt x="4257" y="9384"/>
                    <a:pt x="3413"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5636332" y="5485334"/>
              <a:ext cx="312285" cy="298108"/>
            </a:xfrm>
            <a:custGeom>
              <a:avLst/>
              <a:gdLst/>
              <a:ahLst/>
              <a:cxnLst/>
              <a:rect l="l" t="t" r="r" b="b"/>
              <a:pathLst>
                <a:path w="2798" h="2355" fill="none" extrusionOk="0">
                  <a:moveTo>
                    <a:pt x="2798" y="1451"/>
                  </a:moveTo>
                  <a:cubicBezTo>
                    <a:pt x="2798" y="1451"/>
                    <a:pt x="1774" y="2091"/>
                    <a:pt x="1391" y="2355"/>
                  </a:cubicBezTo>
                  <a:cubicBezTo>
                    <a:pt x="1007" y="1528"/>
                    <a:pt x="538" y="734"/>
                    <a:pt x="0"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rot="-742207">
              <a:off x="5721255" y="6041511"/>
              <a:ext cx="250636" cy="151271"/>
            </a:xfrm>
            <a:custGeom>
              <a:avLst/>
              <a:gdLst/>
              <a:ahLst/>
              <a:cxnLst/>
              <a:rect l="l" t="t" r="r" b="b"/>
              <a:pathLst>
                <a:path w="1980" h="1195" fill="none" extrusionOk="0">
                  <a:moveTo>
                    <a:pt x="1980" y="0"/>
                  </a:moveTo>
                  <a:cubicBezTo>
                    <a:pt x="1980" y="0"/>
                    <a:pt x="785" y="1058"/>
                    <a:pt x="1" y="1194"/>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78">
              <a:off x="5560133" y="5755036"/>
              <a:ext cx="201139" cy="298108"/>
            </a:xfrm>
            <a:custGeom>
              <a:avLst/>
              <a:gdLst/>
              <a:ahLst/>
              <a:cxnLst/>
              <a:rect l="l" t="t" r="r" b="b"/>
              <a:pathLst>
                <a:path w="1827" h="2355" fill="none" extrusionOk="0">
                  <a:moveTo>
                    <a:pt x="1826" y="2354"/>
                  </a:moveTo>
                  <a:cubicBezTo>
                    <a:pt x="1826" y="2354"/>
                    <a:pt x="555" y="1007"/>
                    <a:pt x="1"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5492793" y="6201868"/>
              <a:ext cx="172915" cy="317602"/>
            </a:xfrm>
            <a:custGeom>
              <a:avLst/>
              <a:gdLst/>
              <a:ahLst/>
              <a:cxnLst/>
              <a:rect l="l" t="t" r="r" b="b"/>
              <a:pathLst>
                <a:path w="1366" h="2509" fill="none" extrusionOk="0">
                  <a:moveTo>
                    <a:pt x="1365" y="2508"/>
                  </a:moveTo>
                  <a:cubicBezTo>
                    <a:pt x="1365" y="2508"/>
                    <a:pt x="265" y="1289"/>
                    <a:pt x="1"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649062" y="6424725"/>
              <a:ext cx="227536" cy="154569"/>
            </a:xfrm>
            <a:custGeom>
              <a:avLst/>
              <a:gdLst/>
              <a:ahLst/>
              <a:cxnLst/>
              <a:rect l="l" t="t" r="r" b="b"/>
              <a:pathLst>
                <a:path w="2210" h="1221" fill="none" extrusionOk="0">
                  <a:moveTo>
                    <a:pt x="0" y="1221"/>
                  </a:moveTo>
                  <a:cubicBezTo>
                    <a:pt x="0" y="1221"/>
                    <a:pt x="1288" y="658"/>
                    <a:pt x="2209"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5402529" y="6612691"/>
              <a:ext cx="123028" cy="298108"/>
            </a:xfrm>
            <a:custGeom>
              <a:avLst/>
              <a:gdLst/>
              <a:ahLst/>
              <a:cxnLst/>
              <a:rect l="l" t="t" r="r" b="b"/>
              <a:pathLst>
                <a:path w="1170" h="2355" fill="none" extrusionOk="0">
                  <a:moveTo>
                    <a:pt x="1170" y="2354"/>
                  </a:moveTo>
                  <a:cubicBezTo>
                    <a:pt x="1170" y="2354"/>
                    <a:pt x="214" y="1049"/>
                    <a:pt x="1"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81">
              <a:off x="5488723" y="6788655"/>
              <a:ext cx="278650" cy="213929"/>
            </a:xfrm>
            <a:custGeom>
              <a:avLst/>
              <a:gdLst/>
              <a:ahLst/>
              <a:cxnLst/>
              <a:rect l="l" t="t" r="r" b="b"/>
              <a:pathLst>
                <a:path w="2620" h="1690" fill="none" extrusionOk="0">
                  <a:moveTo>
                    <a:pt x="1" y="1689"/>
                  </a:moveTo>
                  <a:cubicBezTo>
                    <a:pt x="1" y="1689"/>
                    <a:pt x="1715" y="922"/>
                    <a:pt x="2619"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4572000" y="5288884"/>
              <a:ext cx="660900" cy="2003081"/>
            </a:xfrm>
            <a:custGeom>
              <a:avLst/>
              <a:gdLst/>
              <a:ahLst/>
              <a:cxnLst/>
              <a:rect l="l" t="t" r="r" b="b"/>
              <a:pathLst>
                <a:path w="5221" h="15824" extrusionOk="0">
                  <a:moveTo>
                    <a:pt x="3191" y="0"/>
                  </a:moveTo>
                  <a:cubicBezTo>
                    <a:pt x="3191" y="0"/>
                    <a:pt x="2423" y="2508"/>
                    <a:pt x="2116" y="3131"/>
                  </a:cubicBezTo>
                  <a:cubicBezTo>
                    <a:pt x="1800" y="3753"/>
                    <a:pt x="785" y="5204"/>
                    <a:pt x="1050" y="6150"/>
                  </a:cubicBezTo>
                  <a:cubicBezTo>
                    <a:pt x="1306" y="7097"/>
                    <a:pt x="1570" y="9102"/>
                    <a:pt x="1178" y="9801"/>
                  </a:cubicBezTo>
                  <a:cubicBezTo>
                    <a:pt x="777" y="10501"/>
                    <a:pt x="0" y="12625"/>
                    <a:pt x="256" y="13333"/>
                  </a:cubicBezTo>
                  <a:cubicBezTo>
                    <a:pt x="504" y="14032"/>
                    <a:pt x="2739" y="15823"/>
                    <a:pt x="2739" y="15823"/>
                  </a:cubicBezTo>
                  <a:cubicBezTo>
                    <a:pt x="3268" y="15499"/>
                    <a:pt x="4351" y="13887"/>
                    <a:pt x="4393" y="12821"/>
                  </a:cubicBezTo>
                  <a:cubicBezTo>
                    <a:pt x="4428" y="11763"/>
                    <a:pt x="4155" y="10509"/>
                    <a:pt x="4274" y="9869"/>
                  </a:cubicBezTo>
                  <a:cubicBezTo>
                    <a:pt x="4402" y="9238"/>
                    <a:pt x="5221" y="7737"/>
                    <a:pt x="4811" y="6483"/>
                  </a:cubicBezTo>
                  <a:cubicBezTo>
                    <a:pt x="4393" y="5229"/>
                    <a:pt x="4146" y="3958"/>
                    <a:pt x="4146" y="3250"/>
                  </a:cubicBezTo>
                  <a:cubicBezTo>
                    <a:pt x="4155" y="2534"/>
                    <a:pt x="3779" y="1331"/>
                    <a:pt x="3191" y="0"/>
                  </a:cubicBezTo>
                  <a:close/>
                </a:path>
              </a:pathLst>
            </a:custGeom>
            <a:solidFill>
              <a:srgbClr val="849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4878715" y="5372136"/>
              <a:ext cx="151269" cy="1886417"/>
            </a:xfrm>
            <a:custGeom>
              <a:avLst/>
              <a:gdLst/>
              <a:ahLst/>
              <a:cxnLst/>
              <a:rect l="l" t="t" r="r" b="b"/>
              <a:pathLst>
                <a:path w="1195" h="15560" fill="none" extrusionOk="0">
                  <a:moveTo>
                    <a:pt x="0" y="15559"/>
                  </a:moveTo>
                  <a:cubicBezTo>
                    <a:pt x="0" y="15559"/>
                    <a:pt x="1194" y="8001"/>
                    <a:pt x="921" y="5366"/>
                  </a:cubicBezTo>
                  <a:cubicBezTo>
                    <a:pt x="759" y="3583"/>
                    <a:pt x="708" y="1792"/>
                    <a:pt x="768"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rot="106">
              <a:off x="4945620" y="6642399"/>
              <a:ext cx="117212" cy="158867"/>
            </a:xfrm>
            <a:custGeom>
              <a:avLst/>
              <a:gdLst/>
              <a:ahLst/>
              <a:cxnLst/>
              <a:rect l="l" t="t" r="r" b="b"/>
              <a:pathLst>
                <a:path w="1451" h="1255" fill="none" extrusionOk="0">
                  <a:moveTo>
                    <a:pt x="1450" y="0"/>
                  </a:moveTo>
                  <a:lnTo>
                    <a:pt x="0" y="1254"/>
                  </a:ln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779302" y="6432314"/>
              <a:ext cx="173967" cy="271145"/>
            </a:xfrm>
            <a:custGeom>
              <a:avLst/>
              <a:gdLst/>
              <a:ahLst/>
              <a:cxnLst/>
              <a:rect l="l" t="t" r="r" b="b"/>
              <a:pathLst>
                <a:path w="1656" h="2142" fill="none" extrusionOk="0">
                  <a:moveTo>
                    <a:pt x="1656" y="2142"/>
                  </a:moveTo>
                  <a:cubicBezTo>
                    <a:pt x="1656" y="2142"/>
                    <a:pt x="214" y="564"/>
                    <a:pt x="1"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249">
              <a:off x="4988840" y="6146241"/>
              <a:ext cx="164433" cy="198738"/>
            </a:xfrm>
            <a:custGeom>
              <a:avLst/>
              <a:gdLst/>
              <a:ahLst/>
              <a:cxnLst/>
              <a:rect l="l" t="t" r="r" b="b"/>
              <a:pathLst>
                <a:path w="1587" h="1570" fill="none" extrusionOk="0">
                  <a:moveTo>
                    <a:pt x="0" y="1570"/>
                  </a:moveTo>
                  <a:cubicBezTo>
                    <a:pt x="0" y="1570"/>
                    <a:pt x="1228" y="606"/>
                    <a:pt x="1587"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rot="-84">
              <a:off x="4801036" y="5840664"/>
              <a:ext cx="195398" cy="372540"/>
            </a:xfrm>
            <a:custGeom>
              <a:avLst/>
              <a:gdLst/>
              <a:ahLst/>
              <a:cxnLst/>
              <a:rect l="l" t="t" r="r" b="b"/>
              <a:pathLst>
                <a:path w="1920" h="2943" fill="none" extrusionOk="0">
                  <a:moveTo>
                    <a:pt x="1920" y="2943"/>
                  </a:moveTo>
                  <a:cubicBezTo>
                    <a:pt x="1920" y="2943"/>
                    <a:pt x="197" y="1186"/>
                    <a:pt x="1"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188">
              <a:off x="4992007" y="5797368"/>
              <a:ext cx="82008" cy="144822"/>
            </a:xfrm>
            <a:custGeom>
              <a:avLst/>
              <a:gdLst/>
              <a:ahLst/>
              <a:cxnLst/>
              <a:rect l="l" t="t" r="r" b="b"/>
              <a:pathLst>
                <a:path w="897" h="1144" fill="none" extrusionOk="0">
                  <a:moveTo>
                    <a:pt x="1" y="1144"/>
                  </a:moveTo>
                  <a:cubicBezTo>
                    <a:pt x="1" y="1144"/>
                    <a:pt x="709" y="453"/>
                    <a:pt x="896"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4900349" y="5574926"/>
              <a:ext cx="75698" cy="123294"/>
            </a:xfrm>
            <a:custGeom>
              <a:avLst/>
              <a:gdLst/>
              <a:ahLst/>
              <a:cxnLst/>
              <a:rect l="l" t="t" r="r" b="b"/>
              <a:pathLst>
                <a:path w="598" h="974" fill="none" extrusionOk="0">
                  <a:moveTo>
                    <a:pt x="597" y="973"/>
                  </a:moveTo>
                  <a:cubicBezTo>
                    <a:pt x="597" y="973"/>
                    <a:pt x="94" y="351"/>
                    <a:pt x="0"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 name="Google Shape;43;p2"/>
          <p:cNvSpPr/>
          <p:nvPr/>
        </p:nvSpPr>
        <p:spPr>
          <a:xfrm>
            <a:off x="-140025" y="4316972"/>
            <a:ext cx="1030731" cy="1211718"/>
          </a:xfrm>
          <a:custGeom>
            <a:avLst/>
            <a:gdLst/>
            <a:ahLst/>
            <a:cxnLst/>
            <a:rect l="l" t="t" r="r" b="b"/>
            <a:pathLst>
              <a:path w="12848" h="15104" extrusionOk="0">
                <a:moveTo>
                  <a:pt x="12847" y="0"/>
                </a:moveTo>
                <a:lnTo>
                  <a:pt x="12847" y="0"/>
                </a:lnTo>
                <a:cubicBezTo>
                  <a:pt x="12847" y="0"/>
                  <a:pt x="9631" y="845"/>
                  <a:pt x="7584" y="2064"/>
                </a:cubicBezTo>
                <a:cubicBezTo>
                  <a:pt x="5537" y="3284"/>
                  <a:pt x="2560" y="7182"/>
                  <a:pt x="1681" y="9349"/>
                </a:cubicBezTo>
                <a:cubicBezTo>
                  <a:pt x="1681" y="9349"/>
                  <a:pt x="1" y="14151"/>
                  <a:pt x="2466" y="15039"/>
                </a:cubicBezTo>
                <a:cubicBezTo>
                  <a:pt x="2590" y="15083"/>
                  <a:pt x="2722" y="15104"/>
                  <a:pt x="2862" y="15104"/>
                </a:cubicBezTo>
                <a:cubicBezTo>
                  <a:pt x="5517" y="15104"/>
                  <a:pt x="10949" y="7557"/>
                  <a:pt x="11508" y="6577"/>
                </a:cubicBezTo>
                <a:cubicBezTo>
                  <a:pt x="12097" y="5545"/>
                  <a:pt x="12847" y="0"/>
                  <a:pt x="12847" y="0"/>
                </a:cubicBezTo>
                <a:close/>
              </a:path>
            </a:pathLst>
          </a:custGeom>
          <a:solidFill>
            <a:srgbClr val="3F6B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72325" y="4122675"/>
            <a:ext cx="877675" cy="1109311"/>
          </a:xfrm>
          <a:custGeom>
            <a:avLst/>
            <a:gdLst/>
            <a:ahLst/>
            <a:cxnLst/>
            <a:rect l="l" t="t" r="r" b="b"/>
            <a:pathLst>
              <a:path w="11338" h="14237" fill="none" extrusionOk="0">
                <a:moveTo>
                  <a:pt x="1" y="14237"/>
                </a:moveTo>
                <a:cubicBezTo>
                  <a:pt x="1" y="14237"/>
                  <a:pt x="4300" y="5331"/>
                  <a:pt x="11337" y="0"/>
                </a:cubicBezTo>
              </a:path>
            </a:pathLst>
          </a:custGeom>
          <a:solidFill>
            <a:srgbClr val="122D2D"/>
          </a:solid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83272" y="-569293"/>
            <a:ext cx="9574391" cy="1627282"/>
          </a:xfrm>
          <a:custGeom>
            <a:avLst/>
            <a:gdLst/>
            <a:ahLst/>
            <a:cxnLst/>
            <a:rect l="l" t="t" r="r" b="b"/>
            <a:pathLst>
              <a:path w="67806" h="12812" extrusionOk="0">
                <a:moveTo>
                  <a:pt x="13563" y="0"/>
                </a:moveTo>
                <a:cubicBezTo>
                  <a:pt x="13048" y="0"/>
                  <a:pt x="12534" y="4"/>
                  <a:pt x="12019" y="8"/>
                </a:cubicBezTo>
                <a:cubicBezTo>
                  <a:pt x="10501" y="17"/>
                  <a:pt x="8965" y="34"/>
                  <a:pt x="7472" y="324"/>
                </a:cubicBezTo>
                <a:cubicBezTo>
                  <a:pt x="5980" y="622"/>
                  <a:pt x="4572" y="1535"/>
                  <a:pt x="3199" y="2209"/>
                </a:cubicBezTo>
                <a:cubicBezTo>
                  <a:pt x="2167" y="2704"/>
                  <a:pt x="1254" y="3420"/>
                  <a:pt x="520" y="4307"/>
                </a:cubicBezTo>
                <a:cubicBezTo>
                  <a:pt x="256" y="4623"/>
                  <a:pt x="0" y="4998"/>
                  <a:pt x="26" y="5408"/>
                </a:cubicBezTo>
                <a:cubicBezTo>
                  <a:pt x="56" y="6030"/>
                  <a:pt x="713" y="6442"/>
                  <a:pt x="1344" y="6442"/>
                </a:cubicBezTo>
                <a:cubicBezTo>
                  <a:pt x="1423" y="6442"/>
                  <a:pt x="1501" y="6436"/>
                  <a:pt x="1578" y="6423"/>
                </a:cubicBezTo>
                <a:cubicBezTo>
                  <a:pt x="2261" y="6312"/>
                  <a:pt x="2824" y="5826"/>
                  <a:pt x="3344" y="5365"/>
                </a:cubicBezTo>
                <a:lnTo>
                  <a:pt x="3344" y="5365"/>
                </a:lnTo>
                <a:cubicBezTo>
                  <a:pt x="2858" y="5979"/>
                  <a:pt x="2354" y="6628"/>
                  <a:pt x="2218" y="7404"/>
                </a:cubicBezTo>
                <a:cubicBezTo>
                  <a:pt x="2073" y="8180"/>
                  <a:pt x="2431" y="9101"/>
                  <a:pt x="3182" y="9323"/>
                </a:cubicBezTo>
                <a:cubicBezTo>
                  <a:pt x="3298" y="9357"/>
                  <a:pt x="3417" y="9372"/>
                  <a:pt x="3536" y="9372"/>
                </a:cubicBezTo>
                <a:cubicBezTo>
                  <a:pt x="3960" y="9372"/>
                  <a:pt x="4387" y="9174"/>
                  <a:pt x="4700" y="8888"/>
                </a:cubicBezTo>
                <a:cubicBezTo>
                  <a:pt x="5110" y="8513"/>
                  <a:pt x="5383" y="8018"/>
                  <a:pt x="5647" y="7532"/>
                </a:cubicBezTo>
                <a:lnTo>
                  <a:pt x="5647" y="7532"/>
                </a:lnTo>
                <a:cubicBezTo>
                  <a:pt x="5442" y="8086"/>
                  <a:pt x="5229" y="8675"/>
                  <a:pt x="5297" y="9263"/>
                </a:cubicBezTo>
                <a:cubicBezTo>
                  <a:pt x="5374" y="9860"/>
                  <a:pt x="5818" y="10449"/>
                  <a:pt x="6415" y="10475"/>
                </a:cubicBezTo>
                <a:cubicBezTo>
                  <a:pt x="6429" y="10475"/>
                  <a:pt x="6443" y="10476"/>
                  <a:pt x="6457" y="10476"/>
                </a:cubicBezTo>
                <a:cubicBezTo>
                  <a:pt x="7009" y="10476"/>
                  <a:pt x="7462" y="9993"/>
                  <a:pt x="7711" y="9494"/>
                </a:cubicBezTo>
                <a:cubicBezTo>
                  <a:pt x="7959" y="8973"/>
                  <a:pt x="8087" y="8393"/>
                  <a:pt x="8411" y="7924"/>
                </a:cubicBezTo>
                <a:lnTo>
                  <a:pt x="8411" y="7924"/>
                </a:lnTo>
                <a:cubicBezTo>
                  <a:pt x="8334" y="9024"/>
                  <a:pt x="8658" y="10116"/>
                  <a:pt x="9332" y="10995"/>
                </a:cubicBezTo>
                <a:cubicBezTo>
                  <a:pt x="9552" y="11285"/>
                  <a:pt x="9883" y="11570"/>
                  <a:pt x="10229" y="11570"/>
                </a:cubicBezTo>
                <a:cubicBezTo>
                  <a:pt x="10299" y="11570"/>
                  <a:pt x="10370" y="11558"/>
                  <a:pt x="10441" y="11532"/>
                </a:cubicBezTo>
                <a:cubicBezTo>
                  <a:pt x="10748" y="11430"/>
                  <a:pt x="10901" y="11089"/>
                  <a:pt x="11012" y="10782"/>
                </a:cubicBezTo>
                <a:cubicBezTo>
                  <a:pt x="11337" y="9843"/>
                  <a:pt x="11499" y="8854"/>
                  <a:pt x="11473" y="7856"/>
                </a:cubicBezTo>
                <a:lnTo>
                  <a:pt x="11473" y="7856"/>
                </a:lnTo>
                <a:cubicBezTo>
                  <a:pt x="11712" y="8436"/>
                  <a:pt x="12010" y="9101"/>
                  <a:pt x="12462" y="9536"/>
                </a:cubicBezTo>
                <a:cubicBezTo>
                  <a:pt x="12775" y="9832"/>
                  <a:pt x="13206" y="10025"/>
                  <a:pt x="13622" y="10025"/>
                </a:cubicBezTo>
                <a:cubicBezTo>
                  <a:pt x="13818" y="10025"/>
                  <a:pt x="14010" y="9982"/>
                  <a:pt x="14186" y="9886"/>
                </a:cubicBezTo>
                <a:cubicBezTo>
                  <a:pt x="14621" y="9639"/>
                  <a:pt x="14842" y="9127"/>
                  <a:pt x="14859" y="8632"/>
                </a:cubicBezTo>
                <a:cubicBezTo>
                  <a:pt x="14885" y="8137"/>
                  <a:pt x="14749" y="7651"/>
                  <a:pt x="14604" y="7173"/>
                </a:cubicBezTo>
                <a:lnTo>
                  <a:pt x="14604" y="7173"/>
                </a:lnTo>
                <a:cubicBezTo>
                  <a:pt x="14876" y="7660"/>
                  <a:pt x="15226" y="8095"/>
                  <a:pt x="15636" y="8470"/>
                </a:cubicBezTo>
                <a:cubicBezTo>
                  <a:pt x="15876" y="8688"/>
                  <a:pt x="16170" y="8900"/>
                  <a:pt x="16488" y="8900"/>
                </a:cubicBezTo>
                <a:cubicBezTo>
                  <a:pt x="16531" y="8900"/>
                  <a:pt x="16573" y="8896"/>
                  <a:pt x="16617" y="8888"/>
                </a:cubicBezTo>
                <a:cubicBezTo>
                  <a:pt x="17018" y="8803"/>
                  <a:pt x="17248" y="8385"/>
                  <a:pt x="17359" y="7984"/>
                </a:cubicBezTo>
                <a:cubicBezTo>
                  <a:pt x="17615" y="7054"/>
                  <a:pt x="17495" y="6056"/>
                  <a:pt x="17035" y="5203"/>
                </a:cubicBezTo>
                <a:lnTo>
                  <a:pt x="17035" y="5203"/>
                </a:lnTo>
                <a:cubicBezTo>
                  <a:pt x="17495" y="5962"/>
                  <a:pt x="18229" y="6517"/>
                  <a:pt x="19022" y="6918"/>
                </a:cubicBezTo>
                <a:cubicBezTo>
                  <a:pt x="19212" y="7015"/>
                  <a:pt x="19423" y="7096"/>
                  <a:pt x="19628" y="7096"/>
                </a:cubicBezTo>
                <a:cubicBezTo>
                  <a:pt x="19709" y="7096"/>
                  <a:pt x="19789" y="7083"/>
                  <a:pt x="19867" y="7054"/>
                </a:cubicBezTo>
                <a:cubicBezTo>
                  <a:pt x="20174" y="6926"/>
                  <a:pt x="20319" y="6585"/>
                  <a:pt x="20387" y="6261"/>
                </a:cubicBezTo>
                <a:cubicBezTo>
                  <a:pt x="20454" y="5923"/>
                  <a:pt x="20463" y="5577"/>
                  <a:pt x="20422" y="5231"/>
                </a:cubicBezTo>
                <a:lnTo>
                  <a:pt x="20422" y="5231"/>
                </a:lnTo>
                <a:cubicBezTo>
                  <a:pt x="20653" y="5605"/>
                  <a:pt x="21045" y="5902"/>
                  <a:pt x="21479" y="5902"/>
                </a:cubicBezTo>
                <a:cubicBezTo>
                  <a:pt x="22042" y="5902"/>
                  <a:pt x="22468" y="5425"/>
                  <a:pt x="22681" y="4879"/>
                </a:cubicBezTo>
                <a:cubicBezTo>
                  <a:pt x="22954" y="5305"/>
                  <a:pt x="23321" y="5664"/>
                  <a:pt x="23748" y="5937"/>
                </a:cubicBezTo>
                <a:cubicBezTo>
                  <a:pt x="23995" y="6077"/>
                  <a:pt x="24275" y="6147"/>
                  <a:pt x="24557" y="6147"/>
                </a:cubicBezTo>
                <a:cubicBezTo>
                  <a:pt x="24703" y="6147"/>
                  <a:pt x="24850" y="6128"/>
                  <a:pt x="24993" y="6090"/>
                </a:cubicBezTo>
                <a:lnTo>
                  <a:pt x="24993" y="6090"/>
                </a:lnTo>
                <a:cubicBezTo>
                  <a:pt x="24865" y="6261"/>
                  <a:pt x="24788" y="6457"/>
                  <a:pt x="24754" y="6670"/>
                </a:cubicBezTo>
                <a:cubicBezTo>
                  <a:pt x="24669" y="7250"/>
                  <a:pt x="25019" y="7881"/>
                  <a:pt x="25565" y="8069"/>
                </a:cubicBezTo>
                <a:cubicBezTo>
                  <a:pt x="25677" y="8103"/>
                  <a:pt x="25791" y="8120"/>
                  <a:pt x="25905" y="8120"/>
                </a:cubicBezTo>
                <a:cubicBezTo>
                  <a:pt x="26299" y="8120"/>
                  <a:pt x="26679" y="7921"/>
                  <a:pt x="26904" y="7583"/>
                </a:cubicBezTo>
                <a:lnTo>
                  <a:pt x="26904" y="7583"/>
                </a:lnTo>
                <a:cubicBezTo>
                  <a:pt x="26708" y="8009"/>
                  <a:pt x="26529" y="8461"/>
                  <a:pt x="26529" y="8939"/>
                </a:cubicBezTo>
                <a:cubicBezTo>
                  <a:pt x="26529" y="9477"/>
                  <a:pt x="26819" y="10065"/>
                  <a:pt x="27339" y="10227"/>
                </a:cubicBezTo>
                <a:cubicBezTo>
                  <a:pt x="27434" y="10257"/>
                  <a:pt x="27530" y="10271"/>
                  <a:pt x="27626" y="10271"/>
                </a:cubicBezTo>
                <a:cubicBezTo>
                  <a:pt x="28048" y="10271"/>
                  <a:pt x="28464" y="10003"/>
                  <a:pt x="28721" y="9656"/>
                </a:cubicBezTo>
                <a:cubicBezTo>
                  <a:pt x="29045" y="9229"/>
                  <a:pt x="29156" y="8700"/>
                  <a:pt x="29267" y="8171"/>
                </a:cubicBezTo>
                <a:cubicBezTo>
                  <a:pt x="29267" y="8862"/>
                  <a:pt x="29668" y="9553"/>
                  <a:pt x="30299" y="9835"/>
                </a:cubicBezTo>
                <a:cubicBezTo>
                  <a:pt x="30492" y="9922"/>
                  <a:pt x="30704" y="9964"/>
                  <a:pt x="30917" y="9964"/>
                </a:cubicBezTo>
                <a:cubicBezTo>
                  <a:pt x="31392" y="9964"/>
                  <a:pt x="31870" y="9754"/>
                  <a:pt x="32141" y="9366"/>
                </a:cubicBezTo>
                <a:cubicBezTo>
                  <a:pt x="32465" y="8871"/>
                  <a:pt x="32431" y="8231"/>
                  <a:pt x="32056" y="7779"/>
                </a:cubicBezTo>
                <a:lnTo>
                  <a:pt x="32056" y="7779"/>
                </a:lnTo>
                <a:cubicBezTo>
                  <a:pt x="32261" y="7950"/>
                  <a:pt x="32483" y="8095"/>
                  <a:pt x="32730" y="8206"/>
                </a:cubicBezTo>
                <a:cubicBezTo>
                  <a:pt x="32890" y="8268"/>
                  <a:pt x="33069" y="8306"/>
                  <a:pt x="33244" y="8306"/>
                </a:cubicBezTo>
                <a:cubicBezTo>
                  <a:pt x="33452" y="8306"/>
                  <a:pt x="33656" y="8253"/>
                  <a:pt x="33822" y="8129"/>
                </a:cubicBezTo>
                <a:cubicBezTo>
                  <a:pt x="34274" y="7796"/>
                  <a:pt x="34274" y="7131"/>
                  <a:pt x="34137" y="6576"/>
                </a:cubicBezTo>
                <a:cubicBezTo>
                  <a:pt x="34726" y="6269"/>
                  <a:pt x="35118" y="5800"/>
                  <a:pt x="35519" y="5263"/>
                </a:cubicBezTo>
                <a:lnTo>
                  <a:pt x="35519" y="5263"/>
                </a:lnTo>
                <a:cubicBezTo>
                  <a:pt x="35076" y="6431"/>
                  <a:pt x="35442" y="7796"/>
                  <a:pt x="36304" y="8709"/>
                </a:cubicBezTo>
                <a:cubicBezTo>
                  <a:pt x="37490" y="7771"/>
                  <a:pt x="38274" y="6508"/>
                  <a:pt x="38505" y="5007"/>
                </a:cubicBezTo>
                <a:cubicBezTo>
                  <a:pt x="38530" y="6056"/>
                  <a:pt x="38991" y="7054"/>
                  <a:pt x="39784" y="7651"/>
                </a:cubicBezTo>
                <a:cubicBezTo>
                  <a:pt x="39648" y="8086"/>
                  <a:pt x="39588" y="8538"/>
                  <a:pt x="39597" y="8990"/>
                </a:cubicBezTo>
                <a:cubicBezTo>
                  <a:pt x="39606" y="8990"/>
                  <a:pt x="39616" y="8990"/>
                  <a:pt x="39625" y="8990"/>
                </a:cubicBezTo>
                <a:cubicBezTo>
                  <a:pt x="40766" y="8990"/>
                  <a:pt x="41872" y="8480"/>
                  <a:pt x="42684" y="7677"/>
                </a:cubicBezTo>
                <a:lnTo>
                  <a:pt x="42684" y="7677"/>
                </a:lnTo>
                <a:cubicBezTo>
                  <a:pt x="42352" y="8572"/>
                  <a:pt x="42343" y="9545"/>
                  <a:pt x="42667" y="10440"/>
                </a:cubicBezTo>
                <a:cubicBezTo>
                  <a:pt x="43691" y="10014"/>
                  <a:pt x="44570" y="9374"/>
                  <a:pt x="45141" y="8427"/>
                </a:cubicBezTo>
                <a:cubicBezTo>
                  <a:pt x="45465" y="9204"/>
                  <a:pt x="46071" y="9860"/>
                  <a:pt x="46898" y="10040"/>
                </a:cubicBezTo>
                <a:cubicBezTo>
                  <a:pt x="47129" y="9306"/>
                  <a:pt x="47214" y="8547"/>
                  <a:pt x="47154" y="7779"/>
                </a:cubicBezTo>
                <a:lnTo>
                  <a:pt x="47154" y="7779"/>
                </a:lnTo>
                <a:cubicBezTo>
                  <a:pt x="47333" y="8419"/>
                  <a:pt x="47965" y="8897"/>
                  <a:pt x="48604" y="9084"/>
                </a:cubicBezTo>
                <a:cubicBezTo>
                  <a:pt x="49189" y="8157"/>
                  <a:pt x="49389" y="7116"/>
                  <a:pt x="49261" y="6024"/>
                </a:cubicBezTo>
                <a:lnTo>
                  <a:pt x="49261" y="6024"/>
                </a:lnTo>
                <a:cubicBezTo>
                  <a:pt x="49374" y="6848"/>
                  <a:pt x="49870" y="7577"/>
                  <a:pt x="50600" y="7984"/>
                </a:cubicBezTo>
                <a:cubicBezTo>
                  <a:pt x="51087" y="7378"/>
                  <a:pt x="51411" y="6662"/>
                  <a:pt x="51556" y="5894"/>
                </a:cubicBezTo>
                <a:cubicBezTo>
                  <a:pt x="51590" y="6465"/>
                  <a:pt x="51650" y="7037"/>
                  <a:pt x="51743" y="7600"/>
                </a:cubicBezTo>
                <a:cubicBezTo>
                  <a:pt x="51146" y="8683"/>
                  <a:pt x="50762" y="9869"/>
                  <a:pt x="50617" y="11097"/>
                </a:cubicBezTo>
                <a:cubicBezTo>
                  <a:pt x="51479" y="10867"/>
                  <a:pt x="52298" y="10483"/>
                  <a:pt x="53031" y="9963"/>
                </a:cubicBezTo>
                <a:cubicBezTo>
                  <a:pt x="53125" y="10961"/>
                  <a:pt x="53424" y="11933"/>
                  <a:pt x="53919" y="12812"/>
                </a:cubicBezTo>
                <a:cubicBezTo>
                  <a:pt x="54499" y="12036"/>
                  <a:pt x="54934" y="11157"/>
                  <a:pt x="55190" y="10227"/>
                </a:cubicBezTo>
                <a:cubicBezTo>
                  <a:pt x="55608" y="11345"/>
                  <a:pt x="56529" y="12198"/>
                  <a:pt x="57629" y="12692"/>
                </a:cubicBezTo>
                <a:cubicBezTo>
                  <a:pt x="57902" y="11592"/>
                  <a:pt x="57885" y="10347"/>
                  <a:pt x="57655" y="9229"/>
                </a:cubicBezTo>
                <a:lnTo>
                  <a:pt x="57655" y="9229"/>
                </a:lnTo>
                <a:cubicBezTo>
                  <a:pt x="58431" y="9801"/>
                  <a:pt x="59335" y="10176"/>
                  <a:pt x="60248" y="10492"/>
                </a:cubicBezTo>
                <a:cubicBezTo>
                  <a:pt x="60282" y="9698"/>
                  <a:pt x="60111" y="8897"/>
                  <a:pt x="59745" y="8189"/>
                </a:cubicBezTo>
                <a:lnTo>
                  <a:pt x="59745" y="8189"/>
                </a:lnTo>
                <a:cubicBezTo>
                  <a:pt x="60111" y="8709"/>
                  <a:pt x="60529" y="9204"/>
                  <a:pt x="60990" y="9647"/>
                </a:cubicBezTo>
                <a:cubicBezTo>
                  <a:pt x="61544" y="10142"/>
                  <a:pt x="62218" y="10534"/>
                  <a:pt x="62952" y="10628"/>
                </a:cubicBezTo>
                <a:cubicBezTo>
                  <a:pt x="63225" y="9391"/>
                  <a:pt x="63242" y="8112"/>
                  <a:pt x="63003" y="6866"/>
                </a:cubicBezTo>
                <a:lnTo>
                  <a:pt x="63003" y="6866"/>
                </a:lnTo>
                <a:cubicBezTo>
                  <a:pt x="63336" y="7404"/>
                  <a:pt x="63720" y="7916"/>
                  <a:pt x="64163" y="8376"/>
                </a:cubicBezTo>
                <a:cubicBezTo>
                  <a:pt x="64590" y="8845"/>
                  <a:pt x="65136" y="9238"/>
                  <a:pt x="65767" y="9357"/>
                </a:cubicBezTo>
                <a:cubicBezTo>
                  <a:pt x="65724" y="8803"/>
                  <a:pt x="65639" y="8248"/>
                  <a:pt x="65511" y="7711"/>
                </a:cubicBezTo>
                <a:cubicBezTo>
                  <a:pt x="65409" y="7165"/>
                  <a:pt x="65178" y="6662"/>
                  <a:pt x="64846" y="6227"/>
                </a:cubicBezTo>
                <a:lnTo>
                  <a:pt x="64846" y="6227"/>
                </a:lnTo>
                <a:cubicBezTo>
                  <a:pt x="65451" y="6295"/>
                  <a:pt x="66014" y="6312"/>
                  <a:pt x="66620" y="6380"/>
                </a:cubicBezTo>
                <a:cubicBezTo>
                  <a:pt x="66743" y="6397"/>
                  <a:pt x="66869" y="6411"/>
                  <a:pt x="66992" y="6411"/>
                </a:cubicBezTo>
                <a:cubicBezTo>
                  <a:pt x="67123" y="6411"/>
                  <a:pt x="67251" y="6395"/>
                  <a:pt x="67370" y="6346"/>
                </a:cubicBezTo>
                <a:cubicBezTo>
                  <a:pt x="67601" y="6261"/>
                  <a:pt x="67806" y="6022"/>
                  <a:pt x="67754" y="5775"/>
                </a:cubicBezTo>
                <a:cubicBezTo>
                  <a:pt x="67652" y="5212"/>
                  <a:pt x="67771" y="4529"/>
                  <a:pt x="67652" y="3975"/>
                </a:cubicBezTo>
                <a:cubicBezTo>
                  <a:pt x="67533" y="3412"/>
                  <a:pt x="67225" y="2866"/>
                  <a:pt x="66722" y="2584"/>
                </a:cubicBezTo>
                <a:cubicBezTo>
                  <a:pt x="66362" y="2378"/>
                  <a:pt x="65940" y="2327"/>
                  <a:pt x="65521" y="2327"/>
                </a:cubicBezTo>
                <a:cubicBezTo>
                  <a:pt x="65403" y="2327"/>
                  <a:pt x="65286" y="2331"/>
                  <a:pt x="65170" y="2337"/>
                </a:cubicBezTo>
                <a:cubicBezTo>
                  <a:pt x="63711" y="2388"/>
                  <a:pt x="62261" y="2593"/>
                  <a:pt x="60836" y="2943"/>
                </a:cubicBezTo>
                <a:cubicBezTo>
                  <a:pt x="60751" y="2968"/>
                  <a:pt x="60657" y="2985"/>
                  <a:pt x="60563" y="3011"/>
                </a:cubicBezTo>
                <a:cubicBezTo>
                  <a:pt x="60094" y="2550"/>
                  <a:pt x="59395" y="2226"/>
                  <a:pt x="58781" y="2013"/>
                </a:cubicBezTo>
                <a:cubicBezTo>
                  <a:pt x="58186" y="1817"/>
                  <a:pt x="57549" y="1776"/>
                  <a:pt x="56915" y="1776"/>
                </a:cubicBezTo>
                <a:cubicBezTo>
                  <a:pt x="56749" y="1776"/>
                  <a:pt x="56583" y="1779"/>
                  <a:pt x="56418" y="1782"/>
                </a:cubicBezTo>
                <a:cubicBezTo>
                  <a:pt x="55573" y="1799"/>
                  <a:pt x="54720" y="1817"/>
                  <a:pt x="53893" y="1996"/>
                </a:cubicBezTo>
                <a:cubicBezTo>
                  <a:pt x="53287" y="2132"/>
                  <a:pt x="52707" y="2380"/>
                  <a:pt x="52187" y="2729"/>
                </a:cubicBezTo>
                <a:cubicBezTo>
                  <a:pt x="51368" y="2098"/>
                  <a:pt x="50447" y="1620"/>
                  <a:pt x="49457" y="1322"/>
                </a:cubicBezTo>
                <a:cubicBezTo>
                  <a:pt x="47376" y="682"/>
                  <a:pt x="45158" y="682"/>
                  <a:pt x="42975" y="682"/>
                </a:cubicBezTo>
                <a:lnTo>
                  <a:pt x="42548" y="682"/>
                </a:lnTo>
                <a:cubicBezTo>
                  <a:pt x="41235" y="474"/>
                  <a:pt x="39851" y="301"/>
                  <a:pt x="38519" y="301"/>
                </a:cubicBezTo>
                <a:cubicBezTo>
                  <a:pt x="36581" y="301"/>
                  <a:pt x="34752" y="667"/>
                  <a:pt x="33412" y="1825"/>
                </a:cubicBezTo>
                <a:cubicBezTo>
                  <a:pt x="32892" y="2277"/>
                  <a:pt x="32457" y="2815"/>
                  <a:pt x="32107" y="3412"/>
                </a:cubicBezTo>
                <a:cubicBezTo>
                  <a:pt x="31638" y="3002"/>
                  <a:pt x="31109" y="2670"/>
                  <a:pt x="30538" y="2422"/>
                </a:cubicBezTo>
                <a:cubicBezTo>
                  <a:pt x="29707" y="2055"/>
                  <a:pt x="28808" y="1868"/>
                  <a:pt x="27908" y="1868"/>
                </a:cubicBezTo>
                <a:cubicBezTo>
                  <a:pt x="27615" y="1868"/>
                  <a:pt x="27322" y="1888"/>
                  <a:pt x="27032" y="1927"/>
                </a:cubicBezTo>
                <a:cubicBezTo>
                  <a:pt x="26094" y="2072"/>
                  <a:pt x="25172" y="2328"/>
                  <a:pt x="24302" y="2704"/>
                </a:cubicBezTo>
                <a:cubicBezTo>
                  <a:pt x="23910" y="2866"/>
                  <a:pt x="23202" y="2917"/>
                  <a:pt x="22733" y="3130"/>
                </a:cubicBezTo>
                <a:cubicBezTo>
                  <a:pt x="22588" y="2533"/>
                  <a:pt x="22281" y="1979"/>
                  <a:pt x="21837" y="1552"/>
                </a:cubicBezTo>
                <a:cubicBezTo>
                  <a:pt x="20975" y="725"/>
                  <a:pt x="19730" y="435"/>
                  <a:pt x="18544" y="264"/>
                </a:cubicBezTo>
                <a:cubicBezTo>
                  <a:pt x="16895" y="42"/>
                  <a:pt x="15231" y="0"/>
                  <a:pt x="13563" y="0"/>
                </a:cubicBezTo>
                <a:close/>
              </a:path>
            </a:pathLst>
          </a:custGeom>
          <a:solidFill>
            <a:srgbClr val="12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rot="-216356">
            <a:off x="4680482" y="3708008"/>
            <a:ext cx="4585592" cy="1980155"/>
          </a:xfrm>
          <a:custGeom>
            <a:avLst/>
            <a:gdLst/>
            <a:ahLst/>
            <a:cxnLst/>
            <a:rect l="l" t="t" r="r" b="b"/>
            <a:pathLst>
              <a:path w="85327" h="36846" extrusionOk="0">
                <a:moveTo>
                  <a:pt x="36774" y="21266"/>
                </a:moveTo>
                <a:cubicBezTo>
                  <a:pt x="37013" y="22332"/>
                  <a:pt x="37413" y="23348"/>
                  <a:pt x="37968" y="24277"/>
                </a:cubicBezTo>
                <a:cubicBezTo>
                  <a:pt x="37792" y="24077"/>
                  <a:pt x="37593" y="23983"/>
                  <a:pt x="37391" y="23983"/>
                </a:cubicBezTo>
                <a:cubicBezTo>
                  <a:pt x="37241" y="23983"/>
                  <a:pt x="37090" y="24034"/>
                  <a:pt x="36944" y="24132"/>
                </a:cubicBezTo>
                <a:cubicBezTo>
                  <a:pt x="36684" y="23983"/>
                  <a:pt x="36392" y="23885"/>
                  <a:pt x="36126" y="23885"/>
                </a:cubicBezTo>
                <a:cubicBezTo>
                  <a:pt x="35922" y="23885"/>
                  <a:pt x="35733" y="23944"/>
                  <a:pt x="35588" y="24081"/>
                </a:cubicBezTo>
                <a:cubicBezTo>
                  <a:pt x="36091" y="23194"/>
                  <a:pt x="36484" y="22247"/>
                  <a:pt x="36774" y="21266"/>
                </a:cubicBezTo>
                <a:close/>
                <a:moveTo>
                  <a:pt x="76217" y="1"/>
                </a:moveTo>
                <a:cubicBezTo>
                  <a:pt x="74400" y="2483"/>
                  <a:pt x="73461" y="5494"/>
                  <a:pt x="73564" y="8565"/>
                </a:cubicBezTo>
                <a:cubicBezTo>
                  <a:pt x="73120" y="6151"/>
                  <a:pt x="72148" y="3771"/>
                  <a:pt x="70647" y="1826"/>
                </a:cubicBezTo>
                <a:cubicBezTo>
                  <a:pt x="69836" y="4743"/>
                  <a:pt x="69802" y="7831"/>
                  <a:pt x="70553" y="10766"/>
                </a:cubicBezTo>
                <a:cubicBezTo>
                  <a:pt x="69725" y="8608"/>
                  <a:pt x="68488" y="6731"/>
                  <a:pt x="66919" y="5051"/>
                </a:cubicBezTo>
                <a:lnTo>
                  <a:pt x="66919" y="5051"/>
                </a:lnTo>
                <a:cubicBezTo>
                  <a:pt x="67354" y="7874"/>
                  <a:pt x="68540" y="10629"/>
                  <a:pt x="70177" y="12975"/>
                </a:cubicBezTo>
                <a:cubicBezTo>
                  <a:pt x="68983" y="13436"/>
                  <a:pt x="68070" y="14408"/>
                  <a:pt x="67678" y="15628"/>
                </a:cubicBezTo>
                <a:cubicBezTo>
                  <a:pt x="68019" y="14169"/>
                  <a:pt x="68002" y="12634"/>
                  <a:pt x="67490" y="11226"/>
                </a:cubicBezTo>
                <a:cubicBezTo>
                  <a:pt x="65554" y="12472"/>
                  <a:pt x="63959" y="14562"/>
                  <a:pt x="63311" y="16771"/>
                </a:cubicBezTo>
                <a:cubicBezTo>
                  <a:pt x="63891" y="14152"/>
                  <a:pt x="63737" y="11226"/>
                  <a:pt x="62765" y="8727"/>
                </a:cubicBezTo>
                <a:cubicBezTo>
                  <a:pt x="61127" y="10825"/>
                  <a:pt x="60129" y="13350"/>
                  <a:pt x="59873" y="16003"/>
                </a:cubicBezTo>
                <a:cubicBezTo>
                  <a:pt x="59694" y="14254"/>
                  <a:pt x="59336" y="12352"/>
                  <a:pt x="58568" y="10774"/>
                </a:cubicBezTo>
                <a:cubicBezTo>
                  <a:pt x="57416" y="12608"/>
                  <a:pt x="56930" y="14647"/>
                  <a:pt x="56998" y="16813"/>
                </a:cubicBezTo>
                <a:cubicBezTo>
                  <a:pt x="55480" y="14169"/>
                  <a:pt x="53066" y="12156"/>
                  <a:pt x="50089" y="11516"/>
                </a:cubicBezTo>
                <a:lnTo>
                  <a:pt x="50089" y="11516"/>
                </a:lnTo>
                <a:cubicBezTo>
                  <a:pt x="50354" y="14323"/>
                  <a:pt x="52170" y="16933"/>
                  <a:pt x="54584" y="18392"/>
                </a:cubicBezTo>
                <a:cubicBezTo>
                  <a:pt x="54269" y="19236"/>
                  <a:pt x="54346" y="20140"/>
                  <a:pt x="54636" y="20993"/>
                </a:cubicBezTo>
                <a:cubicBezTo>
                  <a:pt x="54064" y="20285"/>
                  <a:pt x="53313" y="19748"/>
                  <a:pt x="52409" y="19663"/>
                </a:cubicBezTo>
                <a:cubicBezTo>
                  <a:pt x="51607" y="20498"/>
                  <a:pt x="51147" y="21479"/>
                  <a:pt x="51172" y="22648"/>
                </a:cubicBezTo>
                <a:cubicBezTo>
                  <a:pt x="50865" y="18699"/>
                  <a:pt x="48605" y="15005"/>
                  <a:pt x="45329" y="12787"/>
                </a:cubicBezTo>
                <a:lnTo>
                  <a:pt x="45329" y="12787"/>
                </a:lnTo>
                <a:cubicBezTo>
                  <a:pt x="45133" y="14945"/>
                  <a:pt x="45619" y="17351"/>
                  <a:pt x="46720" y="19219"/>
                </a:cubicBezTo>
                <a:cubicBezTo>
                  <a:pt x="46208" y="19876"/>
                  <a:pt x="46063" y="20635"/>
                  <a:pt x="46148" y="21471"/>
                </a:cubicBezTo>
                <a:cubicBezTo>
                  <a:pt x="44835" y="19918"/>
                  <a:pt x="43086" y="18784"/>
                  <a:pt x="41133" y="18221"/>
                </a:cubicBezTo>
                <a:lnTo>
                  <a:pt x="41133" y="18221"/>
                </a:lnTo>
                <a:cubicBezTo>
                  <a:pt x="41295" y="20208"/>
                  <a:pt x="41585" y="22298"/>
                  <a:pt x="42139" y="24209"/>
                </a:cubicBezTo>
                <a:cubicBezTo>
                  <a:pt x="40988" y="22230"/>
                  <a:pt x="39196" y="20874"/>
                  <a:pt x="37038" y="20183"/>
                </a:cubicBezTo>
                <a:cubicBezTo>
                  <a:pt x="37226" y="19245"/>
                  <a:pt x="37320" y="18281"/>
                  <a:pt x="37303" y="17317"/>
                </a:cubicBezTo>
                <a:lnTo>
                  <a:pt x="37303" y="17317"/>
                </a:lnTo>
                <a:cubicBezTo>
                  <a:pt x="35179" y="19006"/>
                  <a:pt x="33379" y="21189"/>
                  <a:pt x="32244" y="23646"/>
                </a:cubicBezTo>
                <a:cubicBezTo>
                  <a:pt x="32432" y="23100"/>
                  <a:pt x="32304" y="22495"/>
                  <a:pt x="31912" y="22077"/>
                </a:cubicBezTo>
                <a:cubicBezTo>
                  <a:pt x="31601" y="21739"/>
                  <a:pt x="31124" y="21507"/>
                  <a:pt x="30664" y="21507"/>
                </a:cubicBezTo>
                <a:cubicBezTo>
                  <a:pt x="30555" y="21507"/>
                  <a:pt x="30447" y="21520"/>
                  <a:pt x="30342" y="21548"/>
                </a:cubicBezTo>
                <a:cubicBezTo>
                  <a:pt x="31434" y="20200"/>
                  <a:pt x="32295" y="18682"/>
                  <a:pt x="32901" y="17052"/>
                </a:cubicBezTo>
                <a:cubicBezTo>
                  <a:pt x="32995" y="16856"/>
                  <a:pt x="33046" y="16634"/>
                  <a:pt x="33055" y="16413"/>
                </a:cubicBezTo>
                <a:cubicBezTo>
                  <a:pt x="33063" y="16191"/>
                  <a:pt x="32961" y="15978"/>
                  <a:pt x="32782" y="15841"/>
                </a:cubicBezTo>
                <a:cubicBezTo>
                  <a:pt x="32679" y="15777"/>
                  <a:pt x="32563" y="15753"/>
                  <a:pt x="32443" y="15753"/>
                </a:cubicBezTo>
                <a:cubicBezTo>
                  <a:pt x="32294" y="15753"/>
                  <a:pt x="32139" y="15790"/>
                  <a:pt x="31997" y="15833"/>
                </a:cubicBezTo>
                <a:cubicBezTo>
                  <a:pt x="31204" y="16071"/>
                  <a:pt x="30479" y="16472"/>
                  <a:pt x="29864" y="17018"/>
                </a:cubicBezTo>
                <a:cubicBezTo>
                  <a:pt x="29826" y="16614"/>
                  <a:pt x="29405" y="16359"/>
                  <a:pt x="28993" y="16359"/>
                </a:cubicBezTo>
                <a:cubicBezTo>
                  <a:pt x="28945" y="16359"/>
                  <a:pt x="28897" y="16363"/>
                  <a:pt x="28849" y="16370"/>
                </a:cubicBezTo>
                <a:cubicBezTo>
                  <a:pt x="28406" y="16438"/>
                  <a:pt x="28047" y="16788"/>
                  <a:pt x="27698" y="17078"/>
                </a:cubicBezTo>
                <a:cubicBezTo>
                  <a:pt x="28116" y="15764"/>
                  <a:pt x="28261" y="14382"/>
                  <a:pt x="28124" y="13009"/>
                </a:cubicBezTo>
                <a:cubicBezTo>
                  <a:pt x="28090" y="12702"/>
                  <a:pt x="27971" y="12310"/>
                  <a:pt x="27655" y="12293"/>
                </a:cubicBezTo>
                <a:cubicBezTo>
                  <a:pt x="27647" y="12292"/>
                  <a:pt x="27638" y="12292"/>
                  <a:pt x="27630" y="12292"/>
                </a:cubicBezTo>
                <a:cubicBezTo>
                  <a:pt x="27403" y="12292"/>
                  <a:pt x="27224" y="12513"/>
                  <a:pt x="27101" y="12711"/>
                </a:cubicBezTo>
                <a:cubicBezTo>
                  <a:pt x="26341" y="13930"/>
                  <a:pt x="25736" y="15227"/>
                  <a:pt x="25420" y="16634"/>
                </a:cubicBezTo>
                <a:cubicBezTo>
                  <a:pt x="25488" y="16259"/>
                  <a:pt x="25514" y="15833"/>
                  <a:pt x="25258" y="15551"/>
                </a:cubicBezTo>
                <a:cubicBezTo>
                  <a:pt x="25111" y="15394"/>
                  <a:pt x="24902" y="15325"/>
                  <a:pt x="24688" y="15325"/>
                </a:cubicBezTo>
                <a:cubicBezTo>
                  <a:pt x="24529" y="15325"/>
                  <a:pt x="24367" y="15363"/>
                  <a:pt x="24226" y="15432"/>
                </a:cubicBezTo>
                <a:cubicBezTo>
                  <a:pt x="23893" y="15585"/>
                  <a:pt x="23706" y="15909"/>
                  <a:pt x="23458" y="16182"/>
                </a:cubicBezTo>
                <a:cubicBezTo>
                  <a:pt x="24712" y="13888"/>
                  <a:pt x="25719" y="11465"/>
                  <a:pt x="26452" y="8949"/>
                </a:cubicBezTo>
                <a:cubicBezTo>
                  <a:pt x="26563" y="8599"/>
                  <a:pt x="26580" y="8087"/>
                  <a:pt x="26222" y="7993"/>
                </a:cubicBezTo>
                <a:cubicBezTo>
                  <a:pt x="26189" y="7984"/>
                  <a:pt x="26155" y="7979"/>
                  <a:pt x="26122" y="7979"/>
                </a:cubicBezTo>
                <a:cubicBezTo>
                  <a:pt x="25926" y="7979"/>
                  <a:pt x="25736" y="8137"/>
                  <a:pt x="25582" y="8283"/>
                </a:cubicBezTo>
                <a:cubicBezTo>
                  <a:pt x="23322" y="10535"/>
                  <a:pt x="20985" y="12813"/>
                  <a:pt x="19040" y="15346"/>
                </a:cubicBezTo>
                <a:cubicBezTo>
                  <a:pt x="19569" y="14604"/>
                  <a:pt x="19952" y="13768"/>
                  <a:pt x="20174" y="12890"/>
                </a:cubicBezTo>
                <a:cubicBezTo>
                  <a:pt x="20277" y="12497"/>
                  <a:pt x="20311" y="12011"/>
                  <a:pt x="19995" y="11764"/>
                </a:cubicBezTo>
                <a:cubicBezTo>
                  <a:pt x="19842" y="11644"/>
                  <a:pt x="19642" y="11612"/>
                  <a:pt x="19445" y="11612"/>
                </a:cubicBezTo>
                <a:cubicBezTo>
                  <a:pt x="19389" y="11612"/>
                  <a:pt x="19333" y="11615"/>
                  <a:pt x="19279" y="11619"/>
                </a:cubicBezTo>
                <a:cubicBezTo>
                  <a:pt x="17871" y="11713"/>
                  <a:pt x="16651" y="12420"/>
                  <a:pt x="15790" y="13538"/>
                </a:cubicBezTo>
                <a:cubicBezTo>
                  <a:pt x="16259" y="11226"/>
                  <a:pt x="16728" y="8889"/>
                  <a:pt x="16711" y="6526"/>
                </a:cubicBezTo>
                <a:cubicBezTo>
                  <a:pt x="16702" y="5989"/>
                  <a:pt x="16583" y="5323"/>
                  <a:pt x="16071" y="5153"/>
                </a:cubicBezTo>
                <a:cubicBezTo>
                  <a:pt x="16000" y="5130"/>
                  <a:pt x="15926" y="5120"/>
                  <a:pt x="15853" y="5120"/>
                </a:cubicBezTo>
                <a:cubicBezTo>
                  <a:pt x="15594" y="5120"/>
                  <a:pt x="15336" y="5250"/>
                  <a:pt x="15150" y="5443"/>
                </a:cubicBezTo>
                <a:cubicBezTo>
                  <a:pt x="14920" y="5682"/>
                  <a:pt x="14783" y="6006"/>
                  <a:pt x="14664" y="6321"/>
                </a:cubicBezTo>
                <a:cubicBezTo>
                  <a:pt x="13760" y="8659"/>
                  <a:pt x="13137" y="11107"/>
                  <a:pt x="12813" y="13606"/>
                </a:cubicBezTo>
                <a:cubicBezTo>
                  <a:pt x="10023" y="13632"/>
                  <a:pt x="6509" y="13657"/>
                  <a:pt x="4385" y="15474"/>
                </a:cubicBezTo>
                <a:cubicBezTo>
                  <a:pt x="3233" y="16464"/>
                  <a:pt x="2508" y="17854"/>
                  <a:pt x="1937" y="19262"/>
                </a:cubicBezTo>
                <a:cubicBezTo>
                  <a:pt x="598" y="22554"/>
                  <a:pt x="1" y="26094"/>
                  <a:pt x="180" y="29643"/>
                </a:cubicBezTo>
                <a:cubicBezTo>
                  <a:pt x="222" y="30368"/>
                  <a:pt x="316" y="31144"/>
                  <a:pt x="802" y="31690"/>
                </a:cubicBezTo>
                <a:cubicBezTo>
                  <a:pt x="1306" y="32244"/>
                  <a:pt x="2099" y="32406"/>
                  <a:pt x="2841" y="32526"/>
                </a:cubicBezTo>
                <a:cubicBezTo>
                  <a:pt x="9017" y="33575"/>
                  <a:pt x="15278" y="34121"/>
                  <a:pt x="21539" y="34172"/>
                </a:cubicBezTo>
                <a:cubicBezTo>
                  <a:pt x="21870" y="34175"/>
                  <a:pt x="22200" y="34176"/>
                  <a:pt x="22531" y="34176"/>
                </a:cubicBezTo>
                <a:cubicBezTo>
                  <a:pt x="26491" y="34176"/>
                  <a:pt x="30451" y="33995"/>
                  <a:pt x="34411" y="33814"/>
                </a:cubicBezTo>
                <a:cubicBezTo>
                  <a:pt x="35042" y="33780"/>
                  <a:pt x="35716" y="33729"/>
                  <a:pt x="36322" y="33550"/>
                </a:cubicBezTo>
                <a:cubicBezTo>
                  <a:pt x="37047" y="33874"/>
                  <a:pt x="37951" y="33976"/>
                  <a:pt x="38761" y="34019"/>
                </a:cubicBezTo>
                <a:cubicBezTo>
                  <a:pt x="49245" y="34548"/>
                  <a:pt x="59762" y="34812"/>
                  <a:pt x="70143" y="36347"/>
                </a:cubicBezTo>
                <a:cubicBezTo>
                  <a:pt x="71738" y="36584"/>
                  <a:pt x="73367" y="36845"/>
                  <a:pt x="74970" y="36845"/>
                </a:cubicBezTo>
                <a:cubicBezTo>
                  <a:pt x="76025" y="36845"/>
                  <a:pt x="77069" y="36732"/>
                  <a:pt x="78085" y="36424"/>
                </a:cubicBezTo>
                <a:cubicBezTo>
                  <a:pt x="82469" y="35076"/>
                  <a:pt x="85079" y="30257"/>
                  <a:pt x="85199" y="25668"/>
                </a:cubicBezTo>
                <a:cubicBezTo>
                  <a:pt x="85327" y="21079"/>
                  <a:pt x="83476" y="16677"/>
                  <a:pt x="81454" y="12557"/>
                </a:cubicBezTo>
                <a:cubicBezTo>
                  <a:pt x="79424" y="8437"/>
                  <a:pt x="77019" y="4522"/>
                  <a:pt x="76217" y="1"/>
                </a:cubicBezTo>
                <a:close/>
              </a:path>
            </a:pathLst>
          </a:custGeom>
          <a:solidFill>
            <a:srgbClr val="3F6B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rot="576429" flipH="1">
            <a:off x="7457996" y="3801256"/>
            <a:ext cx="2097792" cy="1824752"/>
          </a:xfrm>
          <a:custGeom>
            <a:avLst/>
            <a:gdLst/>
            <a:ahLst/>
            <a:cxnLst/>
            <a:rect l="l" t="t" r="r" b="b"/>
            <a:pathLst>
              <a:path w="19518" h="16978" extrusionOk="0">
                <a:moveTo>
                  <a:pt x="5837" y="1"/>
                </a:moveTo>
                <a:cubicBezTo>
                  <a:pt x="5582" y="1"/>
                  <a:pt x="5334" y="166"/>
                  <a:pt x="5127" y="337"/>
                </a:cubicBezTo>
                <a:cubicBezTo>
                  <a:pt x="3771" y="1437"/>
                  <a:pt x="2679" y="2819"/>
                  <a:pt x="1920" y="4389"/>
                </a:cubicBezTo>
                <a:cubicBezTo>
                  <a:pt x="811" y="6709"/>
                  <a:pt x="0" y="9251"/>
                  <a:pt x="248" y="11801"/>
                </a:cubicBezTo>
                <a:cubicBezTo>
                  <a:pt x="376" y="13081"/>
                  <a:pt x="896" y="14505"/>
                  <a:pt x="2099" y="14932"/>
                </a:cubicBezTo>
                <a:cubicBezTo>
                  <a:pt x="2379" y="15031"/>
                  <a:pt x="2671" y="15065"/>
                  <a:pt x="2966" y="15065"/>
                </a:cubicBezTo>
                <a:cubicBezTo>
                  <a:pt x="3462" y="15065"/>
                  <a:pt x="3970" y="14968"/>
                  <a:pt x="4462" y="14915"/>
                </a:cubicBezTo>
                <a:cubicBezTo>
                  <a:pt x="4834" y="14872"/>
                  <a:pt x="5205" y="14852"/>
                  <a:pt x="5575" y="14852"/>
                </a:cubicBezTo>
                <a:cubicBezTo>
                  <a:pt x="9236" y="14852"/>
                  <a:pt x="12778" y="16777"/>
                  <a:pt x="16489" y="16970"/>
                </a:cubicBezTo>
                <a:cubicBezTo>
                  <a:pt x="16588" y="16975"/>
                  <a:pt x="16688" y="16978"/>
                  <a:pt x="16789" y="16978"/>
                </a:cubicBezTo>
                <a:cubicBezTo>
                  <a:pt x="17757" y="16978"/>
                  <a:pt x="18813" y="16737"/>
                  <a:pt x="19261" y="15896"/>
                </a:cubicBezTo>
                <a:cubicBezTo>
                  <a:pt x="19517" y="15409"/>
                  <a:pt x="19500" y="14829"/>
                  <a:pt x="19475" y="14283"/>
                </a:cubicBezTo>
                <a:cubicBezTo>
                  <a:pt x="19440" y="13806"/>
                  <a:pt x="19389" y="13302"/>
                  <a:pt x="19074" y="12953"/>
                </a:cubicBezTo>
                <a:cubicBezTo>
                  <a:pt x="18891" y="12761"/>
                  <a:pt x="18573" y="12628"/>
                  <a:pt x="18299" y="12628"/>
                </a:cubicBezTo>
                <a:cubicBezTo>
                  <a:pt x="18099" y="12628"/>
                  <a:pt x="17922" y="12698"/>
                  <a:pt x="17836" y="12866"/>
                </a:cubicBezTo>
                <a:lnTo>
                  <a:pt x="17836" y="12866"/>
                </a:lnTo>
                <a:cubicBezTo>
                  <a:pt x="18059" y="12354"/>
                  <a:pt x="17877" y="11760"/>
                  <a:pt x="17393" y="11469"/>
                </a:cubicBezTo>
                <a:cubicBezTo>
                  <a:pt x="17203" y="11365"/>
                  <a:pt x="16982" y="11310"/>
                  <a:pt x="16768" y="11310"/>
                </a:cubicBezTo>
                <a:cubicBezTo>
                  <a:pt x="16435" y="11310"/>
                  <a:pt x="16118" y="11442"/>
                  <a:pt x="15952" y="11733"/>
                </a:cubicBezTo>
                <a:cubicBezTo>
                  <a:pt x="16088" y="11281"/>
                  <a:pt x="16139" y="10812"/>
                  <a:pt x="16097" y="10343"/>
                </a:cubicBezTo>
                <a:cubicBezTo>
                  <a:pt x="16080" y="10129"/>
                  <a:pt x="16028" y="9882"/>
                  <a:pt x="15824" y="9788"/>
                </a:cubicBezTo>
                <a:cubicBezTo>
                  <a:pt x="15767" y="9760"/>
                  <a:pt x="15708" y="9748"/>
                  <a:pt x="15648" y="9748"/>
                </a:cubicBezTo>
                <a:cubicBezTo>
                  <a:pt x="15491" y="9748"/>
                  <a:pt x="15328" y="9830"/>
                  <a:pt x="15193" y="9916"/>
                </a:cubicBezTo>
                <a:cubicBezTo>
                  <a:pt x="14647" y="10264"/>
                  <a:pt x="14101" y="10575"/>
                  <a:pt x="13671" y="11040"/>
                </a:cubicBezTo>
                <a:lnTo>
                  <a:pt x="13671" y="11040"/>
                </a:lnTo>
                <a:cubicBezTo>
                  <a:pt x="13818" y="10812"/>
                  <a:pt x="13776" y="10475"/>
                  <a:pt x="13589" y="10266"/>
                </a:cubicBezTo>
                <a:cubicBezTo>
                  <a:pt x="13403" y="10059"/>
                  <a:pt x="13122" y="9965"/>
                  <a:pt x="12840" y="9965"/>
                </a:cubicBezTo>
                <a:cubicBezTo>
                  <a:pt x="12785" y="9965"/>
                  <a:pt x="12730" y="9969"/>
                  <a:pt x="12676" y="9976"/>
                </a:cubicBezTo>
                <a:cubicBezTo>
                  <a:pt x="12343" y="10018"/>
                  <a:pt x="11857" y="9959"/>
                  <a:pt x="11559" y="10104"/>
                </a:cubicBezTo>
                <a:cubicBezTo>
                  <a:pt x="12463" y="9660"/>
                  <a:pt x="13137" y="8858"/>
                  <a:pt x="13427" y="7894"/>
                </a:cubicBezTo>
                <a:cubicBezTo>
                  <a:pt x="13512" y="7587"/>
                  <a:pt x="13563" y="7246"/>
                  <a:pt x="13444" y="6948"/>
                </a:cubicBezTo>
                <a:cubicBezTo>
                  <a:pt x="13345" y="6693"/>
                  <a:pt x="13041" y="6544"/>
                  <a:pt x="12760" y="6544"/>
                </a:cubicBezTo>
                <a:cubicBezTo>
                  <a:pt x="12702" y="6544"/>
                  <a:pt x="12645" y="6551"/>
                  <a:pt x="12591" y="6564"/>
                </a:cubicBezTo>
                <a:cubicBezTo>
                  <a:pt x="12975" y="5992"/>
                  <a:pt x="13461" y="5497"/>
                  <a:pt x="13768" y="4883"/>
                </a:cubicBezTo>
                <a:cubicBezTo>
                  <a:pt x="14075" y="4278"/>
                  <a:pt x="14152" y="3467"/>
                  <a:pt x="13717" y="2947"/>
                </a:cubicBezTo>
                <a:cubicBezTo>
                  <a:pt x="13420" y="2599"/>
                  <a:pt x="12964" y="2457"/>
                  <a:pt x="12501" y="2457"/>
                </a:cubicBezTo>
                <a:cubicBezTo>
                  <a:pt x="12270" y="2457"/>
                  <a:pt x="12038" y="2492"/>
                  <a:pt x="11823" y="2555"/>
                </a:cubicBezTo>
                <a:cubicBezTo>
                  <a:pt x="11175" y="2742"/>
                  <a:pt x="10637" y="3049"/>
                  <a:pt x="9998" y="3297"/>
                </a:cubicBezTo>
                <a:cubicBezTo>
                  <a:pt x="10134" y="2973"/>
                  <a:pt x="10271" y="2631"/>
                  <a:pt x="10271" y="2282"/>
                </a:cubicBezTo>
                <a:cubicBezTo>
                  <a:pt x="10271" y="1932"/>
                  <a:pt x="10117" y="1548"/>
                  <a:pt x="9793" y="1395"/>
                </a:cubicBezTo>
                <a:cubicBezTo>
                  <a:pt x="9682" y="1343"/>
                  <a:pt x="9566" y="1322"/>
                  <a:pt x="9447" y="1322"/>
                </a:cubicBezTo>
                <a:cubicBezTo>
                  <a:pt x="9210" y="1322"/>
                  <a:pt x="8966" y="1406"/>
                  <a:pt x="8744" y="1497"/>
                </a:cubicBezTo>
                <a:cubicBezTo>
                  <a:pt x="7712" y="1906"/>
                  <a:pt x="6722" y="2324"/>
                  <a:pt x="5835" y="2990"/>
                </a:cubicBezTo>
                <a:cubicBezTo>
                  <a:pt x="6321" y="2410"/>
                  <a:pt x="6560" y="1659"/>
                  <a:pt x="6517" y="900"/>
                </a:cubicBezTo>
                <a:cubicBezTo>
                  <a:pt x="6492" y="541"/>
                  <a:pt x="6347" y="124"/>
                  <a:pt x="5989" y="21"/>
                </a:cubicBezTo>
                <a:cubicBezTo>
                  <a:pt x="5938" y="7"/>
                  <a:pt x="5887" y="1"/>
                  <a:pt x="5837" y="1"/>
                </a:cubicBezTo>
                <a:close/>
              </a:path>
            </a:pathLst>
          </a:custGeom>
          <a:solidFill>
            <a:srgbClr val="12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1"/>
        <p:cNvGrpSpPr/>
        <p:nvPr/>
      </p:nvGrpSpPr>
      <p:grpSpPr>
        <a:xfrm>
          <a:off x="0" y="0"/>
          <a:ext cx="0" cy="0"/>
          <a:chOff x="0" y="0"/>
          <a:chExt cx="0" cy="0"/>
        </a:xfrm>
      </p:grpSpPr>
      <p:sp>
        <p:nvSpPr>
          <p:cNvPr id="52" name="Google Shape;52;p4"/>
          <p:cNvSpPr/>
          <p:nvPr/>
        </p:nvSpPr>
        <p:spPr>
          <a:xfrm flipH="1">
            <a:off x="-144428" y="2373625"/>
            <a:ext cx="9381878" cy="2769906"/>
          </a:xfrm>
          <a:custGeom>
            <a:avLst/>
            <a:gdLst/>
            <a:ahLst/>
            <a:cxnLst/>
            <a:rect l="l" t="t" r="r" b="b"/>
            <a:pathLst>
              <a:path w="80746" h="34443" extrusionOk="0">
                <a:moveTo>
                  <a:pt x="4267" y="0"/>
                </a:moveTo>
                <a:cubicBezTo>
                  <a:pt x="4172" y="0"/>
                  <a:pt x="4076" y="17"/>
                  <a:pt x="3984" y="49"/>
                </a:cubicBezTo>
                <a:cubicBezTo>
                  <a:pt x="3728" y="143"/>
                  <a:pt x="3489" y="297"/>
                  <a:pt x="3301" y="493"/>
                </a:cubicBezTo>
                <a:cubicBezTo>
                  <a:pt x="2312" y="1423"/>
                  <a:pt x="1672" y="2804"/>
                  <a:pt x="1135" y="4050"/>
                </a:cubicBezTo>
                <a:cubicBezTo>
                  <a:pt x="887" y="3555"/>
                  <a:pt x="495" y="3154"/>
                  <a:pt x="0" y="2907"/>
                </a:cubicBezTo>
                <a:lnTo>
                  <a:pt x="0" y="2907"/>
                </a:lnTo>
                <a:lnTo>
                  <a:pt x="904" y="34442"/>
                </a:lnTo>
                <a:lnTo>
                  <a:pt x="80746" y="34442"/>
                </a:lnTo>
                <a:lnTo>
                  <a:pt x="80746" y="6609"/>
                </a:lnTo>
                <a:cubicBezTo>
                  <a:pt x="80417" y="6257"/>
                  <a:pt x="79959" y="6063"/>
                  <a:pt x="79487" y="6063"/>
                </a:cubicBezTo>
                <a:cubicBezTo>
                  <a:pt x="79432" y="6063"/>
                  <a:pt x="79376" y="6066"/>
                  <a:pt x="79321" y="6071"/>
                </a:cubicBezTo>
                <a:cubicBezTo>
                  <a:pt x="78698" y="4314"/>
                  <a:pt x="77445" y="2847"/>
                  <a:pt x="75807" y="1960"/>
                </a:cubicBezTo>
                <a:cubicBezTo>
                  <a:pt x="75279" y="1677"/>
                  <a:pt x="74678" y="1459"/>
                  <a:pt x="74088" y="1459"/>
                </a:cubicBezTo>
                <a:cubicBezTo>
                  <a:pt x="73876" y="1459"/>
                  <a:pt x="73666" y="1487"/>
                  <a:pt x="73461" y="1550"/>
                </a:cubicBezTo>
                <a:cubicBezTo>
                  <a:pt x="72463" y="1858"/>
                  <a:pt x="71866" y="2915"/>
                  <a:pt x="71670" y="3947"/>
                </a:cubicBezTo>
                <a:cubicBezTo>
                  <a:pt x="71465" y="4971"/>
                  <a:pt x="71678" y="5850"/>
                  <a:pt x="71516" y="6882"/>
                </a:cubicBezTo>
                <a:cubicBezTo>
                  <a:pt x="70970" y="6438"/>
                  <a:pt x="70365" y="6080"/>
                  <a:pt x="69716" y="5816"/>
                </a:cubicBezTo>
                <a:cubicBezTo>
                  <a:pt x="69561" y="5753"/>
                  <a:pt x="69387" y="5698"/>
                  <a:pt x="69223" y="5698"/>
                </a:cubicBezTo>
                <a:cubicBezTo>
                  <a:pt x="69116" y="5698"/>
                  <a:pt x="69014" y="5721"/>
                  <a:pt x="68923" y="5781"/>
                </a:cubicBezTo>
                <a:cubicBezTo>
                  <a:pt x="68727" y="5909"/>
                  <a:pt x="68659" y="6165"/>
                  <a:pt x="68624" y="6404"/>
                </a:cubicBezTo>
                <a:cubicBezTo>
                  <a:pt x="68386" y="7692"/>
                  <a:pt x="68488" y="9236"/>
                  <a:pt x="68727" y="10516"/>
                </a:cubicBezTo>
                <a:lnTo>
                  <a:pt x="66270" y="7257"/>
                </a:lnTo>
                <a:cubicBezTo>
                  <a:pt x="66108" y="7027"/>
                  <a:pt x="65912" y="6814"/>
                  <a:pt x="65690" y="6643"/>
                </a:cubicBezTo>
                <a:cubicBezTo>
                  <a:pt x="65533" y="6527"/>
                  <a:pt x="65345" y="6466"/>
                  <a:pt x="65154" y="6466"/>
                </a:cubicBezTo>
                <a:cubicBezTo>
                  <a:pt x="65065" y="6466"/>
                  <a:pt x="64975" y="6479"/>
                  <a:pt x="64888" y="6506"/>
                </a:cubicBezTo>
                <a:cubicBezTo>
                  <a:pt x="64462" y="6669"/>
                  <a:pt x="64334" y="7197"/>
                  <a:pt x="64300" y="7650"/>
                </a:cubicBezTo>
                <a:cubicBezTo>
                  <a:pt x="64138" y="9424"/>
                  <a:pt x="64487" y="11053"/>
                  <a:pt x="64846" y="12802"/>
                </a:cubicBezTo>
                <a:cubicBezTo>
                  <a:pt x="64462" y="12486"/>
                  <a:pt x="64061" y="12170"/>
                  <a:pt x="63660" y="11872"/>
                </a:cubicBezTo>
                <a:cubicBezTo>
                  <a:pt x="63499" y="11755"/>
                  <a:pt x="63312" y="11631"/>
                  <a:pt x="63117" y="11631"/>
                </a:cubicBezTo>
                <a:cubicBezTo>
                  <a:pt x="63085" y="11631"/>
                  <a:pt x="63053" y="11634"/>
                  <a:pt x="63020" y="11642"/>
                </a:cubicBezTo>
                <a:cubicBezTo>
                  <a:pt x="62747" y="11710"/>
                  <a:pt x="62611" y="12008"/>
                  <a:pt x="62534" y="12281"/>
                </a:cubicBezTo>
                <a:cubicBezTo>
                  <a:pt x="62142" y="13518"/>
                  <a:pt x="61920" y="14806"/>
                  <a:pt x="61869" y="16103"/>
                </a:cubicBezTo>
                <a:lnTo>
                  <a:pt x="60982" y="13774"/>
                </a:lnTo>
                <a:cubicBezTo>
                  <a:pt x="60871" y="13501"/>
                  <a:pt x="60717" y="13186"/>
                  <a:pt x="60419" y="13151"/>
                </a:cubicBezTo>
                <a:cubicBezTo>
                  <a:pt x="60407" y="13151"/>
                  <a:pt x="60396" y="13150"/>
                  <a:pt x="60385" y="13150"/>
                </a:cubicBezTo>
                <a:cubicBezTo>
                  <a:pt x="60071" y="13150"/>
                  <a:pt x="59868" y="13495"/>
                  <a:pt x="59745" y="13791"/>
                </a:cubicBezTo>
                <a:cubicBezTo>
                  <a:pt x="58678" y="16333"/>
                  <a:pt x="57706" y="18875"/>
                  <a:pt x="56998" y="21545"/>
                </a:cubicBezTo>
                <a:cubicBezTo>
                  <a:pt x="56989" y="18542"/>
                  <a:pt x="56981" y="15523"/>
                  <a:pt x="56478" y="12571"/>
                </a:cubicBezTo>
                <a:cubicBezTo>
                  <a:pt x="56444" y="12290"/>
                  <a:pt x="56358" y="12017"/>
                  <a:pt x="56230" y="11770"/>
                </a:cubicBezTo>
                <a:cubicBezTo>
                  <a:pt x="56080" y="11528"/>
                  <a:pt x="55832" y="11343"/>
                  <a:pt x="55566" y="11343"/>
                </a:cubicBezTo>
                <a:cubicBezTo>
                  <a:pt x="55560" y="11343"/>
                  <a:pt x="55554" y="11343"/>
                  <a:pt x="55548" y="11343"/>
                </a:cubicBezTo>
                <a:cubicBezTo>
                  <a:pt x="55130" y="11352"/>
                  <a:pt x="54857" y="11778"/>
                  <a:pt x="54661" y="12145"/>
                </a:cubicBezTo>
                <a:cubicBezTo>
                  <a:pt x="53057" y="15301"/>
                  <a:pt x="51931" y="18670"/>
                  <a:pt x="51308" y="22151"/>
                </a:cubicBezTo>
                <a:cubicBezTo>
                  <a:pt x="50959" y="18969"/>
                  <a:pt x="50063" y="15881"/>
                  <a:pt x="48647" y="13006"/>
                </a:cubicBezTo>
                <a:cubicBezTo>
                  <a:pt x="48496" y="12713"/>
                  <a:pt x="48250" y="12360"/>
                  <a:pt x="47928" y="12360"/>
                </a:cubicBezTo>
                <a:cubicBezTo>
                  <a:pt x="47904" y="12360"/>
                  <a:pt x="47879" y="12362"/>
                  <a:pt x="47854" y="12367"/>
                </a:cubicBezTo>
                <a:cubicBezTo>
                  <a:pt x="47547" y="12418"/>
                  <a:pt x="47393" y="12776"/>
                  <a:pt x="47299" y="13075"/>
                </a:cubicBezTo>
                <a:cubicBezTo>
                  <a:pt x="46711" y="15088"/>
                  <a:pt x="46173" y="17169"/>
                  <a:pt x="46071" y="19259"/>
                </a:cubicBezTo>
                <a:cubicBezTo>
                  <a:pt x="45269" y="17178"/>
                  <a:pt x="44058" y="15284"/>
                  <a:pt x="42505" y="13680"/>
                </a:cubicBezTo>
                <a:cubicBezTo>
                  <a:pt x="42300" y="13475"/>
                  <a:pt x="42039" y="13251"/>
                  <a:pt x="41759" y="13251"/>
                </a:cubicBezTo>
                <a:cubicBezTo>
                  <a:pt x="41712" y="13251"/>
                  <a:pt x="41665" y="13258"/>
                  <a:pt x="41618" y="13271"/>
                </a:cubicBezTo>
                <a:cubicBezTo>
                  <a:pt x="41260" y="13373"/>
                  <a:pt x="41141" y="13808"/>
                  <a:pt x="41089" y="14175"/>
                </a:cubicBezTo>
                <a:cubicBezTo>
                  <a:pt x="40936" y="15275"/>
                  <a:pt x="40944" y="16384"/>
                  <a:pt x="40979" y="17502"/>
                </a:cubicBezTo>
                <a:cubicBezTo>
                  <a:pt x="39989" y="18525"/>
                  <a:pt x="39179" y="19720"/>
                  <a:pt x="38599" y="21016"/>
                </a:cubicBezTo>
                <a:cubicBezTo>
                  <a:pt x="38462" y="20274"/>
                  <a:pt x="38317" y="19617"/>
                  <a:pt x="38181" y="18867"/>
                </a:cubicBezTo>
                <a:cubicBezTo>
                  <a:pt x="38863" y="18193"/>
                  <a:pt x="39298" y="17306"/>
                  <a:pt x="39409" y="16350"/>
                </a:cubicBezTo>
                <a:cubicBezTo>
                  <a:pt x="39435" y="16128"/>
                  <a:pt x="39426" y="15864"/>
                  <a:pt x="39264" y="15719"/>
                </a:cubicBezTo>
                <a:cubicBezTo>
                  <a:pt x="39157" y="15624"/>
                  <a:pt x="39016" y="15595"/>
                  <a:pt x="38872" y="15595"/>
                </a:cubicBezTo>
                <a:cubicBezTo>
                  <a:pt x="38809" y="15595"/>
                  <a:pt x="38746" y="15600"/>
                  <a:pt x="38684" y="15608"/>
                </a:cubicBezTo>
                <a:cubicBezTo>
                  <a:pt x="38112" y="15668"/>
                  <a:pt x="37515" y="15753"/>
                  <a:pt x="37004" y="16018"/>
                </a:cubicBezTo>
                <a:cubicBezTo>
                  <a:pt x="36603" y="15165"/>
                  <a:pt x="36202" y="14311"/>
                  <a:pt x="35809" y="13458"/>
                </a:cubicBezTo>
                <a:cubicBezTo>
                  <a:pt x="35733" y="13288"/>
                  <a:pt x="35639" y="13134"/>
                  <a:pt x="35528" y="12989"/>
                </a:cubicBezTo>
                <a:cubicBezTo>
                  <a:pt x="35414" y="12859"/>
                  <a:pt x="35246" y="12775"/>
                  <a:pt x="35067" y="12775"/>
                </a:cubicBezTo>
                <a:cubicBezTo>
                  <a:pt x="35059" y="12775"/>
                  <a:pt x="35050" y="12776"/>
                  <a:pt x="35042" y="12776"/>
                </a:cubicBezTo>
                <a:cubicBezTo>
                  <a:pt x="34683" y="12810"/>
                  <a:pt x="34513" y="13220"/>
                  <a:pt x="34427" y="13569"/>
                </a:cubicBezTo>
                <a:cubicBezTo>
                  <a:pt x="34223" y="14457"/>
                  <a:pt x="34086" y="15361"/>
                  <a:pt x="34035" y="16273"/>
                </a:cubicBezTo>
                <a:cubicBezTo>
                  <a:pt x="33702" y="15779"/>
                  <a:pt x="33336" y="15301"/>
                  <a:pt x="32926" y="14866"/>
                </a:cubicBezTo>
                <a:cubicBezTo>
                  <a:pt x="33574" y="12819"/>
                  <a:pt x="34172" y="10763"/>
                  <a:pt x="34726" y="8682"/>
                </a:cubicBezTo>
                <a:cubicBezTo>
                  <a:pt x="34794" y="8494"/>
                  <a:pt x="34820" y="8281"/>
                  <a:pt x="34794" y="8076"/>
                </a:cubicBezTo>
                <a:cubicBezTo>
                  <a:pt x="34760" y="7871"/>
                  <a:pt x="34598" y="7684"/>
                  <a:pt x="34393" y="7675"/>
                </a:cubicBezTo>
                <a:cubicBezTo>
                  <a:pt x="34389" y="7675"/>
                  <a:pt x="34384" y="7675"/>
                  <a:pt x="34379" y="7675"/>
                </a:cubicBezTo>
                <a:cubicBezTo>
                  <a:pt x="34156" y="7675"/>
                  <a:pt x="33990" y="7875"/>
                  <a:pt x="33856" y="8059"/>
                </a:cubicBezTo>
                <a:cubicBezTo>
                  <a:pt x="32730" y="9663"/>
                  <a:pt x="31740" y="11360"/>
                  <a:pt x="30777" y="13066"/>
                </a:cubicBezTo>
                <a:cubicBezTo>
                  <a:pt x="30260" y="12144"/>
                  <a:pt x="29284" y="11592"/>
                  <a:pt x="28252" y="11592"/>
                </a:cubicBezTo>
                <a:cubicBezTo>
                  <a:pt x="28091" y="11592"/>
                  <a:pt x="27928" y="11605"/>
                  <a:pt x="27765" y="11633"/>
                </a:cubicBezTo>
                <a:cubicBezTo>
                  <a:pt x="27330" y="10021"/>
                  <a:pt x="26742" y="8451"/>
                  <a:pt x="26008" y="6959"/>
                </a:cubicBezTo>
                <a:cubicBezTo>
                  <a:pt x="25889" y="6677"/>
                  <a:pt x="25718" y="6421"/>
                  <a:pt x="25514" y="6199"/>
                </a:cubicBezTo>
                <a:cubicBezTo>
                  <a:pt x="25334" y="6034"/>
                  <a:pt x="25100" y="5913"/>
                  <a:pt x="24859" y="5913"/>
                </a:cubicBezTo>
                <a:cubicBezTo>
                  <a:pt x="24801" y="5913"/>
                  <a:pt x="24744" y="5920"/>
                  <a:pt x="24686" y="5935"/>
                </a:cubicBezTo>
                <a:cubicBezTo>
                  <a:pt x="24166" y="6054"/>
                  <a:pt x="23987" y="6694"/>
                  <a:pt x="23910" y="7214"/>
                </a:cubicBezTo>
                <a:cubicBezTo>
                  <a:pt x="23552" y="9560"/>
                  <a:pt x="23338" y="11761"/>
                  <a:pt x="23449" y="14124"/>
                </a:cubicBezTo>
                <a:cubicBezTo>
                  <a:pt x="22323" y="14329"/>
                  <a:pt x="21240" y="14934"/>
                  <a:pt x="20549" y="15847"/>
                </a:cubicBezTo>
                <a:cubicBezTo>
                  <a:pt x="21359" y="12896"/>
                  <a:pt x="21419" y="9791"/>
                  <a:pt x="20720" y="6814"/>
                </a:cubicBezTo>
                <a:cubicBezTo>
                  <a:pt x="20617" y="6379"/>
                  <a:pt x="20404" y="5858"/>
                  <a:pt x="19960" y="5824"/>
                </a:cubicBezTo>
                <a:cubicBezTo>
                  <a:pt x="19945" y="5823"/>
                  <a:pt x="19929" y="5822"/>
                  <a:pt x="19914" y="5822"/>
                </a:cubicBezTo>
                <a:cubicBezTo>
                  <a:pt x="19610" y="5822"/>
                  <a:pt x="19353" y="6057"/>
                  <a:pt x="19150" y="6285"/>
                </a:cubicBezTo>
                <a:cubicBezTo>
                  <a:pt x="18340" y="7180"/>
                  <a:pt x="17538" y="8025"/>
                  <a:pt x="17043" y="9125"/>
                </a:cubicBezTo>
                <a:cubicBezTo>
                  <a:pt x="16932" y="8093"/>
                  <a:pt x="16625" y="7087"/>
                  <a:pt x="16130" y="6165"/>
                </a:cubicBezTo>
                <a:cubicBezTo>
                  <a:pt x="15815" y="5585"/>
                  <a:pt x="15405" y="5022"/>
                  <a:pt x="14808" y="4741"/>
                </a:cubicBezTo>
                <a:cubicBezTo>
                  <a:pt x="14530" y="4611"/>
                  <a:pt x="14228" y="4553"/>
                  <a:pt x="13923" y="4553"/>
                </a:cubicBezTo>
                <a:cubicBezTo>
                  <a:pt x="13387" y="4553"/>
                  <a:pt x="12839" y="4731"/>
                  <a:pt x="12377" y="5014"/>
                </a:cubicBezTo>
                <a:cubicBezTo>
                  <a:pt x="11652" y="5457"/>
                  <a:pt x="10910" y="5961"/>
                  <a:pt x="10364" y="6617"/>
                </a:cubicBezTo>
                <a:cubicBezTo>
                  <a:pt x="10296" y="6285"/>
                  <a:pt x="10168" y="5969"/>
                  <a:pt x="10006" y="5679"/>
                </a:cubicBezTo>
                <a:cubicBezTo>
                  <a:pt x="9818" y="5389"/>
                  <a:pt x="9537" y="5159"/>
                  <a:pt x="9196" y="5125"/>
                </a:cubicBezTo>
                <a:cubicBezTo>
                  <a:pt x="9166" y="5121"/>
                  <a:pt x="9136" y="5120"/>
                  <a:pt x="9106" y="5120"/>
                </a:cubicBezTo>
                <a:cubicBezTo>
                  <a:pt x="8754" y="5120"/>
                  <a:pt x="8418" y="5345"/>
                  <a:pt x="8206" y="5636"/>
                </a:cubicBezTo>
                <a:cubicBezTo>
                  <a:pt x="7976" y="5961"/>
                  <a:pt x="7797" y="6327"/>
                  <a:pt x="7686" y="6711"/>
                </a:cubicBezTo>
                <a:cubicBezTo>
                  <a:pt x="7643" y="6131"/>
                  <a:pt x="7532" y="5560"/>
                  <a:pt x="7336" y="5014"/>
                </a:cubicBezTo>
                <a:cubicBezTo>
                  <a:pt x="7225" y="4698"/>
                  <a:pt x="7046" y="4348"/>
                  <a:pt x="6722" y="4289"/>
                </a:cubicBezTo>
                <a:cubicBezTo>
                  <a:pt x="6682" y="4280"/>
                  <a:pt x="6643" y="4276"/>
                  <a:pt x="6604" y="4276"/>
                </a:cubicBezTo>
                <a:cubicBezTo>
                  <a:pt x="6414" y="4276"/>
                  <a:pt x="6228" y="4370"/>
                  <a:pt x="6065" y="4476"/>
                </a:cubicBezTo>
                <a:cubicBezTo>
                  <a:pt x="5493" y="4852"/>
                  <a:pt x="5024" y="5312"/>
                  <a:pt x="4777" y="5952"/>
                </a:cubicBezTo>
                <a:cubicBezTo>
                  <a:pt x="4973" y="4365"/>
                  <a:pt x="5067" y="2770"/>
                  <a:pt x="5067" y="1175"/>
                </a:cubicBezTo>
                <a:cubicBezTo>
                  <a:pt x="5067" y="808"/>
                  <a:pt x="5041" y="407"/>
                  <a:pt x="4768" y="169"/>
                </a:cubicBezTo>
                <a:cubicBezTo>
                  <a:pt x="4624" y="57"/>
                  <a:pt x="4446" y="0"/>
                  <a:pt x="4267" y="0"/>
                </a:cubicBezTo>
                <a:close/>
              </a:path>
            </a:pathLst>
          </a:custGeom>
          <a:solidFill>
            <a:srgbClr val="E9EF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p:nvPr/>
        </p:nvSpPr>
        <p:spPr>
          <a:xfrm>
            <a:off x="-123575" y="3683050"/>
            <a:ext cx="9381878" cy="2046086"/>
          </a:xfrm>
          <a:custGeom>
            <a:avLst/>
            <a:gdLst/>
            <a:ahLst/>
            <a:cxnLst/>
            <a:rect l="l" t="t" r="r" b="b"/>
            <a:pathLst>
              <a:path w="80746" h="34443" extrusionOk="0">
                <a:moveTo>
                  <a:pt x="4267" y="0"/>
                </a:moveTo>
                <a:cubicBezTo>
                  <a:pt x="4172" y="0"/>
                  <a:pt x="4076" y="17"/>
                  <a:pt x="3984" y="49"/>
                </a:cubicBezTo>
                <a:cubicBezTo>
                  <a:pt x="3728" y="143"/>
                  <a:pt x="3489" y="297"/>
                  <a:pt x="3301" y="493"/>
                </a:cubicBezTo>
                <a:cubicBezTo>
                  <a:pt x="2312" y="1423"/>
                  <a:pt x="1672" y="2804"/>
                  <a:pt x="1135" y="4050"/>
                </a:cubicBezTo>
                <a:cubicBezTo>
                  <a:pt x="887" y="3555"/>
                  <a:pt x="495" y="3154"/>
                  <a:pt x="0" y="2907"/>
                </a:cubicBezTo>
                <a:lnTo>
                  <a:pt x="0" y="2907"/>
                </a:lnTo>
                <a:lnTo>
                  <a:pt x="904" y="34442"/>
                </a:lnTo>
                <a:lnTo>
                  <a:pt x="80746" y="34442"/>
                </a:lnTo>
                <a:lnTo>
                  <a:pt x="80746" y="6609"/>
                </a:lnTo>
                <a:cubicBezTo>
                  <a:pt x="80417" y="6257"/>
                  <a:pt x="79959" y="6063"/>
                  <a:pt x="79487" y="6063"/>
                </a:cubicBezTo>
                <a:cubicBezTo>
                  <a:pt x="79432" y="6063"/>
                  <a:pt x="79376" y="6066"/>
                  <a:pt x="79321" y="6071"/>
                </a:cubicBezTo>
                <a:cubicBezTo>
                  <a:pt x="78698" y="4314"/>
                  <a:pt x="77445" y="2847"/>
                  <a:pt x="75807" y="1960"/>
                </a:cubicBezTo>
                <a:cubicBezTo>
                  <a:pt x="75279" y="1677"/>
                  <a:pt x="74678" y="1459"/>
                  <a:pt x="74088" y="1459"/>
                </a:cubicBezTo>
                <a:cubicBezTo>
                  <a:pt x="73876" y="1459"/>
                  <a:pt x="73666" y="1487"/>
                  <a:pt x="73461" y="1550"/>
                </a:cubicBezTo>
                <a:cubicBezTo>
                  <a:pt x="72463" y="1858"/>
                  <a:pt x="71866" y="2915"/>
                  <a:pt x="71670" y="3947"/>
                </a:cubicBezTo>
                <a:cubicBezTo>
                  <a:pt x="71465" y="4971"/>
                  <a:pt x="71678" y="5850"/>
                  <a:pt x="71516" y="6882"/>
                </a:cubicBezTo>
                <a:cubicBezTo>
                  <a:pt x="70970" y="6438"/>
                  <a:pt x="70365" y="6080"/>
                  <a:pt x="69716" y="5816"/>
                </a:cubicBezTo>
                <a:cubicBezTo>
                  <a:pt x="69561" y="5753"/>
                  <a:pt x="69387" y="5698"/>
                  <a:pt x="69223" y="5698"/>
                </a:cubicBezTo>
                <a:cubicBezTo>
                  <a:pt x="69116" y="5698"/>
                  <a:pt x="69014" y="5721"/>
                  <a:pt x="68923" y="5781"/>
                </a:cubicBezTo>
                <a:cubicBezTo>
                  <a:pt x="68727" y="5909"/>
                  <a:pt x="68659" y="6165"/>
                  <a:pt x="68624" y="6404"/>
                </a:cubicBezTo>
                <a:cubicBezTo>
                  <a:pt x="68386" y="7692"/>
                  <a:pt x="68488" y="9236"/>
                  <a:pt x="68727" y="10516"/>
                </a:cubicBezTo>
                <a:lnTo>
                  <a:pt x="66270" y="7257"/>
                </a:lnTo>
                <a:cubicBezTo>
                  <a:pt x="66108" y="7027"/>
                  <a:pt x="65912" y="6814"/>
                  <a:pt x="65690" y="6643"/>
                </a:cubicBezTo>
                <a:cubicBezTo>
                  <a:pt x="65533" y="6527"/>
                  <a:pt x="65345" y="6466"/>
                  <a:pt x="65154" y="6466"/>
                </a:cubicBezTo>
                <a:cubicBezTo>
                  <a:pt x="65065" y="6466"/>
                  <a:pt x="64975" y="6479"/>
                  <a:pt x="64888" y="6506"/>
                </a:cubicBezTo>
                <a:cubicBezTo>
                  <a:pt x="64462" y="6669"/>
                  <a:pt x="64334" y="7197"/>
                  <a:pt x="64300" y="7650"/>
                </a:cubicBezTo>
                <a:cubicBezTo>
                  <a:pt x="64138" y="9424"/>
                  <a:pt x="64487" y="11053"/>
                  <a:pt x="64846" y="12802"/>
                </a:cubicBezTo>
                <a:cubicBezTo>
                  <a:pt x="64462" y="12486"/>
                  <a:pt x="64061" y="12170"/>
                  <a:pt x="63660" y="11872"/>
                </a:cubicBezTo>
                <a:cubicBezTo>
                  <a:pt x="63499" y="11755"/>
                  <a:pt x="63312" y="11631"/>
                  <a:pt x="63117" y="11631"/>
                </a:cubicBezTo>
                <a:cubicBezTo>
                  <a:pt x="63085" y="11631"/>
                  <a:pt x="63053" y="11634"/>
                  <a:pt x="63020" y="11642"/>
                </a:cubicBezTo>
                <a:cubicBezTo>
                  <a:pt x="62747" y="11710"/>
                  <a:pt x="62611" y="12008"/>
                  <a:pt x="62534" y="12281"/>
                </a:cubicBezTo>
                <a:cubicBezTo>
                  <a:pt x="62142" y="13518"/>
                  <a:pt x="61920" y="14806"/>
                  <a:pt x="61869" y="16103"/>
                </a:cubicBezTo>
                <a:lnTo>
                  <a:pt x="60982" y="13774"/>
                </a:lnTo>
                <a:cubicBezTo>
                  <a:pt x="60871" y="13501"/>
                  <a:pt x="60717" y="13186"/>
                  <a:pt x="60419" y="13151"/>
                </a:cubicBezTo>
                <a:cubicBezTo>
                  <a:pt x="60407" y="13151"/>
                  <a:pt x="60396" y="13150"/>
                  <a:pt x="60385" y="13150"/>
                </a:cubicBezTo>
                <a:cubicBezTo>
                  <a:pt x="60071" y="13150"/>
                  <a:pt x="59868" y="13495"/>
                  <a:pt x="59745" y="13791"/>
                </a:cubicBezTo>
                <a:cubicBezTo>
                  <a:pt x="58678" y="16333"/>
                  <a:pt x="57706" y="18875"/>
                  <a:pt x="56998" y="21545"/>
                </a:cubicBezTo>
                <a:cubicBezTo>
                  <a:pt x="56989" y="18542"/>
                  <a:pt x="56981" y="15523"/>
                  <a:pt x="56478" y="12571"/>
                </a:cubicBezTo>
                <a:cubicBezTo>
                  <a:pt x="56444" y="12290"/>
                  <a:pt x="56358" y="12017"/>
                  <a:pt x="56230" y="11770"/>
                </a:cubicBezTo>
                <a:cubicBezTo>
                  <a:pt x="56080" y="11528"/>
                  <a:pt x="55832" y="11343"/>
                  <a:pt x="55566" y="11343"/>
                </a:cubicBezTo>
                <a:cubicBezTo>
                  <a:pt x="55560" y="11343"/>
                  <a:pt x="55554" y="11343"/>
                  <a:pt x="55548" y="11343"/>
                </a:cubicBezTo>
                <a:cubicBezTo>
                  <a:pt x="55130" y="11352"/>
                  <a:pt x="54857" y="11778"/>
                  <a:pt x="54661" y="12145"/>
                </a:cubicBezTo>
                <a:cubicBezTo>
                  <a:pt x="53057" y="15301"/>
                  <a:pt x="51931" y="18670"/>
                  <a:pt x="51308" y="22151"/>
                </a:cubicBezTo>
                <a:cubicBezTo>
                  <a:pt x="50959" y="18969"/>
                  <a:pt x="50063" y="15881"/>
                  <a:pt x="48647" y="13006"/>
                </a:cubicBezTo>
                <a:cubicBezTo>
                  <a:pt x="48496" y="12713"/>
                  <a:pt x="48250" y="12360"/>
                  <a:pt x="47928" y="12360"/>
                </a:cubicBezTo>
                <a:cubicBezTo>
                  <a:pt x="47904" y="12360"/>
                  <a:pt x="47879" y="12362"/>
                  <a:pt x="47854" y="12367"/>
                </a:cubicBezTo>
                <a:cubicBezTo>
                  <a:pt x="47547" y="12418"/>
                  <a:pt x="47393" y="12776"/>
                  <a:pt x="47299" y="13075"/>
                </a:cubicBezTo>
                <a:cubicBezTo>
                  <a:pt x="46711" y="15088"/>
                  <a:pt x="46173" y="17169"/>
                  <a:pt x="46071" y="19259"/>
                </a:cubicBezTo>
                <a:cubicBezTo>
                  <a:pt x="45269" y="17178"/>
                  <a:pt x="44058" y="15284"/>
                  <a:pt x="42505" y="13680"/>
                </a:cubicBezTo>
                <a:cubicBezTo>
                  <a:pt x="42300" y="13475"/>
                  <a:pt x="42039" y="13251"/>
                  <a:pt x="41759" y="13251"/>
                </a:cubicBezTo>
                <a:cubicBezTo>
                  <a:pt x="41712" y="13251"/>
                  <a:pt x="41665" y="13258"/>
                  <a:pt x="41618" y="13271"/>
                </a:cubicBezTo>
                <a:cubicBezTo>
                  <a:pt x="41260" y="13373"/>
                  <a:pt x="41141" y="13808"/>
                  <a:pt x="41089" y="14175"/>
                </a:cubicBezTo>
                <a:cubicBezTo>
                  <a:pt x="40936" y="15275"/>
                  <a:pt x="40944" y="16384"/>
                  <a:pt x="40979" y="17502"/>
                </a:cubicBezTo>
                <a:cubicBezTo>
                  <a:pt x="39989" y="18525"/>
                  <a:pt x="39179" y="19720"/>
                  <a:pt x="38599" y="21016"/>
                </a:cubicBezTo>
                <a:cubicBezTo>
                  <a:pt x="38462" y="20274"/>
                  <a:pt x="38317" y="19617"/>
                  <a:pt x="38181" y="18867"/>
                </a:cubicBezTo>
                <a:cubicBezTo>
                  <a:pt x="38863" y="18193"/>
                  <a:pt x="39298" y="17306"/>
                  <a:pt x="39409" y="16350"/>
                </a:cubicBezTo>
                <a:cubicBezTo>
                  <a:pt x="39435" y="16128"/>
                  <a:pt x="39426" y="15864"/>
                  <a:pt x="39264" y="15719"/>
                </a:cubicBezTo>
                <a:cubicBezTo>
                  <a:pt x="39157" y="15624"/>
                  <a:pt x="39016" y="15595"/>
                  <a:pt x="38872" y="15595"/>
                </a:cubicBezTo>
                <a:cubicBezTo>
                  <a:pt x="38809" y="15595"/>
                  <a:pt x="38746" y="15600"/>
                  <a:pt x="38684" y="15608"/>
                </a:cubicBezTo>
                <a:cubicBezTo>
                  <a:pt x="38112" y="15668"/>
                  <a:pt x="37515" y="15753"/>
                  <a:pt x="37004" y="16018"/>
                </a:cubicBezTo>
                <a:cubicBezTo>
                  <a:pt x="36603" y="15165"/>
                  <a:pt x="36202" y="14311"/>
                  <a:pt x="35809" y="13458"/>
                </a:cubicBezTo>
                <a:cubicBezTo>
                  <a:pt x="35733" y="13288"/>
                  <a:pt x="35639" y="13134"/>
                  <a:pt x="35528" y="12989"/>
                </a:cubicBezTo>
                <a:cubicBezTo>
                  <a:pt x="35414" y="12859"/>
                  <a:pt x="35246" y="12775"/>
                  <a:pt x="35067" y="12775"/>
                </a:cubicBezTo>
                <a:cubicBezTo>
                  <a:pt x="35059" y="12775"/>
                  <a:pt x="35050" y="12776"/>
                  <a:pt x="35042" y="12776"/>
                </a:cubicBezTo>
                <a:cubicBezTo>
                  <a:pt x="34683" y="12810"/>
                  <a:pt x="34513" y="13220"/>
                  <a:pt x="34427" y="13569"/>
                </a:cubicBezTo>
                <a:cubicBezTo>
                  <a:pt x="34223" y="14457"/>
                  <a:pt x="34086" y="15361"/>
                  <a:pt x="34035" y="16273"/>
                </a:cubicBezTo>
                <a:cubicBezTo>
                  <a:pt x="33702" y="15779"/>
                  <a:pt x="33336" y="15301"/>
                  <a:pt x="32926" y="14866"/>
                </a:cubicBezTo>
                <a:cubicBezTo>
                  <a:pt x="33574" y="12819"/>
                  <a:pt x="34172" y="10763"/>
                  <a:pt x="34726" y="8682"/>
                </a:cubicBezTo>
                <a:cubicBezTo>
                  <a:pt x="34794" y="8494"/>
                  <a:pt x="34820" y="8281"/>
                  <a:pt x="34794" y="8076"/>
                </a:cubicBezTo>
                <a:cubicBezTo>
                  <a:pt x="34760" y="7871"/>
                  <a:pt x="34598" y="7684"/>
                  <a:pt x="34393" y="7675"/>
                </a:cubicBezTo>
                <a:cubicBezTo>
                  <a:pt x="34389" y="7675"/>
                  <a:pt x="34384" y="7675"/>
                  <a:pt x="34379" y="7675"/>
                </a:cubicBezTo>
                <a:cubicBezTo>
                  <a:pt x="34156" y="7675"/>
                  <a:pt x="33990" y="7875"/>
                  <a:pt x="33856" y="8059"/>
                </a:cubicBezTo>
                <a:cubicBezTo>
                  <a:pt x="32730" y="9663"/>
                  <a:pt x="31740" y="11360"/>
                  <a:pt x="30777" y="13066"/>
                </a:cubicBezTo>
                <a:cubicBezTo>
                  <a:pt x="30260" y="12144"/>
                  <a:pt x="29284" y="11592"/>
                  <a:pt x="28252" y="11592"/>
                </a:cubicBezTo>
                <a:cubicBezTo>
                  <a:pt x="28091" y="11592"/>
                  <a:pt x="27928" y="11605"/>
                  <a:pt x="27765" y="11633"/>
                </a:cubicBezTo>
                <a:cubicBezTo>
                  <a:pt x="27330" y="10021"/>
                  <a:pt x="26742" y="8451"/>
                  <a:pt x="26008" y="6959"/>
                </a:cubicBezTo>
                <a:cubicBezTo>
                  <a:pt x="25889" y="6677"/>
                  <a:pt x="25718" y="6421"/>
                  <a:pt x="25514" y="6199"/>
                </a:cubicBezTo>
                <a:cubicBezTo>
                  <a:pt x="25334" y="6034"/>
                  <a:pt x="25100" y="5913"/>
                  <a:pt x="24859" y="5913"/>
                </a:cubicBezTo>
                <a:cubicBezTo>
                  <a:pt x="24801" y="5913"/>
                  <a:pt x="24744" y="5920"/>
                  <a:pt x="24686" y="5935"/>
                </a:cubicBezTo>
                <a:cubicBezTo>
                  <a:pt x="24166" y="6054"/>
                  <a:pt x="23987" y="6694"/>
                  <a:pt x="23910" y="7214"/>
                </a:cubicBezTo>
                <a:cubicBezTo>
                  <a:pt x="23552" y="9560"/>
                  <a:pt x="23338" y="11761"/>
                  <a:pt x="23449" y="14124"/>
                </a:cubicBezTo>
                <a:cubicBezTo>
                  <a:pt x="22323" y="14329"/>
                  <a:pt x="21240" y="14934"/>
                  <a:pt x="20549" y="15847"/>
                </a:cubicBezTo>
                <a:cubicBezTo>
                  <a:pt x="21359" y="12896"/>
                  <a:pt x="21419" y="9791"/>
                  <a:pt x="20720" y="6814"/>
                </a:cubicBezTo>
                <a:cubicBezTo>
                  <a:pt x="20617" y="6379"/>
                  <a:pt x="20404" y="5858"/>
                  <a:pt x="19960" y="5824"/>
                </a:cubicBezTo>
                <a:cubicBezTo>
                  <a:pt x="19945" y="5823"/>
                  <a:pt x="19929" y="5822"/>
                  <a:pt x="19914" y="5822"/>
                </a:cubicBezTo>
                <a:cubicBezTo>
                  <a:pt x="19610" y="5822"/>
                  <a:pt x="19353" y="6057"/>
                  <a:pt x="19150" y="6285"/>
                </a:cubicBezTo>
                <a:cubicBezTo>
                  <a:pt x="18340" y="7180"/>
                  <a:pt x="17538" y="8025"/>
                  <a:pt x="17043" y="9125"/>
                </a:cubicBezTo>
                <a:cubicBezTo>
                  <a:pt x="16932" y="8093"/>
                  <a:pt x="16625" y="7087"/>
                  <a:pt x="16130" y="6165"/>
                </a:cubicBezTo>
                <a:cubicBezTo>
                  <a:pt x="15815" y="5585"/>
                  <a:pt x="15405" y="5022"/>
                  <a:pt x="14808" y="4741"/>
                </a:cubicBezTo>
                <a:cubicBezTo>
                  <a:pt x="14530" y="4611"/>
                  <a:pt x="14228" y="4553"/>
                  <a:pt x="13923" y="4553"/>
                </a:cubicBezTo>
                <a:cubicBezTo>
                  <a:pt x="13387" y="4553"/>
                  <a:pt x="12839" y="4731"/>
                  <a:pt x="12377" y="5014"/>
                </a:cubicBezTo>
                <a:cubicBezTo>
                  <a:pt x="11652" y="5457"/>
                  <a:pt x="10910" y="5961"/>
                  <a:pt x="10364" y="6617"/>
                </a:cubicBezTo>
                <a:cubicBezTo>
                  <a:pt x="10296" y="6285"/>
                  <a:pt x="10168" y="5969"/>
                  <a:pt x="10006" y="5679"/>
                </a:cubicBezTo>
                <a:cubicBezTo>
                  <a:pt x="9818" y="5389"/>
                  <a:pt x="9537" y="5159"/>
                  <a:pt x="9196" y="5125"/>
                </a:cubicBezTo>
                <a:cubicBezTo>
                  <a:pt x="9166" y="5121"/>
                  <a:pt x="9136" y="5120"/>
                  <a:pt x="9106" y="5120"/>
                </a:cubicBezTo>
                <a:cubicBezTo>
                  <a:pt x="8754" y="5120"/>
                  <a:pt x="8418" y="5345"/>
                  <a:pt x="8206" y="5636"/>
                </a:cubicBezTo>
                <a:cubicBezTo>
                  <a:pt x="7976" y="5961"/>
                  <a:pt x="7797" y="6327"/>
                  <a:pt x="7686" y="6711"/>
                </a:cubicBezTo>
                <a:cubicBezTo>
                  <a:pt x="7643" y="6131"/>
                  <a:pt x="7532" y="5560"/>
                  <a:pt x="7336" y="5014"/>
                </a:cubicBezTo>
                <a:cubicBezTo>
                  <a:pt x="7225" y="4698"/>
                  <a:pt x="7046" y="4348"/>
                  <a:pt x="6722" y="4289"/>
                </a:cubicBezTo>
                <a:cubicBezTo>
                  <a:pt x="6682" y="4280"/>
                  <a:pt x="6643" y="4276"/>
                  <a:pt x="6604" y="4276"/>
                </a:cubicBezTo>
                <a:cubicBezTo>
                  <a:pt x="6414" y="4276"/>
                  <a:pt x="6228" y="4370"/>
                  <a:pt x="6065" y="4476"/>
                </a:cubicBezTo>
                <a:cubicBezTo>
                  <a:pt x="5493" y="4852"/>
                  <a:pt x="5024" y="5312"/>
                  <a:pt x="4777" y="5952"/>
                </a:cubicBezTo>
                <a:cubicBezTo>
                  <a:pt x="4973" y="4365"/>
                  <a:pt x="5067" y="2770"/>
                  <a:pt x="5067" y="1175"/>
                </a:cubicBezTo>
                <a:cubicBezTo>
                  <a:pt x="5067" y="808"/>
                  <a:pt x="5041" y="407"/>
                  <a:pt x="4768" y="169"/>
                </a:cubicBezTo>
                <a:cubicBezTo>
                  <a:pt x="4624" y="57"/>
                  <a:pt x="4446" y="0"/>
                  <a:pt x="4267" y="0"/>
                </a:cubicBezTo>
                <a:close/>
              </a:path>
            </a:pathLst>
          </a:custGeom>
          <a:solidFill>
            <a:srgbClr val="849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4"/>
          <p:cNvSpPr/>
          <p:nvPr/>
        </p:nvSpPr>
        <p:spPr>
          <a:xfrm rot="20765367">
            <a:off x="-356009" y="4145157"/>
            <a:ext cx="1697573" cy="1476657"/>
          </a:xfrm>
          <a:custGeom>
            <a:avLst/>
            <a:gdLst/>
            <a:ahLst/>
            <a:cxnLst/>
            <a:rect l="l" t="t" r="r" b="b"/>
            <a:pathLst>
              <a:path w="19518" h="16978" extrusionOk="0">
                <a:moveTo>
                  <a:pt x="5837" y="1"/>
                </a:moveTo>
                <a:cubicBezTo>
                  <a:pt x="5582" y="1"/>
                  <a:pt x="5334" y="166"/>
                  <a:pt x="5127" y="337"/>
                </a:cubicBezTo>
                <a:cubicBezTo>
                  <a:pt x="3771" y="1437"/>
                  <a:pt x="2679" y="2819"/>
                  <a:pt x="1920" y="4389"/>
                </a:cubicBezTo>
                <a:cubicBezTo>
                  <a:pt x="811" y="6709"/>
                  <a:pt x="0" y="9251"/>
                  <a:pt x="248" y="11801"/>
                </a:cubicBezTo>
                <a:cubicBezTo>
                  <a:pt x="376" y="13081"/>
                  <a:pt x="896" y="14505"/>
                  <a:pt x="2099" y="14932"/>
                </a:cubicBezTo>
                <a:cubicBezTo>
                  <a:pt x="2379" y="15031"/>
                  <a:pt x="2671" y="15065"/>
                  <a:pt x="2966" y="15065"/>
                </a:cubicBezTo>
                <a:cubicBezTo>
                  <a:pt x="3462" y="15065"/>
                  <a:pt x="3970" y="14968"/>
                  <a:pt x="4462" y="14915"/>
                </a:cubicBezTo>
                <a:cubicBezTo>
                  <a:pt x="4834" y="14872"/>
                  <a:pt x="5205" y="14852"/>
                  <a:pt x="5575" y="14852"/>
                </a:cubicBezTo>
                <a:cubicBezTo>
                  <a:pt x="9236" y="14852"/>
                  <a:pt x="12778" y="16777"/>
                  <a:pt x="16489" y="16970"/>
                </a:cubicBezTo>
                <a:cubicBezTo>
                  <a:pt x="16588" y="16975"/>
                  <a:pt x="16688" y="16978"/>
                  <a:pt x="16789" y="16978"/>
                </a:cubicBezTo>
                <a:cubicBezTo>
                  <a:pt x="17757" y="16978"/>
                  <a:pt x="18813" y="16737"/>
                  <a:pt x="19261" y="15896"/>
                </a:cubicBezTo>
                <a:cubicBezTo>
                  <a:pt x="19517" y="15409"/>
                  <a:pt x="19500" y="14829"/>
                  <a:pt x="19475" y="14283"/>
                </a:cubicBezTo>
                <a:cubicBezTo>
                  <a:pt x="19440" y="13806"/>
                  <a:pt x="19389" y="13302"/>
                  <a:pt x="19074" y="12953"/>
                </a:cubicBezTo>
                <a:cubicBezTo>
                  <a:pt x="18891" y="12761"/>
                  <a:pt x="18573" y="12628"/>
                  <a:pt x="18299" y="12628"/>
                </a:cubicBezTo>
                <a:cubicBezTo>
                  <a:pt x="18099" y="12628"/>
                  <a:pt x="17922" y="12698"/>
                  <a:pt x="17836" y="12866"/>
                </a:cubicBezTo>
                <a:lnTo>
                  <a:pt x="17836" y="12866"/>
                </a:lnTo>
                <a:cubicBezTo>
                  <a:pt x="18059" y="12354"/>
                  <a:pt x="17877" y="11760"/>
                  <a:pt x="17393" y="11469"/>
                </a:cubicBezTo>
                <a:cubicBezTo>
                  <a:pt x="17203" y="11365"/>
                  <a:pt x="16982" y="11310"/>
                  <a:pt x="16768" y="11310"/>
                </a:cubicBezTo>
                <a:cubicBezTo>
                  <a:pt x="16435" y="11310"/>
                  <a:pt x="16118" y="11442"/>
                  <a:pt x="15952" y="11733"/>
                </a:cubicBezTo>
                <a:cubicBezTo>
                  <a:pt x="16088" y="11281"/>
                  <a:pt x="16139" y="10812"/>
                  <a:pt x="16097" y="10343"/>
                </a:cubicBezTo>
                <a:cubicBezTo>
                  <a:pt x="16080" y="10129"/>
                  <a:pt x="16028" y="9882"/>
                  <a:pt x="15824" y="9788"/>
                </a:cubicBezTo>
                <a:cubicBezTo>
                  <a:pt x="15767" y="9760"/>
                  <a:pt x="15708" y="9748"/>
                  <a:pt x="15648" y="9748"/>
                </a:cubicBezTo>
                <a:cubicBezTo>
                  <a:pt x="15491" y="9748"/>
                  <a:pt x="15328" y="9830"/>
                  <a:pt x="15193" y="9916"/>
                </a:cubicBezTo>
                <a:cubicBezTo>
                  <a:pt x="14647" y="10264"/>
                  <a:pt x="14101" y="10575"/>
                  <a:pt x="13671" y="11040"/>
                </a:cubicBezTo>
                <a:lnTo>
                  <a:pt x="13671" y="11040"/>
                </a:lnTo>
                <a:cubicBezTo>
                  <a:pt x="13818" y="10812"/>
                  <a:pt x="13776" y="10475"/>
                  <a:pt x="13589" y="10266"/>
                </a:cubicBezTo>
                <a:cubicBezTo>
                  <a:pt x="13403" y="10059"/>
                  <a:pt x="13122" y="9965"/>
                  <a:pt x="12840" y="9965"/>
                </a:cubicBezTo>
                <a:cubicBezTo>
                  <a:pt x="12785" y="9965"/>
                  <a:pt x="12730" y="9969"/>
                  <a:pt x="12676" y="9976"/>
                </a:cubicBezTo>
                <a:cubicBezTo>
                  <a:pt x="12343" y="10018"/>
                  <a:pt x="11857" y="9959"/>
                  <a:pt x="11559" y="10104"/>
                </a:cubicBezTo>
                <a:cubicBezTo>
                  <a:pt x="12463" y="9660"/>
                  <a:pt x="13137" y="8858"/>
                  <a:pt x="13427" y="7894"/>
                </a:cubicBezTo>
                <a:cubicBezTo>
                  <a:pt x="13512" y="7587"/>
                  <a:pt x="13563" y="7246"/>
                  <a:pt x="13444" y="6948"/>
                </a:cubicBezTo>
                <a:cubicBezTo>
                  <a:pt x="13345" y="6693"/>
                  <a:pt x="13041" y="6544"/>
                  <a:pt x="12760" y="6544"/>
                </a:cubicBezTo>
                <a:cubicBezTo>
                  <a:pt x="12702" y="6544"/>
                  <a:pt x="12645" y="6551"/>
                  <a:pt x="12591" y="6564"/>
                </a:cubicBezTo>
                <a:cubicBezTo>
                  <a:pt x="12975" y="5992"/>
                  <a:pt x="13461" y="5497"/>
                  <a:pt x="13768" y="4883"/>
                </a:cubicBezTo>
                <a:cubicBezTo>
                  <a:pt x="14075" y="4278"/>
                  <a:pt x="14152" y="3467"/>
                  <a:pt x="13717" y="2947"/>
                </a:cubicBezTo>
                <a:cubicBezTo>
                  <a:pt x="13420" y="2599"/>
                  <a:pt x="12964" y="2457"/>
                  <a:pt x="12501" y="2457"/>
                </a:cubicBezTo>
                <a:cubicBezTo>
                  <a:pt x="12270" y="2457"/>
                  <a:pt x="12038" y="2492"/>
                  <a:pt x="11823" y="2555"/>
                </a:cubicBezTo>
                <a:cubicBezTo>
                  <a:pt x="11175" y="2742"/>
                  <a:pt x="10637" y="3049"/>
                  <a:pt x="9998" y="3297"/>
                </a:cubicBezTo>
                <a:cubicBezTo>
                  <a:pt x="10134" y="2973"/>
                  <a:pt x="10271" y="2631"/>
                  <a:pt x="10271" y="2282"/>
                </a:cubicBezTo>
                <a:cubicBezTo>
                  <a:pt x="10271" y="1932"/>
                  <a:pt x="10117" y="1548"/>
                  <a:pt x="9793" y="1395"/>
                </a:cubicBezTo>
                <a:cubicBezTo>
                  <a:pt x="9682" y="1343"/>
                  <a:pt x="9566" y="1322"/>
                  <a:pt x="9447" y="1322"/>
                </a:cubicBezTo>
                <a:cubicBezTo>
                  <a:pt x="9210" y="1322"/>
                  <a:pt x="8966" y="1406"/>
                  <a:pt x="8744" y="1497"/>
                </a:cubicBezTo>
                <a:cubicBezTo>
                  <a:pt x="7712" y="1906"/>
                  <a:pt x="6722" y="2324"/>
                  <a:pt x="5835" y="2990"/>
                </a:cubicBezTo>
                <a:cubicBezTo>
                  <a:pt x="6321" y="2410"/>
                  <a:pt x="6560" y="1659"/>
                  <a:pt x="6517" y="900"/>
                </a:cubicBezTo>
                <a:cubicBezTo>
                  <a:pt x="6492" y="541"/>
                  <a:pt x="6347" y="124"/>
                  <a:pt x="5989" y="21"/>
                </a:cubicBezTo>
                <a:cubicBezTo>
                  <a:pt x="5938" y="7"/>
                  <a:pt x="5887" y="1"/>
                  <a:pt x="5837" y="1"/>
                </a:cubicBezTo>
                <a:close/>
              </a:path>
            </a:pathLst>
          </a:custGeom>
          <a:solidFill>
            <a:srgbClr val="122D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55;p4"/>
          <p:cNvGrpSpPr/>
          <p:nvPr/>
        </p:nvGrpSpPr>
        <p:grpSpPr>
          <a:xfrm rot="19263251">
            <a:off x="7680634" y="3126974"/>
            <a:ext cx="2303332" cy="3357032"/>
            <a:chOff x="4572000" y="5120400"/>
            <a:chExt cx="1490156" cy="2171565"/>
          </a:xfrm>
        </p:grpSpPr>
        <p:sp>
          <p:nvSpPr>
            <p:cNvPr id="56" name="Google Shape;56;p4"/>
            <p:cNvSpPr/>
            <p:nvPr/>
          </p:nvSpPr>
          <p:spPr>
            <a:xfrm>
              <a:off x="5107578" y="5120400"/>
              <a:ext cx="954577" cy="2150046"/>
            </a:xfrm>
            <a:custGeom>
              <a:avLst/>
              <a:gdLst/>
              <a:ahLst/>
              <a:cxnLst/>
              <a:rect l="l" t="t" r="r" b="b"/>
              <a:pathLst>
                <a:path w="7541" h="16985" extrusionOk="0">
                  <a:moveTo>
                    <a:pt x="5443" y="0"/>
                  </a:moveTo>
                  <a:cubicBezTo>
                    <a:pt x="5443" y="0"/>
                    <a:pt x="3267" y="4121"/>
                    <a:pt x="3319" y="4999"/>
                  </a:cubicBezTo>
                  <a:cubicBezTo>
                    <a:pt x="3370" y="5878"/>
                    <a:pt x="3566" y="7405"/>
                    <a:pt x="3302" y="7959"/>
                  </a:cubicBezTo>
                  <a:cubicBezTo>
                    <a:pt x="3029" y="8514"/>
                    <a:pt x="2261" y="8931"/>
                    <a:pt x="2338" y="10040"/>
                  </a:cubicBezTo>
                  <a:cubicBezTo>
                    <a:pt x="2414" y="11141"/>
                    <a:pt x="2031" y="12429"/>
                    <a:pt x="1578" y="12924"/>
                  </a:cubicBezTo>
                  <a:cubicBezTo>
                    <a:pt x="1126" y="13427"/>
                    <a:pt x="0" y="15116"/>
                    <a:pt x="504" y="16097"/>
                  </a:cubicBezTo>
                  <a:cubicBezTo>
                    <a:pt x="765" y="16614"/>
                    <a:pt x="1285" y="16985"/>
                    <a:pt x="1951" y="16985"/>
                  </a:cubicBezTo>
                  <a:cubicBezTo>
                    <a:pt x="2547" y="16985"/>
                    <a:pt x="3260" y="16688"/>
                    <a:pt x="4010" y="15935"/>
                  </a:cubicBezTo>
                  <a:cubicBezTo>
                    <a:pt x="4521" y="15414"/>
                    <a:pt x="5562" y="14442"/>
                    <a:pt x="5673" y="12779"/>
                  </a:cubicBezTo>
                  <a:cubicBezTo>
                    <a:pt x="5792" y="11124"/>
                    <a:pt x="6244" y="11260"/>
                    <a:pt x="6406" y="10305"/>
                  </a:cubicBezTo>
                  <a:cubicBezTo>
                    <a:pt x="6569" y="9349"/>
                    <a:pt x="6193" y="8966"/>
                    <a:pt x="6569" y="8206"/>
                  </a:cubicBezTo>
                  <a:cubicBezTo>
                    <a:pt x="6952" y="7456"/>
                    <a:pt x="7541" y="6381"/>
                    <a:pt x="6824" y="4334"/>
                  </a:cubicBezTo>
                  <a:cubicBezTo>
                    <a:pt x="6116" y="2295"/>
                    <a:pt x="5443" y="0"/>
                    <a:pt x="5443" y="0"/>
                  </a:cubicBezTo>
                  <a:close/>
                </a:path>
              </a:pathLst>
            </a:custGeom>
            <a:solidFill>
              <a:srgbClr val="3F6B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5364545" y="5180146"/>
              <a:ext cx="538999" cy="2090178"/>
            </a:xfrm>
            <a:custGeom>
              <a:avLst/>
              <a:gdLst/>
              <a:ahLst/>
              <a:cxnLst/>
              <a:rect l="l" t="t" r="r" b="b"/>
              <a:pathLst>
                <a:path w="4258" h="16984" fill="none" extrusionOk="0">
                  <a:moveTo>
                    <a:pt x="1" y="16984"/>
                  </a:moveTo>
                  <a:cubicBezTo>
                    <a:pt x="1" y="16984"/>
                    <a:pt x="4257" y="9384"/>
                    <a:pt x="3413"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5636332" y="5485334"/>
              <a:ext cx="312285" cy="298108"/>
            </a:xfrm>
            <a:custGeom>
              <a:avLst/>
              <a:gdLst/>
              <a:ahLst/>
              <a:cxnLst/>
              <a:rect l="l" t="t" r="r" b="b"/>
              <a:pathLst>
                <a:path w="2798" h="2355" fill="none" extrusionOk="0">
                  <a:moveTo>
                    <a:pt x="2798" y="1451"/>
                  </a:moveTo>
                  <a:cubicBezTo>
                    <a:pt x="2798" y="1451"/>
                    <a:pt x="1774" y="2091"/>
                    <a:pt x="1391" y="2355"/>
                  </a:cubicBezTo>
                  <a:cubicBezTo>
                    <a:pt x="1007" y="1528"/>
                    <a:pt x="538" y="734"/>
                    <a:pt x="0"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rot="-742207">
              <a:off x="5721255" y="6041511"/>
              <a:ext cx="250636" cy="151271"/>
            </a:xfrm>
            <a:custGeom>
              <a:avLst/>
              <a:gdLst/>
              <a:ahLst/>
              <a:cxnLst/>
              <a:rect l="l" t="t" r="r" b="b"/>
              <a:pathLst>
                <a:path w="1980" h="1195" fill="none" extrusionOk="0">
                  <a:moveTo>
                    <a:pt x="1980" y="0"/>
                  </a:moveTo>
                  <a:cubicBezTo>
                    <a:pt x="1980" y="0"/>
                    <a:pt x="785" y="1058"/>
                    <a:pt x="1" y="1194"/>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rot="-78">
              <a:off x="5560133" y="5755036"/>
              <a:ext cx="201139" cy="298108"/>
            </a:xfrm>
            <a:custGeom>
              <a:avLst/>
              <a:gdLst/>
              <a:ahLst/>
              <a:cxnLst/>
              <a:rect l="l" t="t" r="r" b="b"/>
              <a:pathLst>
                <a:path w="1827" h="2355" fill="none" extrusionOk="0">
                  <a:moveTo>
                    <a:pt x="1826" y="2354"/>
                  </a:moveTo>
                  <a:cubicBezTo>
                    <a:pt x="1826" y="2354"/>
                    <a:pt x="555" y="1007"/>
                    <a:pt x="1"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5492793" y="6201868"/>
              <a:ext cx="172915" cy="317602"/>
            </a:xfrm>
            <a:custGeom>
              <a:avLst/>
              <a:gdLst/>
              <a:ahLst/>
              <a:cxnLst/>
              <a:rect l="l" t="t" r="r" b="b"/>
              <a:pathLst>
                <a:path w="1366" h="2509" fill="none" extrusionOk="0">
                  <a:moveTo>
                    <a:pt x="1365" y="2508"/>
                  </a:moveTo>
                  <a:cubicBezTo>
                    <a:pt x="1365" y="2508"/>
                    <a:pt x="265" y="1289"/>
                    <a:pt x="1"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a:off x="5649062" y="6424725"/>
              <a:ext cx="227536" cy="154569"/>
            </a:xfrm>
            <a:custGeom>
              <a:avLst/>
              <a:gdLst/>
              <a:ahLst/>
              <a:cxnLst/>
              <a:rect l="l" t="t" r="r" b="b"/>
              <a:pathLst>
                <a:path w="2210" h="1221" fill="none" extrusionOk="0">
                  <a:moveTo>
                    <a:pt x="0" y="1221"/>
                  </a:moveTo>
                  <a:cubicBezTo>
                    <a:pt x="0" y="1221"/>
                    <a:pt x="1288" y="658"/>
                    <a:pt x="2209"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a:off x="5402529" y="6612691"/>
              <a:ext cx="123028" cy="298108"/>
            </a:xfrm>
            <a:custGeom>
              <a:avLst/>
              <a:gdLst/>
              <a:ahLst/>
              <a:cxnLst/>
              <a:rect l="l" t="t" r="r" b="b"/>
              <a:pathLst>
                <a:path w="1170" h="2355" fill="none" extrusionOk="0">
                  <a:moveTo>
                    <a:pt x="1170" y="2354"/>
                  </a:moveTo>
                  <a:cubicBezTo>
                    <a:pt x="1170" y="2354"/>
                    <a:pt x="214" y="1049"/>
                    <a:pt x="1"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rot="81">
              <a:off x="5488723" y="6788655"/>
              <a:ext cx="278650" cy="213929"/>
            </a:xfrm>
            <a:custGeom>
              <a:avLst/>
              <a:gdLst/>
              <a:ahLst/>
              <a:cxnLst/>
              <a:rect l="l" t="t" r="r" b="b"/>
              <a:pathLst>
                <a:path w="2620" h="1690" fill="none" extrusionOk="0">
                  <a:moveTo>
                    <a:pt x="1" y="1689"/>
                  </a:moveTo>
                  <a:cubicBezTo>
                    <a:pt x="1" y="1689"/>
                    <a:pt x="1715" y="922"/>
                    <a:pt x="2619"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a:off x="4572000" y="5288884"/>
              <a:ext cx="660900" cy="2003081"/>
            </a:xfrm>
            <a:custGeom>
              <a:avLst/>
              <a:gdLst/>
              <a:ahLst/>
              <a:cxnLst/>
              <a:rect l="l" t="t" r="r" b="b"/>
              <a:pathLst>
                <a:path w="5221" h="15824" extrusionOk="0">
                  <a:moveTo>
                    <a:pt x="3191" y="0"/>
                  </a:moveTo>
                  <a:cubicBezTo>
                    <a:pt x="3191" y="0"/>
                    <a:pt x="2423" y="2508"/>
                    <a:pt x="2116" y="3131"/>
                  </a:cubicBezTo>
                  <a:cubicBezTo>
                    <a:pt x="1800" y="3753"/>
                    <a:pt x="785" y="5204"/>
                    <a:pt x="1050" y="6150"/>
                  </a:cubicBezTo>
                  <a:cubicBezTo>
                    <a:pt x="1306" y="7097"/>
                    <a:pt x="1570" y="9102"/>
                    <a:pt x="1178" y="9801"/>
                  </a:cubicBezTo>
                  <a:cubicBezTo>
                    <a:pt x="777" y="10501"/>
                    <a:pt x="0" y="12625"/>
                    <a:pt x="256" y="13333"/>
                  </a:cubicBezTo>
                  <a:cubicBezTo>
                    <a:pt x="504" y="14032"/>
                    <a:pt x="2739" y="15823"/>
                    <a:pt x="2739" y="15823"/>
                  </a:cubicBezTo>
                  <a:cubicBezTo>
                    <a:pt x="3268" y="15499"/>
                    <a:pt x="4351" y="13887"/>
                    <a:pt x="4393" y="12821"/>
                  </a:cubicBezTo>
                  <a:cubicBezTo>
                    <a:pt x="4428" y="11763"/>
                    <a:pt x="4155" y="10509"/>
                    <a:pt x="4274" y="9869"/>
                  </a:cubicBezTo>
                  <a:cubicBezTo>
                    <a:pt x="4402" y="9238"/>
                    <a:pt x="5221" y="7737"/>
                    <a:pt x="4811" y="6483"/>
                  </a:cubicBezTo>
                  <a:cubicBezTo>
                    <a:pt x="4393" y="5229"/>
                    <a:pt x="4146" y="3958"/>
                    <a:pt x="4146" y="3250"/>
                  </a:cubicBezTo>
                  <a:cubicBezTo>
                    <a:pt x="4155" y="2534"/>
                    <a:pt x="3779" y="1331"/>
                    <a:pt x="3191" y="0"/>
                  </a:cubicBezTo>
                  <a:close/>
                </a:path>
              </a:pathLst>
            </a:custGeom>
            <a:solidFill>
              <a:srgbClr val="3F6B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4"/>
            <p:cNvSpPr/>
            <p:nvPr/>
          </p:nvSpPr>
          <p:spPr>
            <a:xfrm>
              <a:off x="4878715" y="5372136"/>
              <a:ext cx="151269" cy="1886417"/>
            </a:xfrm>
            <a:custGeom>
              <a:avLst/>
              <a:gdLst/>
              <a:ahLst/>
              <a:cxnLst/>
              <a:rect l="l" t="t" r="r" b="b"/>
              <a:pathLst>
                <a:path w="1195" h="15560" fill="none" extrusionOk="0">
                  <a:moveTo>
                    <a:pt x="0" y="15559"/>
                  </a:moveTo>
                  <a:cubicBezTo>
                    <a:pt x="0" y="15559"/>
                    <a:pt x="1194" y="8001"/>
                    <a:pt x="921" y="5366"/>
                  </a:cubicBezTo>
                  <a:cubicBezTo>
                    <a:pt x="759" y="3583"/>
                    <a:pt x="708" y="1792"/>
                    <a:pt x="768"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4"/>
            <p:cNvSpPr/>
            <p:nvPr/>
          </p:nvSpPr>
          <p:spPr>
            <a:xfrm rot="106">
              <a:off x="4945620" y="6642399"/>
              <a:ext cx="117212" cy="158867"/>
            </a:xfrm>
            <a:custGeom>
              <a:avLst/>
              <a:gdLst/>
              <a:ahLst/>
              <a:cxnLst/>
              <a:rect l="l" t="t" r="r" b="b"/>
              <a:pathLst>
                <a:path w="1451" h="1255" fill="none" extrusionOk="0">
                  <a:moveTo>
                    <a:pt x="1450" y="0"/>
                  </a:moveTo>
                  <a:lnTo>
                    <a:pt x="0" y="1254"/>
                  </a:ln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4"/>
            <p:cNvSpPr/>
            <p:nvPr/>
          </p:nvSpPr>
          <p:spPr>
            <a:xfrm>
              <a:off x="4779302" y="6432314"/>
              <a:ext cx="173967" cy="271145"/>
            </a:xfrm>
            <a:custGeom>
              <a:avLst/>
              <a:gdLst/>
              <a:ahLst/>
              <a:cxnLst/>
              <a:rect l="l" t="t" r="r" b="b"/>
              <a:pathLst>
                <a:path w="1656" h="2142" fill="none" extrusionOk="0">
                  <a:moveTo>
                    <a:pt x="1656" y="2142"/>
                  </a:moveTo>
                  <a:cubicBezTo>
                    <a:pt x="1656" y="2142"/>
                    <a:pt x="214" y="564"/>
                    <a:pt x="1"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rot="249">
              <a:off x="4988840" y="6146241"/>
              <a:ext cx="164433" cy="198738"/>
            </a:xfrm>
            <a:custGeom>
              <a:avLst/>
              <a:gdLst/>
              <a:ahLst/>
              <a:cxnLst/>
              <a:rect l="l" t="t" r="r" b="b"/>
              <a:pathLst>
                <a:path w="1587" h="1570" fill="none" extrusionOk="0">
                  <a:moveTo>
                    <a:pt x="0" y="1570"/>
                  </a:moveTo>
                  <a:cubicBezTo>
                    <a:pt x="0" y="1570"/>
                    <a:pt x="1228" y="606"/>
                    <a:pt x="1587"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rot="-84">
              <a:off x="4801036" y="5840664"/>
              <a:ext cx="195398" cy="372540"/>
            </a:xfrm>
            <a:custGeom>
              <a:avLst/>
              <a:gdLst/>
              <a:ahLst/>
              <a:cxnLst/>
              <a:rect l="l" t="t" r="r" b="b"/>
              <a:pathLst>
                <a:path w="1920" h="2943" fill="none" extrusionOk="0">
                  <a:moveTo>
                    <a:pt x="1920" y="2943"/>
                  </a:moveTo>
                  <a:cubicBezTo>
                    <a:pt x="1920" y="2943"/>
                    <a:pt x="197" y="1186"/>
                    <a:pt x="1"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rot="-188">
              <a:off x="4992007" y="5797368"/>
              <a:ext cx="82008" cy="144822"/>
            </a:xfrm>
            <a:custGeom>
              <a:avLst/>
              <a:gdLst/>
              <a:ahLst/>
              <a:cxnLst/>
              <a:rect l="l" t="t" r="r" b="b"/>
              <a:pathLst>
                <a:path w="897" h="1144" fill="none" extrusionOk="0">
                  <a:moveTo>
                    <a:pt x="1" y="1144"/>
                  </a:moveTo>
                  <a:cubicBezTo>
                    <a:pt x="1" y="1144"/>
                    <a:pt x="709" y="453"/>
                    <a:pt x="896"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4900349" y="5574926"/>
              <a:ext cx="75698" cy="123294"/>
            </a:xfrm>
            <a:custGeom>
              <a:avLst/>
              <a:gdLst/>
              <a:ahLst/>
              <a:cxnLst/>
              <a:rect l="l" t="t" r="r" b="b"/>
              <a:pathLst>
                <a:path w="598" h="974" fill="none" extrusionOk="0">
                  <a:moveTo>
                    <a:pt x="597" y="973"/>
                  </a:moveTo>
                  <a:cubicBezTo>
                    <a:pt x="597" y="973"/>
                    <a:pt x="94" y="351"/>
                    <a:pt x="0" y="1"/>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73;p4"/>
          <p:cNvSpPr/>
          <p:nvPr/>
        </p:nvSpPr>
        <p:spPr>
          <a:xfrm flipH="1">
            <a:off x="8376227" y="4331972"/>
            <a:ext cx="1178194" cy="1385075"/>
          </a:xfrm>
          <a:custGeom>
            <a:avLst/>
            <a:gdLst/>
            <a:ahLst/>
            <a:cxnLst/>
            <a:rect l="l" t="t" r="r" b="b"/>
            <a:pathLst>
              <a:path w="12848" h="15104" extrusionOk="0">
                <a:moveTo>
                  <a:pt x="12847" y="0"/>
                </a:moveTo>
                <a:lnTo>
                  <a:pt x="12847" y="0"/>
                </a:lnTo>
                <a:cubicBezTo>
                  <a:pt x="12847" y="0"/>
                  <a:pt x="9631" y="845"/>
                  <a:pt x="7584" y="2064"/>
                </a:cubicBezTo>
                <a:cubicBezTo>
                  <a:pt x="5537" y="3284"/>
                  <a:pt x="2560" y="7182"/>
                  <a:pt x="1681" y="9349"/>
                </a:cubicBezTo>
                <a:cubicBezTo>
                  <a:pt x="1681" y="9349"/>
                  <a:pt x="1" y="14151"/>
                  <a:pt x="2466" y="15039"/>
                </a:cubicBezTo>
                <a:cubicBezTo>
                  <a:pt x="2590" y="15083"/>
                  <a:pt x="2722" y="15104"/>
                  <a:pt x="2862" y="15104"/>
                </a:cubicBezTo>
                <a:cubicBezTo>
                  <a:pt x="5517" y="15104"/>
                  <a:pt x="10949" y="7557"/>
                  <a:pt x="11508" y="6577"/>
                </a:cubicBezTo>
                <a:cubicBezTo>
                  <a:pt x="12097" y="5545"/>
                  <a:pt x="12847" y="0"/>
                  <a:pt x="12847" y="0"/>
                </a:cubicBezTo>
                <a:close/>
              </a:path>
            </a:pathLst>
          </a:custGeom>
          <a:solidFill>
            <a:srgbClr val="71936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flipH="1">
            <a:off x="8409805" y="4376006"/>
            <a:ext cx="987455" cy="1240755"/>
          </a:xfrm>
          <a:custGeom>
            <a:avLst/>
            <a:gdLst/>
            <a:ahLst/>
            <a:cxnLst/>
            <a:rect l="l" t="t" r="r" b="b"/>
            <a:pathLst>
              <a:path w="11338" h="14237" fill="none" extrusionOk="0">
                <a:moveTo>
                  <a:pt x="1" y="14237"/>
                </a:moveTo>
                <a:cubicBezTo>
                  <a:pt x="1" y="14237"/>
                  <a:pt x="4300" y="5331"/>
                  <a:pt x="11337" y="0"/>
                </a:cubicBezTo>
              </a:path>
            </a:pathLst>
          </a:custGeom>
          <a:noFill/>
          <a:ln w="19050" cap="flat" cmpd="sng">
            <a:solidFill>
              <a:srgbClr val="122D2D"/>
            </a:solidFill>
            <a:prstDash val="solid"/>
            <a:miter lim="853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txBox="1">
            <a:spLocks noGrp="1"/>
          </p:cNvSpPr>
          <p:nvPr>
            <p:ph type="title"/>
          </p:nvPr>
        </p:nvSpPr>
        <p:spPr>
          <a:xfrm>
            <a:off x="180000" y="307450"/>
            <a:ext cx="8784000" cy="5727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76" name="Google Shape;76;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a:lvl1pPr>
            <a:lvl2pPr marL="914400" lvl="1" indent="-304800">
              <a:spcBef>
                <a:spcPts val="0"/>
              </a:spcBef>
              <a:spcAft>
                <a:spcPts val="0"/>
              </a:spcAft>
              <a:buSzPts val="1200"/>
              <a:buChar char="○"/>
              <a:defRPr/>
            </a:lvl2pPr>
            <a:lvl3pPr marL="1371600" lvl="2" indent="-304800">
              <a:spcBef>
                <a:spcPts val="0"/>
              </a:spcBef>
              <a:spcAft>
                <a:spcPts val="0"/>
              </a:spcAft>
              <a:buSzPts val="1200"/>
              <a:buChar char="■"/>
              <a:defRPr/>
            </a:lvl3pPr>
            <a:lvl4pPr marL="1828800" lvl="3" indent="-304800">
              <a:spcBef>
                <a:spcPts val="0"/>
              </a:spcBef>
              <a:spcAft>
                <a:spcPts val="0"/>
              </a:spcAft>
              <a:buSzPts val="1200"/>
              <a:buChar char="●"/>
              <a:defRPr/>
            </a:lvl4pPr>
            <a:lvl5pPr marL="2286000" lvl="4" indent="-304800">
              <a:spcBef>
                <a:spcPts val="0"/>
              </a:spcBef>
              <a:spcAft>
                <a:spcPts val="0"/>
              </a:spcAft>
              <a:buSzPts val="1200"/>
              <a:buChar char="○"/>
              <a:defRPr/>
            </a:lvl5pPr>
            <a:lvl6pPr marL="2743200" lvl="5" indent="-304800">
              <a:spcBef>
                <a:spcPts val="0"/>
              </a:spcBef>
              <a:spcAft>
                <a:spcPts val="0"/>
              </a:spcAft>
              <a:buSzPts val="1200"/>
              <a:buChar char="■"/>
              <a:defRPr/>
            </a:lvl6pPr>
            <a:lvl7pPr marL="3200400" lvl="6" indent="-304800">
              <a:spcBef>
                <a:spcPts val="0"/>
              </a:spcBef>
              <a:spcAft>
                <a:spcPts val="0"/>
              </a:spcAft>
              <a:buSzPts val="1200"/>
              <a:buChar char="●"/>
              <a:defRPr/>
            </a:lvl7pPr>
            <a:lvl8pPr marL="3657600" lvl="7" indent="-304800">
              <a:spcBef>
                <a:spcPts val="0"/>
              </a:spcBef>
              <a:spcAft>
                <a:spcPts val="0"/>
              </a:spcAft>
              <a:buSzPts val="1200"/>
              <a:buChar char="○"/>
              <a:defRPr/>
            </a:lvl8pPr>
            <a:lvl9pPr marL="4114800" lvl="8" indent="-304800">
              <a:spcBef>
                <a:spcPts val="0"/>
              </a:spcBef>
              <a:spcAft>
                <a:spcPts val="0"/>
              </a:spcAft>
              <a:buSzPts val="1200"/>
              <a:buChar cha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7"/>
        <p:cNvGrpSpPr/>
        <p:nvPr/>
      </p:nvGrpSpPr>
      <p:grpSpPr>
        <a:xfrm>
          <a:off x="0" y="0"/>
          <a:ext cx="0" cy="0"/>
          <a:chOff x="0" y="0"/>
          <a:chExt cx="0" cy="0"/>
        </a:xfrm>
      </p:grpSpPr>
      <p:sp>
        <p:nvSpPr>
          <p:cNvPr id="78" name="Google Shape;78;p5"/>
          <p:cNvSpPr txBox="1">
            <a:spLocks noGrp="1"/>
          </p:cNvSpPr>
          <p:nvPr>
            <p:ph type="title"/>
          </p:nvPr>
        </p:nvSpPr>
        <p:spPr>
          <a:xfrm>
            <a:off x="180000" y="307450"/>
            <a:ext cx="8784000" cy="5727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79" name="Google Shape;79;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80" name="Google Shape;80;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81" name="Google Shape;81;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4"/>
        <p:cNvGrpSpPr/>
        <p:nvPr/>
      </p:nvGrpSpPr>
      <p:grpSpPr>
        <a:xfrm>
          <a:off x="0" y="0"/>
          <a:ext cx="0" cy="0"/>
          <a:chOff x="0" y="0"/>
          <a:chExt cx="0" cy="0"/>
        </a:xfrm>
      </p:grpSpPr>
      <p:sp>
        <p:nvSpPr>
          <p:cNvPr id="85" name="Google Shape;85;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86" name="Google Shape;86;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87" name="Google Shape;87;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8"/>
        <p:cNvGrpSpPr/>
        <p:nvPr/>
      </p:nvGrpSpPr>
      <p:grpSpPr>
        <a:xfrm>
          <a:off x="0" y="0"/>
          <a:ext cx="0" cy="0"/>
          <a:chOff x="0" y="0"/>
          <a:chExt cx="0" cy="0"/>
        </a:xfrm>
      </p:grpSpPr>
      <p:sp>
        <p:nvSpPr>
          <p:cNvPr id="89" name="Google Shape;89;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90" name="Google Shape;90;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sp>
        <p:nvSpPr>
          <p:cNvPr id="92" name="Google Shape;9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94" name="Google Shape;9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5" name="Google Shape;9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SzPts val="1200"/>
              <a:buChar char="●"/>
              <a:defRPr/>
            </a:lvl1pPr>
            <a:lvl2pPr marL="914400" lvl="1" indent="-304800">
              <a:spcBef>
                <a:spcPts val="0"/>
              </a:spcBef>
              <a:spcAft>
                <a:spcPts val="0"/>
              </a:spcAft>
              <a:buSzPts val="1200"/>
              <a:buChar char="○"/>
              <a:defRPr/>
            </a:lvl2pPr>
            <a:lvl3pPr marL="1371600" lvl="2" indent="-304800">
              <a:spcBef>
                <a:spcPts val="0"/>
              </a:spcBef>
              <a:spcAft>
                <a:spcPts val="0"/>
              </a:spcAft>
              <a:buSzPts val="1200"/>
              <a:buChar char="■"/>
              <a:defRPr/>
            </a:lvl3pPr>
            <a:lvl4pPr marL="1828800" lvl="3" indent="-304800">
              <a:spcBef>
                <a:spcPts val="0"/>
              </a:spcBef>
              <a:spcAft>
                <a:spcPts val="0"/>
              </a:spcAft>
              <a:buSzPts val="1200"/>
              <a:buChar char="●"/>
              <a:defRPr/>
            </a:lvl4pPr>
            <a:lvl5pPr marL="2286000" lvl="4" indent="-304800">
              <a:spcBef>
                <a:spcPts val="0"/>
              </a:spcBef>
              <a:spcAft>
                <a:spcPts val="0"/>
              </a:spcAft>
              <a:buSzPts val="1200"/>
              <a:buChar char="○"/>
              <a:defRPr/>
            </a:lvl5pPr>
            <a:lvl6pPr marL="2743200" lvl="5" indent="-304800">
              <a:spcBef>
                <a:spcPts val="0"/>
              </a:spcBef>
              <a:spcAft>
                <a:spcPts val="0"/>
              </a:spcAft>
              <a:buSzPts val="1200"/>
              <a:buChar char="■"/>
              <a:defRPr/>
            </a:lvl6pPr>
            <a:lvl7pPr marL="3200400" lvl="6" indent="-304800">
              <a:spcBef>
                <a:spcPts val="0"/>
              </a:spcBef>
              <a:spcAft>
                <a:spcPts val="0"/>
              </a:spcAft>
              <a:buSzPts val="1200"/>
              <a:buChar char="●"/>
              <a:defRPr/>
            </a:lvl7pPr>
            <a:lvl8pPr marL="3657600" lvl="7" indent="-304800">
              <a:spcBef>
                <a:spcPts val="0"/>
              </a:spcBef>
              <a:spcAft>
                <a:spcPts val="0"/>
              </a:spcAft>
              <a:buSzPts val="1200"/>
              <a:buChar char="○"/>
              <a:defRPr/>
            </a:lvl8pPr>
            <a:lvl9pPr marL="4114800" lvl="8" indent="-304800">
              <a:spcBef>
                <a:spcPts val="0"/>
              </a:spcBef>
              <a:spcAft>
                <a:spcPts val="0"/>
              </a:spcAft>
              <a:buSzPts val="1200"/>
              <a:buChar char="■"/>
              <a:defRPr/>
            </a:lvl9pPr>
          </a:lstStyle>
          <a:p>
            <a:endParaRPr/>
          </a:p>
        </p:txBody>
      </p:sp>
      <p:sp>
        <p:nvSpPr>
          <p:cNvPr id="96" name="Google Shape;96;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7"/>
        <p:cNvGrpSpPr/>
        <p:nvPr/>
      </p:nvGrpSpPr>
      <p:grpSpPr>
        <a:xfrm>
          <a:off x="0" y="0"/>
          <a:ext cx="0" cy="0"/>
          <a:chOff x="0" y="0"/>
          <a:chExt cx="0" cy="0"/>
        </a:xfrm>
      </p:grpSpPr>
      <p:sp>
        <p:nvSpPr>
          <p:cNvPr id="98" name="Google Shape;98;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200"/>
              <a:buNone/>
              <a:defRPr/>
            </a:lvl1pPr>
          </a:lstStyle>
          <a:p>
            <a:endParaRPr/>
          </a:p>
        </p:txBody>
      </p:sp>
      <p:sp>
        <p:nvSpPr>
          <p:cNvPr id="99" name="Google Shape;99;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0"/>
        <p:cNvGrpSpPr/>
        <p:nvPr/>
      </p:nvGrpSpPr>
      <p:grpSpPr>
        <a:xfrm>
          <a:off x="0" y="0"/>
          <a:ext cx="0" cy="0"/>
          <a:chOff x="0" y="0"/>
          <a:chExt cx="0" cy="0"/>
        </a:xfrm>
      </p:grpSpPr>
      <p:sp>
        <p:nvSpPr>
          <p:cNvPr id="101" name="Google Shape;101;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02" name="Google Shape;102;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04800" algn="ctr">
              <a:spcBef>
                <a:spcPts val="0"/>
              </a:spcBef>
              <a:spcAft>
                <a:spcPts val="0"/>
              </a:spcAft>
              <a:buSzPts val="1200"/>
              <a:buChar char="●"/>
              <a:defRPr/>
            </a:lvl1pPr>
            <a:lvl2pPr marL="914400" lvl="1" indent="-304800" algn="ctr">
              <a:spcBef>
                <a:spcPts val="0"/>
              </a:spcBef>
              <a:spcAft>
                <a:spcPts val="0"/>
              </a:spcAft>
              <a:buSzPts val="1200"/>
              <a:buChar char="○"/>
              <a:defRPr/>
            </a:lvl2pPr>
            <a:lvl3pPr marL="1371600" lvl="2" indent="-304800" algn="ctr">
              <a:spcBef>
                <a:spcPts val="0"/>
              </a:spcBef>
              <a:spcAft>
                <a:spcPts val="0"/>
              </a:spcAft>
              <a:buSzPts val="1200"/>
              <a:buChar char="■"/>
              <a:defRPr/>
            </a:lvl3pPr>
            <a:lvl4pPr marL="1828800" lvl="3" indent="-304800" algn="ctr">
              <a:spcBef>
                <a:spcPts val="0"/>
              </a:spcBef>
              <a:spcAft>
                <a:spcPts val="0"/>
              </a:spcAft>
              <a:buSzPts val="1200"/>
              <a:buChar char="●"/>
              <a:defRPr/>
            </a:lvl4pPr>
            <a:lvl5pPr marL="2286000" lvl="4" indent="-304800" algn="ctr">
              <a:spcBef>
                <a:spcPts val="0"/>
              </a:spcBef>
              <a:spcAft>
                <a:spcPts val="0"/>
              </a:spcAft>
              <a:buSzPts val="1200"/>
              <a:buChar char="○"/>
              <a:defRPr/>
            </a:lvl5pPr>
            <a:lvl6pPr marL="2743200" lvl="5" indent="-304800" algn="ctr">
              <a:spcBef>
                <a:spcPts val="0"/>
              </a:spcBef>
              <a:spcAft>
                <a:spcPts val="0"/>
              </a:spcAft>
              <a:buSzPts val="1200"/>
              <a:buChar char="■"/>
              <a:defRPr/>
            </a:lvl6pPr>
            <a:lvl7pPr marL="3200400" lvl="6" indent="-304800" algn="ctr">
              <a:spcBef>
                <a:spcPts val="0"/>
              </a:spcBef>
              <a:spcAft>
                <a:spcPts val="0"/>
              </a:spcAft>
              <a:buSzPts val="1200"/>
              <a:buChar char="●"/>
              <a:defRPr/>
            </a:lvl7pPr>
            <a:lvl8pPr marL="3657600" lvl="7" indent="-304800" algn="ctr">
              <a:spcBef>
                <a:spcPts val="0"/>
              </a:spcBef>
              <a:spcAft>
                <a:spcPts val="0"/>
              </a:spcAft>
              <a:buSzPts val="1200"/>
              <a:buChar char="○"/>
              <a:defRPr/>
            </a:lvl8pPr>
            <a:lvl9pPr marL="4114800" lvl="8" indent="-304800" algn="ctr">
              <a:spcBef>
                <a:spcPts val="0"/>
              </a:spcBef>
              <a:spcAft>
                <a:spcPts val="0"/>
              </a:spcAft>
              <a:buSzPts val="1200"/>
              <a:buChar char="■"/>
              <a:defRPr/>
            </a:lvl9pPr>
          </a:lstStyle>
          <a:p>
            <a:endParaRPr/>
          </a:p>
        </p:txBody>
      </p:sp>
      <p:sp>
        <p:nvSpPr>
          <p:cNvPr id="103" name="Google Shape;103;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4"/>
        <p:cNvGrpSpPr/>
        <p:nvPr/>
      </p:nvGrpSpPr>
      <p:grpSpPr>
        <a:xfrm>
          <a:off x="0" y="0"/>
          <a:ext cx="0" cy="0"/>
          <a:chOff x="0" y="0"/>
          <a:chExt cx="0" cy="0"/>
        </a:xfrm>
      </p:grpSpPr>
      <p:sp>
        <p:nvSpPr>
          <p:cNvPr id="105" name="Google Shape;105;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80000" y="307450"/>
            <a:ext cx="87840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2400"/>
              <a:buFont typeface="Gorditas"/>
              <a:buNone/>
              <a:defRPr sz="2400" b="1">
                <a:solidFill>
                  <a:schemeClr val="dk1"/>
                </a:solidFill>
                <a:latin typeface="Gorditas"/>
                <a:ea typeface="Gorditas"/>
                <a:cs typeface="Gorditas"/>
                <a:sym typeface="Gorditas"/>
              </a:defRPr>
            </a:lvl1pPr>
            <a:lvl2pPr lvl="1" algn="ctr">
              <a:spcBef>
                <a:spcPts val="0"/>
              </a:spcBef>
              <a:spcAft>
                <a:spcPts val="0"/>
              </a:spcAft>
              <a:buClr>
                <a:schemeClr val="dk1"/>
              </a:buClr>
              <a:buSzPts val="2800"/>
              <a:buNone/>
              <a:defRPr sz="2800">
                <a:solidFill>
                  <a:schemeClr val="dk1"/>
                </a:solidFill>
              </a:defRPr>
            </a:lvl2pPr>
            <a:lvl3pPr lvl="2" algn="ctr">
              <a:spcBef>
                <a:spcPts val="0"/>
              </a:spcBef>
              <a:spcAft>
                <a:spcPts val="0"/>
              </a:spcAft>
              <a:buClr>
                <a:schemeClr val="dk1"/>
              </a:buClr>
              <a:buSzPts val="2800"/>
              <a:buNone/>
              <a:defRPr sz="2800">
                <a:solidFill>
                  <a:schemeClr val="dk1"/>
                </a:solidFill>
              </a:defRPr>
            </a:lvl3pPr>
            <a:lvl4pPr lvl="3" algn="ctr">
              <a:spcBef>
                <a:spcPts val="0"/>
              </a:spcBef>
              <a:spcAft>
                <a:spcPts val="0"/>
              </a:spcAft>
              <a:buClr>
                <a:schemeClr val="dk1"/>
              </a:buClr>
              <a:buSzPts val="2800"/>
              <a:buNone/>
              <a:defRPr sz="2800">
                <a:solidFill>
                  <a:schemeClr val="dk1"/>
                </a:solidFill>
              </a:defRPr>
            </a:lvl4pPr>
            <a:lvl5pPr lvl="4" algn="ctr">
              <a:spcBef>
                <a:spcPts val="0"/>
              </a:spcBef>
              <a:spcAft>
                <a:spcPts val="0"/>
              </a:spcAft>
              <a:buClr>
                <a:schemeClr val="dk1"/>
              </a:buClr>
              <a:buSzPts val="2800"/>
              <a:buNone/>
              <a:defRPr sz="2800">
                <a:solidFill>
                  <a:schemeClr val="dk1"/>
                </a:solidFill>
              </a:defRPr>
            </a:lvl5pPr>
            <a:lvl6pPr lvl="5" algn="ctr">
              <a:spcBef>
                <a:spcPts val="0"/>
              </a:spcBef>
              <a:spcAft>
                <a:spcPts val="0"/>
              </a:spcAft>
              <a:buClr>
                <a:schemeClr val="dk1"/>
              </a:buClr>
              <a:buSzPts val="2800"/>
              <a:buNone/>
              <a:defRPr sz="2800">
                <a:solidFill>
                  <a:schemeClr val="dk1"/>
                </a:solidFill>
              </a:defRPr>
            </a:lvl6pPr>
            <a:lvl7pPr lvl="6" algn="ctr">
              <a:spcBef>
                <a:spcPts val="0"/>
              </a:spcBef>
              <a:spcAft>
                <a:spcPts val="0"/>
              </a:spcAft>
              <a:buClr>
                <a:schemeClr val="dk1"/>
              </a:buClr>
              <a:buSzPts val="2800"/>
              <a:buNone/>
              <a:defRPr sz="2800">
                <a:solidFill>
                  <a:schemeClr val="dk1"/>
                </a:solidFill>
              </a:defRPr>
            </a:lvl7pPr>
            <a:lvl8pPr lvl="7" algn="ctr">
              <a:spcBef>
                <a:spcPts val="0"/>
              </a:spcBef>
              <a:spcAft>
                <a:spcPts val="0"/>
              </a:spcAft>
              <a:buClr>
                <a:schemeClr val="dk1"/>
              </a:buClr>
              <a:buSzPts val="2800"/>
              <a:buNone/>
              <a:defRPr sz="2800">
                <a:solidFill>
                  <a:schemeClr val="dk1"/>
                </a:solidFill>
              </a:defRPr>
            </a:lvl8pPr>
            <a:lvl9pPr lvl="8" algn="ctr">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dk1"/>
              </a:buClr>
              <a:buSzPts val="1200"/>
              <a:buFont typeface="Cabin"/>
              <a:buChar char="●"/>
              <a:defRPr sz="1200">
                <a:solidFill>
                  <a:schemeClr val="dk1"/>
                </a:solidFill>
                <a:latin typeface="Cabin"/>
                <a:ea typeface="Cabin"/>
                <a:cs typeface="Cabin"/>
                <a:sym typeface="Cabin"/>
              </a:defRPr>
            </a:lvl1pPr>
            <a:lvl2pPr marL="914400" lvl="1" indent="-304800">
              <a:lnSpc>
                <a:spcPct val="100000"/>
              </a:lnSpc>
              <a:spcBef>
                <a:spcPts val="0"/>
              </a:spcBef>
              <a:spcAft>
                <a:spcPts val="0"/>
              </a:spcAft>
              <a:buClr>
                <a:schemeClr val="dk1"/>
              </a:buClr>
              <a:buSzPts val="1200"/>
              <a:buFont typeface="Cabin"/>
              <a:buChar char="○"/>
              <a:defRPr sz="1200">
                <a:solidFill>
                  <a:schemeClr val="dk1"/>
                </a:solidFill>
                <a:latin typeface="Cabin"/>
                <a:ea typeface="Cabin"/>
                <a:cs typeface="Cabin"/>
                <a:sym typeface="Cabin"/>
              </a:defRPr>
            </a:lvl2pPr>
            <a:lvl3pPr marL="1371600" lvl="2" indent="-304800">
              <a:lnSpc>
                <a:spcPct val="100000"/>
              </a:lnSpc>
              <a:spcBef>
                <a:spcPts val="0"/>
              </a:spcBef>
              <a:spcAft>
                <a:spcPts val="0"/>
              </a:spcAft>
              <a:buClr>
                <a:schemeClr val="dk1"/>
              </a:buClr>
              <a:buSzPts val="1200"/>
              <a:buFont typeface="Cabin"/>
              <a:buChar char="■"/>
              <a:defRPr sz="1200">
                <a:solidFill>
                  <a:schemeClr val="dk1"/>
                </a:solidFill>
                <a:latin typeface="Cabin"/>
                <a:ea typeface="Cabin"/>
                <a:cs typeface="Cabin"/>
                <a:sym typeface="Cabin"/>
              </a:defRPr>
            </a:lvl3pPr>
            <a:lvl4pPr marL="1828800" lvl="3" indent="-304800">
              <a:lnSpc>
                <a:spcPct val="100000"/>
              </a:lnSpc>
              <a:spcBef>
                <a:spcPts val="0"/>
              </a:spcBef>
              <a:spcAft>
                <a:spcPts val="0"/>
              </a:spcAft>
              <a:buClr>
                <a:schemeClr val="dk1"/>
              </a:buClr>
              <a:buSzPts val="1200"/>
              <a:buFont typeface="Cabin"/>
              <a:buChar char="●"/>
              <a:defRPr sz="1200">
                <a:solidFill>
                  <a:schemeClr val="dk1"/>
                </a:solidFill>
                <a:latin typeface="Cabin"/>
                <a:ea typeface="Cabin"/>
                <a:cs typeface="Cabin"/>
                <a:sym typeface="Cabin"/>
              </a:defRPr>
            </a:lvl4pPr>
            <a:lvl5pPr marL="2286000" lvl="4" indent="-304800">
              <a:lnSpc>
                <a:spcPct val="100000"/>
              </a:lnSpc>
              <a:spcBef>
                <a:spcPts val="0"/>
              </a:spcBef>
              <a:spcAft>
                <a:spcPts val="0"/>
              </a:spcAft>
              <a:buClr>
                <a:schemeClr val="dk1"/>
              </a:buClr>
              <a:buSzPts val="1200"/>
              <a:buFont typeface="Cabin"/>
              <a:buChar char="○"/>
              <a:defRPr sz="1200">
                <a:solidFill>
                  <a:schemeClr val="dk1"/>
                </a:solidFill>
                <a:latin typeface="Cabin"/>
                <a:ea typeface="Cabin"/>
                <a:cs typeface="Cabin"/>
                <a:sym typeface="Cabin"/>
              </a:defRPr>
            </a:lvl5pPr>
            <a:lvl6pPr marL="2743200" lvl="5" indent="-304800">
              <a:lnSpc>
                <a:spcPct val="100000"/>
              </a:lnSpc>
              <a:spcBef>
                <a:spcPts val="0"/>
              </a:spcBef>
              <a:spcAft>
                <a:spcPts val="0"/>
              </a:spcAft>
              <a:buClr>
                <a:schemeClr val="dk1"/>
              </a:buClr>
              <a:buSzPts val="1200"/>
              <a:buFont typeface="Cabin"/>
              <a:buChar char="■"/>
              <a:defRPr sz="1200">
                <a:solidFill>
                  <a:schemeClr val="dk1"/>
                </a:solidFill>
                <a:latin typeface="Cabin"/>
                <a:ea typeface="Cabin"/>
                <a:cs typeface="Cabin"/>
                <a:sym typeface="Cabin"/>
              </a:defRPr>
            </a:lvl6pPr>
            <a:lvl7pPr marL="3200400" lvl="6" indent="-304800">
              <a:lnSpc>
                <a:spcPct val="100000"/>
              </a:lnSpc>
              <a:spcBef>
                <a:spcPts val="0"/>
              </a:spcBef>
              <a:spcAft>
                <a:spcPts val="0"/>
              </a:spcAft>
              <a:buClr>
                <a:schemeClr val="dk1"/>
              </a:buClr>
              <a:buSzPts val="1200"/>
              <a:buFont typeface="Cabin"/>
              <a:buChar char="●"/>
              <a:defRPr sz="1200">
                <a:solidFill>
                  <a:schemeClr val="dk1"/>
                </a:solidFill>
                <a:latin typeface="Cabin"/>
                <a:ea typeface="Cabin"/>
                <a:cs typeface="Cabin"/>
                <a:sym typeface="Cabin"/>
              </a:defRPr>
            </a:lvl7pPr>
            <a:lvl8pPr marL="3657600" lvl="7" indent="-304800">
              <a:lnSpc>
                <a:spcPct val="100000"/>
              </a:lnSpc>
              <a:spcBef>
                <a:spcPts val="0"/>
              </a:spcBef>
              <a:spcAft>
                <a:spcPts val="0"/>
              </a:spcAft>
              <a:buClr>
                <a:schemeClr val="dk1"/>
              </a:buClr>
              <a:buSzPts val="1200"/>
              <a:buFont typeface="Cabin"/>
              <a:buChar char="○"/>
              <a:defRPr sz="1200">
                <a:solidFill>
                  <a:schemeClr val="dk1"/>
                </a:solidFill>
                <a:latin typeface="Cabin"/>
                <a:ea typeface="Cabin"/>
                <a:cs typeface="Cabin"/>
                <a:sym typeface="Cabin"/>
              </a:defRPr>
            </a:lvl8pPr>
            <a:lvl9pPr marL="4114800" lvl="8" indent="-304800">
              <a:lnSpc>
                <a:spcPct val="100000"/>
              </a:lnSpc>
              <a:spcBef>
                <a:spcPts val="0"/>
              </a:spcBef>
              <a:spcAft>
                <a:spcPts val="0"/>
              </a:spcAft>
              <a:buClr>
                <a:schemeClr val="dk1"/>
              </a:buClr>
              <a:buSzPts val="1200"/>
              <a:buFont typeface="Cabin"/>
              <a:buChar char="■"/>
              <a:defRPr sz="1200">
                <a:solidFill>
                  <a:schemeClr val="dk1"/>
                </a:solidFill>
                <a:latin typeface="Cabin"/>
                <a:ea typeface="Cabin"/>
                <a:cs typeface="Cabin"/>
                <a:sym typeface="Cabi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mailto:cclark@Trawden.lancs.sch.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3"/>
        <p:cNvGrpSpPr/>
        <p:nvPr/>
      </p:nvGrpSpPr>
      <p:grpSpPr>
        <a:xfrm>
          <a:off x="0" y="0"/>
          <a:ext cx="0" cy="0"/>
          <a:chOff x="0" y="0"/>
          <a:chExt cx="0" cy="0"/>
        </a:xfrm>
      </p:grpSpPr>
      <p:sp>
        <p:nvSpPr>
          <p:cNvPr id="114" name="Google Shape;114;p15"/>
          <p:cNvSpPr txBox="1">
            <a:spLocks noGrp="1"/>
          </p:cNvSpPr>
          <p:nvPr>
            <p:ph type="ctrTitle"/>
          </p:nvPr>
        </p:nvSpPr>
        <p:spPr>
          <a:xfrm>
            <a:off x="323851" y="1678275"/>
            <a:ext cx="8496299" cy="178695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5000" b="0" dirty="0"/>
              <a:t>Year 6</a:t>
            </a:r>
            <a:br>
              <a:rPr lang="en" sz="5000" b="0" dirty="0"/>
            </a:br>
            <a:r>
              <a:rPr lang="en" sz="5000" b="0" dirty="0"/>
              <a:t>Autumn Letter 2023</a:t>
            </a:r>
            <a:endParaRPr sz="5000" b="0" dirty="0"/>
          </a:p>
        </p:txBody>
      </p:sp>
      <p:sp>
        <p:nvSpPr>
          <p:cNvPr id="5" name="Oval 4"/>
          <p:cNvSpPr/>
          <p:nvPr/>
        </p:nvSpPr>
        <p:spPr>
          <a:xfrm>
            <a:off x="114300" y="114300"/>
            <a:ext cx="1673860" cy="1733550"/>
          </a:xfrm>
          <a:prstGeom prst="ellipse">
            <a:avLst/>
          </a:prstGeom>
          <a:blipFill dpi="0" rotWithShape="1">
            <a:blip r:embed="rId3" cstate="print">
              <a:extLst>
                <a:ext uri="{28A0092B-C50C-407E-A947-70E740481C1C}">
                  <a14:useLocalDpi xmlns:a14="http://schemas.microsoft.com/office/drawing/2010/main" val="0"/>
                </a:ext>
              </a:extLst>
            </a:blip>
            <a:srcRect/>
            <a:stretch>
              <a:fillRect l="-7581" t="-7319" r="-10003" b="-1563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4" name="Title 3"/>
          <p:cNvSpPr>
            <a:spLocks noGrp="1"/>
          </p:cNvSpPr>
          <p:nvPr>
            <p:ph type="title"/>
          </p:nvPr>
        </p:nvSpPr>
        <p:spPr>
          <a:xfrm>
            <a:off x="4716312" y="2259362"/>
            <a:ext cx="4343867" cy="572700"/>
          </a:xfrm>
        </p:spPr>
        <p:txBody>
          <a:bodyPr/>
          <a:lstStyle/>
          <a:p>
            <a:r>
              <a:rPr lang="en-GB" sz="2800" dirty="0"/>
              <a:t>Timetable</a:t>
            </a:r>
          </a:p>
        </p:txBody>
      </p:sp>
      <p:sp>
        <p:nvSpPr>
          <p:cNvPr id="13" name="Title 3"/>
          <p:cNvSpPr txBox="1">
            <a:spLocks/>
          </p:cNvSpPr>
          <p:nvPr/>
        </p:nvSpPr>
        <p:spPr>
          <a:xfrm>
            <a:off x="0" y="0"/>
            <a:ext cx="4351487" cy="52233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400"/>
              <a:buFont typeface="Gorditas"/>
              <a:buNone/>
              <a:defRPr sz="2400" b="1" i="0" u="none" strike="noStrike" cap="none">
                <a:solidFill>
                  <a:schemeClr val="dk1"/>
                </a:solidFill>
                <a:latin typeface="Gorditas"/>
                <a:ea typeface="Gorditas"/>
                <a:cs typeface="Gorditas"/>
                <a:sym typeface="Gorditas"/>
              </a:defRPr>
            </a:lvl1pPr>
            <a:lvl2pPr marR="0" lvl="1"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GB" sz="2800" dirty="0"/>
              <a:t>Autumn term!</a:t>
            </a:r>
          </a:p>
        </p:txBody>
      </p:sp>
      <p:sp>
        <p:nvSpPr>
          <p:cNvPr id="14" name="Google Shape;121;p16"/>
          <p:cNvSpPr txBox="1">
            <a:spLocks noGrp="1"/>
          </p:cNvSpPr>
          <p:nvPr>
            <p:ph type="body" idx="1"/>
          </p:nvPr>
        </p:nvSpPr>
        <p:spPr>
          <a:xfrm>
            <a:off x="92596" y="391887"/>
            <a:ext cx="4620972" cy="4303938"/>
          </a:xfrm>
          <a:prstGeom prst="rect">
            <a:avLst/>
          </a:prstGeom>
        </p:spPr>
        <p:txBody>
          <a:bodyPr spcFirstLastPara="1" wrap="square" lIns="91425" tIns="91425" rIns="91425" bIns="91425" anchor="t" anchorCtr="0">
            <a:noAutofit/>
          </a:bodyPr>
          <a:lstStyle/>
          <a:p>
            <a:pPr marL="152400" indent="0" algn="just">
              <a:buNone/>
            </a:pPr>
            <a:r>
              <a:rPr lang="en-GB" dirty="0">
                <a:solidFill>
                  <a:schemeClr val="tx1"/>
                </a:solidFill>
              </a:rPr>
              <a:t>Welcome back after half term; it’s wonderful to be back with the children and we have many special activities planned for this half term.</a:t>
            </a:r>
          </a:p>
          <a:p>
            <a:pPr marL="152400" indent="0" algn="just">
              <a:buNone/>
            </a:pPr>
            <a:r>
              <a:rPr lang="en-GB" dirty="0">
                <a:solidFill>
                  <a:schemeClr val="tx1"/>
                </a:solidFill>
              </a:rPr>
              <a:t>Firstly, the children will be completing the topic from last half term including baking using food with low air miles. Then we will move onto our next topic : Dig for Victory, linked to WW2 and this will involve a trip to the Imperial War Museum in Manchester on Friday 10</a:t>
            </a:r>
            <a:r>
              <a:rPr lang="en-GB" baseline="30000" dirty="0">
                <a:solidFill>
                  <a:schemeClr val="tx1"/>
                </a:solidFill>
              </a:rPr>
              <a:t>th</a:t>
            </a:r>
            <a:r>
              <a:rPr lang="en-GB" dirty="0">
                <a:solidFill>
                  <a:schemeClr val="tx1"/>
                </a:solidFill>
              </a:rPr>
              <a:t> November. </a:t>
            </a:r>
          </a:p>
          <a:p>
            <a:pPr marL="152400" indent="0" algn="just">
              <a:buNone/>
            </a:pPr>
            <a:r>
              <a:rPr lang="en-GB" dirty="0">
                <a:solidFill>
                  <a:schemeClr val="tx1"/>
                </a:solidFill>
              </a:rPr>
              <a:t>Towards the end of this half term, the children will be making some items linked to WW2 and in the spirit of ‘ make do and mend’. We would welcome support with these sewing sessions and if you have an hour spare on Friday afternoon, please do get in touch.</a:t>
            </a:r>
          </a:p>
          <a:p>
            <a:pPr marL="152400" indent="0" algn="just">
              <a:buNone/>
            </a:pPr>
            <a:r>
              <a:rPr lang="en-GB" dirty="0">
                <a:solidFill>
                  <a:schemeClr val="tx1"/>
                </a:solidFill>
              </a:rPr>
              <a:t>From this half- term, the children will be receiving more personalised learning tasks for homework and a lot of this will be using their revision books. If you haven’t yet received your child’s books, please do get in touch with the school office in the usual way.	Thanks, Mrs Clark and Miss Westwell (Y6 team)</a:t>
            </a:r>
          </a:p>
          <a:p>
            <a:pPr marL="152400" indent="0" algn="just">
              <a:buNone/>
            </a:pPr>
            <a:r>
              <a:rPr lang="en-GB" dirty="0">
                <a:solidFill>
                  <a:schemeClr val="tx1"/>
                </a:solidFill>
              </a:rPr>
              <a:t>	cclark@trawden.lancs.sch.uk</a:t>
            </a:r>
          </a:p>
          <a:p>
            <a:pPr marL="152400" indent="0" algn="just">
              <a:buNone/>
            </a:pPr>
            <a:endParaRPr lang="en-GB" dirty="0">
              <a:solidFill>
                <a:schemeClr val="tx1"/>
              </a:solidFill>
            </a:endParaRPr>
          </a:p>
          <a:p>
            <a:pPr marL="85725" indent="0" algn="just">
              <a:buNone/>
            </a:pPr>
            <a:endParaRPr lang="en-GB" sz="1250" dirty="0">
              <a:solidFill>
                <a:schemeClr val="tx1"/>
              </a:solidFill>
            </a:endParaRPr>
          </a:p>
        </p:txBody>
      </p:sp>
      <p:sp>
        <p:nvSpPr>
          <p:cNvPr id="15" name="Title 3"/>
          <p:cNvSpPr txBox="1">
            <a:spLocks/>
          </p:cNvSpPr>
          <p:nvPr/>
        </p:nvSpPr>
        <p:spPr>
          <a:xfrm>
            <a:off x="4695038" y="105537"/>
            <a:ext cx="4343867" cy="41680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400"/>
              <a:buFont typeface="Gorditas"/>
              <a:buNone/>
              <a:defRPr sz="2400" b="1" i="0" u="none" strike="noStrike" cap="none">
                <a:solidFill>
                  <a:schemeClr val="dk1"/>
                </a:solidFill>
                <a:latin typeface="Gorditas"/>
                <a:ea typeface="Gorditas"/>
                <a:cs typeface="Gorditas"/>
                <a:sym typeface="Gorditas"/>
              </a:defRPr>
            </a:lvl1pPr>
            <a:lvl2pPr marR="0" lvl="1"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GB" sz="2800" dirty="0"/>
              <a:t>Year 6 Topics</a:t>
            </a:r>
          </a:p>
        </p:txBody>
      </p:sp>
      <p:graphicFrame>
        <p:nvGraphicFramePr>
          <p:cNvPr id="5" name="Table 4"/>
          <p:cNvGraphicFramePr>
            <a:graphicFrameLocks noGrp="1"/>
          </p:cNvGraphicFramePr>
          <p:nvPr>
            <p:extLst>
              <p:ext uri="{D42A27DB-BD31-4B8C-83A1-F6EECF244321}">
                <p14:modId xmlns:p14="http://schemas.microsoft.com/office/powerpoint/2010/main" val="3019051514"/>
              </p:ext>
            </p:extLst>
          </p:nvPr>
        </p:nvGraphicFramePr>
        <p:xfrm>
          <a:off x="4693211" y="627656"/>
          <a:ext cx="4345694" cy="1747520"/>
        </p:xfrm>
        <a:graphic>
          <a:graphicData uri="http://schemas.openxmlformats.org/drawingml/2006/table">
            <a:tbl>
              <a:tblPr/>
              <a:tblGrid>
                <a:gridCol w="1363382">
                  <a:extLst>
                    <a:ext uri="{9D8B030D-6E8A-4147-A177-3AD203B41FA5}">
                      <a16:colId xmlns:a16="http://schemas.microsoft.com/office/drawing/2014/main" val="2737131968"/>
                    </a:ext>
                  </a:extLst>
                </a:gridCol>
                <a:gridCol w="1434737">
                  <a:extLst>
                    <a:ext uri="{9D8B030D-6E8A-4147-A177-3AD203B41FA5}">
                      <a16:colId xmlns:a16="http://schemas.microsoft.com/office/drawing/2014/main" val="3294851878"/>
                    </a:ext>
                  </a:extLst>
                </a:gridCol>
                <a:gridCol w="1547575">
                  <a:extLst>
                    <a:ext uri="{9D8B030D-6E8A-4147-A177-3AD203B41FA5}">
                      <a16:colId xmlns:a16="http://schemas.microsoft.com/office/drawing/2014/main" val="3884659670"/>
                    </a:ext>
                  </a:extLst>
                </a:gridCol>
              </a:tblGrid>
              <a:tr h="428394">
                <a:tc>
                  <a:txBody>
                    <a:bodyPr/>
                    <a:lstStyle/>
                    <a:p>
                      <a:pPr algn="ctr">
                        <a:spcAft>
                          <a:spcPts val="800"/>
                        </a:spcAft>
                      </a:pPr>
                      <a:r>
                        <a:rPr lang="en-GB" sz="800" b="1" dirty="0">
                          <a:solidFill>
                            <a:srgbClr val="000000"/>
                          </a:solidFill>
                          <a:effectLst/>
                          <a:latin typeface="Arial" panose="020B0604020202020204" pitchFamily="34" charset="0"/>
                        </a:rPr>
                        <a:t>Autumn 1</a:t>
                      </a:r>
                      <a:endParaRPr lang="en-GB" sz="800" dirty="0">
                        <a:effectLst/>
                      </a:endParaRPr>
                    </a:p>
                    <a:p>
                      <a:pPr algn="ctr">
                        <a:spcAft>
                          <a:spcPts val="800"/>
                        </a:spcAft>
                      </a:pPr>
                      <a:r>
                        <a:rPr lang="en-GB" sz="800" dirty="0">
                          <a:solidFill>
                            <a:srgbClr val="000000"/>
                          </a:solidFill>
                          <a:effectLst/>
                          <a:latin typeface="Arial" panose="020B0604020202020204" pitchFamily="34" charset="0"/>
                        </a:rPr>
                        <a:t>(04.09.23 – 19.10.23)</a:t>
                      </a:r>
                      <a:endParaRPr lang="en-GB" sz="800" dirty="0">
                        <a:effectLst/>
                      </a:endParaRPr>
                    </a:p>
                  </a:txBody>
                  <a:tcPr marL="68580" marR="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a:spcAft>
                          <a:spcPts val="800"/>
                        </a:spcAft>
                      </a:pPr>
                      <a:r>
                        <a:rPr lang="en-GB" sz="800" b="1" dirty="0">
                          <a:solidFill>
                            <a:srgbClr val="000000"/>
                          </a:solidFill>
                          <a:effectLst/>
                          <a:latin typeface="Arial" panose="020B0604020202020204" pitchFamily="34" charset="0"/>
                        </a:rPr>
                        <a:t>Spring 1 </a:t>
                      </a:r>
                      <a:endParaRPr lang="en-GB" sz="800" dirty="0">
                        <a:effectLst/>
                      </a:endParaRPr>
                    </a:p>
                    <a:p>
                      <a:pPr algn="ctr">
                        <a:spcAft>
                          <a:spcPts val="800"/>
                        </a:spcAft>
                      </a:pPr>
                      <a:r>
                        <a:rPr lang="en-GB" sz="800" dirty="0">
                          <a:solidFill>
                            <a:srgbClr val="000000"/>
                          </a:solidFill>
                          <a:effectLst/>
                          <a:latin typeface="Arial" panose="020B0604020202020204" pitchFamily="34" charset="0"/>
                        </a:rPr>
                        <a:t>(08.01.24 – 09.02.24)</a:t>
                      </a:r>
                      <a:endParaRPr lang="en-GB" sz="800" dirty="0">
                        <a:effectLst/>
                      </a:endParaRPr>
                    </a:p>
                  </a:txBody>
                  <a:tcPr marL="68580" marR="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a:spcAft>
                          <a:spcPts val="800"/>
                        </a:spcAft>
                      </a:pPr>
                      <a:r>
                        <a:rPr lang="en-GB" sz="800" b="1" dirty="0">
                          <a:solidFill>
                            <a:srgbClr val="000000"/>
                          </a:solidFill>
                          <a:effectLst/>
                          <a:latin typeface="Arial" panose="020B0604020202020204" pitchFamily="34" charset="0"/>
                        </a:rPr>
                        <a:t>Summer 1</a:t>
                      </a:r>
                      <a:endParaRPr lang="en-GB" sz="800" dirty="0">
                        <a:effectLst/>
                      </a:endParaRPr>
                    </a:p>
                    <a:p>
                      <a:pPr algn="ctr">
                        <a:spcAft>
                          <a:spcPts val="800"/>
                        </a:spcAft>
                      </a:pPr>
                      <a:r>
                        <a:rPr lang="en-GB" sz="800" dirty="0">
                          <a:solidFill>
                            <a:srgbClr val="000000"/>
                          </a:solidFill>
                          <a:effectLst/>
                          <a:latin typeface="Arial" panose="020B0604020202020204" pitchFamily="34" charset="0"/>
                        </a:rPr>
                        <a:t>(15.04.24 – 24.05.24)</a:t>
                      </a:r>
                      <a:endParaRPr lang="en-GB" sz="800" dirty="0">
                        <a:effectLst/>
                      </a:endParaRPr>
                    </a:p>
                  </a:txBody>
                  <a:tcPr marL="68580" marR="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2202716247"/>
                  </a:ext>
                </a:extLst>
              </a:tr>
              <a:tr h="428394">
                <a:tc>
                  <a:txBody>
                    <a:bodyPr/>
                    <a:lstStyle/>
                    <a:p>
                      <a:pPr algn="ctr">
                        <a:spcAft>
                          <a:spcPts val="800"/>
                        </a:spcAft>
                      </a:pPr>
                      <a:r>
                        <a:rPr lang="en-GB" sz="800" dirty="0">
                          <a:effectLst/>
                        </a:rPr>
                        <a:t>Brazil:</a:t>
                      </a:r>
                      <a:r>
                        <a:rPr lang="en-GB" sz="800" baseline="0" dirty="0">
                          <a:effectLst/>
                        </a:rPr>
                        <a:t> </a:t>
                      </a:r>
                      <a:r>
                        <a:rPr lang="en-GB" sz="800" dirty="0">
                          <a:effectLst/>
                        </a:rPr>
                        <a:t>Food and Trade</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800"/>
                        </a:spcAft>
                        <a:buClr>
                          <a:srgbClr val="000000"/>
                        </a:buClr>
                        <a:buSzTx/>
                        <a:buFont typeface="Arial"/>
                        <a:buNone/>
                        <a:tabLst/>
                        <a:defRPr/>
                      </a:pPr>
                      <a:r>
                        <a:rPr lang="en-GB" sz="800" dirty="0">
                          <a:effectLst/>
                        </a:rPr>
                        <a:t>Viking</a:t>
                      </a:r>
                      <a:r>
                        <a:rPr lang="en-GB" sz="800" baseline="0" dirty="0">
                          <a:effectLst/>
                        </a:rPr>
                        <a:t> Invasion</a:t>
                      </a:r>
                      <a:endParaRPr lang="en-GB" sz="800" dirty="0">
                        <a:effectLst/>
                      </a:endParaRPr>
                    </a:p>
                    <a:p>
                      <a:pPr algn="ctr">
                        <a:spcAft>
                          <a:spcPts val="800"/>
                        </a:spcAft>
                      </a:pPr>
                      <a:endParaRPr lang="en-GB" sz="800" dirty="0">
                        <a:effectLst/>
                      </a:endParaRP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800"/>
                        </a:spcAft>
                      </a:pPr>
                      <a:r>
                        <a:rPr lang="en-GB" sz="800" dirty="0">
                          <a:effectLst/>
                        </a:rPr>
                        <a:t>Ancient Baghdad</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61225"/>
                  </a:ext>
                </a:extLst>
              </a:tr>
              <a:tr h="428394">
                <a:tc>
                  <a:txBody>
                    <a:bodyPr/>
                    <a:lstStyle/>
                    <a:p>
                      <a:pPr algn="ctr">
                        <a:spcAft>
                          <a:spcPts val="800"/>
                        </a:spcAft>
                      </a:pPr>
                      <a:r>
                        <a:rPr lang="en-US" sz="800" b="1" dirty="0">
                          <a:solidFill>
                            <a:srgbClr val="000000"/>
                          </a:solidFill>
                          <a:effectLst/>
                          <a:latin typeface="Arial" panose="020B0604020202020204" pitchFamily="34" charset="0"/>
                        </a:rPr>
                        <a:t>Autumn 2 </a:t>
                      </a:r>
                      <a:endParaRPr lang="en-US" sz="800" dirty="0">
                        <a:effectLst/>
                      </a:endParaRPr>
                    </a:p>
                    <a:p>
                      <a:pPr algn="ctr">
                        <a:spcAft>
                          <a:spcPts val="800"/>
                        </a:spcAft>
                      </a:pPr>
                      <a:r>
                        <a:rPr lang="en-US" sz="800" dirty="0">
                          <a:solidFill>
                            <a:srgbClr val="000000"/>
                          </a:solidFill>
                          <a:effectLst/>
                          <a:latin typeface="Arial" panose="020B0604020202020204" pitchFamily="34" charset="0"/>
                        </a:rPr>
                        <a:t>(30.10.23 – 21.1 2.23)</a:t>
                      </a:r>
                      <a:endParaRPr lang="en-US" sz="800" dirty="0">
                        <a:effectLst/>
                      </a:endParaRPr>
                    </a:p>
                  </a:txBody>
                  <a:tcPr marL="68580" marR="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a:spcAft>
                          <a:spcPts val="800"/>
                        </a:spcAft>
                      </a:pPr>
                      <a:r>
                        <a:rPr lang="en-US" sz="800" b="1" dirty="0">
                          <a:solidFill>
                            <a:srgbClr val="000000"/>
                          </a:solidFill>
                          <a:effectLst/>
                          <a:latin typeface="Arial" panose="020B0604020202020204" pitchFamily="34" charset="0"/>
                        </a:rPr>
                        <a:t>Spring 2 </a:t>
                      </a:r>
                      <a:endParaRPr lang="en-US" sz="800" dirty="0">
                        <a:effectLst/>
                      </a:endParaRPr>
                    </a:p>
                    <a:p>
                      <a:pPr algn="ctr">
                        <a:spcAft>
                          <a:spcPts val="800"/>
                        </a:spcAft>
                      </a:pPr>
                      <a:r>
                        <a:rPr lang="en-US" sz="800" dirty="0">
                          <a:solidFill>
                            <a:srgbClr val="000000"/>
                          </a:solidFill>
                          <a:effectLst/>
                          <a:latin typeface="Arial" panose="020B0604020202020204" pitchFamily="34" charset="0"/>
                        </a:rPr>
                        <a:t>(19.02.24 – 28.03.24)</a:t>
                      </a:r>
                      <a:endParaRPr lang="en-US" sz="800" dirty="0">
                        <a:effectLst/>
                      </a:endParaRPr>
                    </a:p>
                  </a:txBody>
                  <a:tcPr marL="68580" marR="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algn="ctr">
                        <a:spcAft>
                          <a:spcPts val="800"/>
                        </a:spcAft>
                      </a:pPr>
                      <a:r>
                        <a:rPr lang="en-US" sz="800" b="1" dirty="0">
                          <a:solidFill>
                            <a:srgbClr val="000000"/>
                          </a:solidFill>
                          <a:effectLst/>
                          <a:latin typeface="Arial" panose="020B0604020202020204" pitchFamily="34" charset="0"/>
                        </a:rPr>
                        <a:t>Summer 2</a:t>
                      </a:r>
                      <a:endParaRPr lang="en-US" sz="800" dirty="0">
                        <a:effectLst/>
                      </a:endParaRPr>
                    </a:p>
                    <a:p>
                      <a:pPr algn="ctr">
                        <a:spcAft>
                          <a:spcPts val="800"/>
                        </a:spcAft>
                      </a:pPr>
                      <a:r>
                        <a:rPr lang="en-US" sz="800" dirty="0">
                          <a:solidFill>
                            <a:srgbClr val="000000"/>
                          </a:solidFill>
                          <a:effectLst/>
                          <a:latin typeface="Arial" panose="020B0604020202020204" pitchFamily="34" charset="0"/>
                        </a:rPr>
                        <a:t>(04.06.24 – 19.07.24)</a:t>
                      </a:r>
                      <a:endParaRPr lang="en-US" sz="800" dirty="0">
                        <a:effectLst/>
                      </a:endParaRPr>
                    </a:p>
                  </a:txBody>
                  <a:tcPr marL="68580" marR="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3065086812"/>
                  </a:ext>
                </a:extLst>
              </a:tr>
              <a:tr h="428394">
                <a:tc>
                  <a:txBody>
                    <a:bodyPr/>
                    <a:lstStyle/>
                    <a:p>
                      <a:pPr marL="0" marR="0" indent="0" algn="ctr" defTabSz="914400" rtl="0" eaLnBrk="1" fontAlgn="auto" latinLnBrk="0" hangingPunct="1">
                        <a:lnSpc>
                          <a:spcPct val="100000"/>
                        </a:lnSpc>
                        <a:spcBef>
                          <a:spcPts val="0"/>
                        </a:spcBef>
                        <a:spcAft>
                          <a:spcPts val="800"/>
                        </a:spcAft>
                        <a:buClr>
                          <a:srgbClr val="000000"/>
                        </a:buClr>
                        <a:buSzTx/>
                        <a:buFont typeface="Arial"/>
                        <a:buNone/>
                        <a:tabLst/>
                        <a:defRPr/>
                      </a:pPr>
                      <a:r>
                        <a:rPr lang="en-GB" sz="800" dirty="0">
                          <a:effectLst/>
                        </a:rPr>
                        <a:t>Dig for Victory:WW2</a:t>
                      </a:r>
                    </a:p>
                    <a:p>
                      <a:pPr algn="ctr">
                        <a:spcAft>
                          <a:spcPts val="800"/>
                        </a:spcAft>
                      </a:pPr>
                      <a:endParaRPr lang="en-GB" sz="800" dirty="0">
                        <a:effectLst/>
                      </a:endParaRP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800"/>
                        </a:spcAft>
                      </a:pPr>
                      <a:r>
                        <a:rPr lang="en-GB" sz="800" dirty="0" err="1">
                          <a:effectLst/>
                        </a:rPr>
                        <a:t>Vikings:the</a:t>
                      </a:r>
                      <a:r>
                        <a:rPr lang="en-GB" sz="800" baseline="0" dirty="0">
                          <a:effectLst/>
                        </a:rPr>
                        <a:t> struggle for England</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800"/>
                        </a:spcAft>
                        <a:buClr>
                          <a:srgbClr val="000000"/>
                        </a:buClr>
                        <a:buSzTx/>
                        <a:buFont typeface="Arial"/>
                        <a:buNone/>
                        <a:tabLst/>
                        <a:defRPr/>
                      </a:pPr>
                      <a:r>
                        <a:rPr lang="en-GB" sz="800" dirty="0">
                          <a:effectLst/>
                        </a:rPr>
                        <a:t>Climate </a:t>
                      </a:r>
                      <a:r>
                        <a:rPr lang="en-GB" sz="800" dirty="0" err="1">
                          <a:effectLst/>
                        </a:rPr>
                        <a:t>Change+biomes</a:t>
                      </a:r>
                      <a:endParaRPr lang="en-GB" sz="800" dirty="0">
                        <a:effectLst/>
                      </a:endParaRPr>
                    </a:p>
                    <a:p>
                      <a:pPr algn="ctr">
                        <a:spcAft>
                          <a:spcPts val="800"/>
                        </a:spcAft>
                      </a:pPr>
                      <a:endParaRPr lang="en-GB" sz="800" dirty="0">
                        <a:effectLst/>
                      </a:endParaRP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66779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947998079"/>
              </p:ext>
            </p:extLst>
          </p:nvPr>
        </p:nvGraphicFramePr>
        <p:xfrm>
          <a:off x="4703389" y="2832062"/>
          <a:ext cx="4325337" cy="2469228"/>
        </p:xfrm>
        <a:graphic>
          <a:graphicData uri="http://schemas.openxmlformats.org/drawingml/2006/table">
            <a:tbl>
              <a:tblPr/>
              <a:tblGrid>
                <a:gridCol w="674861">
                  <a:extLst>
                    <a:ext uri="{9D8B030D-6E8A-4147-A177-3AD203B41FA5}">
                      <a16:colId xmlns:a16="http://schemas.microsoft.com/office/drawing/2014/main" val="320593940"/>
                    </a:ext>
                  </a:extLst>
                </a:gridCol>
                <a:gridCol w="759278">
                  <a:extLst>
                    <a:ext uri="{9D8B030D-6E8A-4147-A177-3AD203B41FA5}">
                      <a16:colId xmlns:a16="http://schemas.microsoft.com/office/drawing/2014/main" val="4063010383"/>
                    </a:ext>
                  </a:extLst>
                </a:gridCol>
                <a:gridCol w="1240888">
                  <a:extLst>
                    <a:ext uri="{9D8B030D-6E8A-4147-A177-3AD203B41FA5}">
                      <a16:colId xmlns:a16="http://schemas.microsoft.com/office/drawing/2014/main" val="2406958744"/>
                    </a:ext>
                  </a:extLst>
                </a:gridCol>
                <a:gridCol w="825155">
                  <a:extLst>
                    <a:ext uri="{9D8B030D-6E8A-4147-A177-3AD203B41FA5}">
                      <a16:colId xmlns:a16="http://schemas.microsoft.com/office/drawing/2014/main" val="886053924"/>
                    </a:ext>
                  </a:extLst>
                </a:gridCol>
                <a:gridCol w="825155">
                  <a:extLst>
                    <a:ext uri="{9D8B030D-6E8A-4147-A177-3AD203B41FA5}">
                      <a16:colId xmlns:a16="http://schemas.microsoft.com/office/drawing/2014/main" val="3496121131"/>
                    </a:ext>
                  </a:extLst>
                </a:gridCol>
              </a:tblGrid>
              <a:tr h="279874">
                <a:tc>
                  <a:txBody>
                    <a:bodyPr/>
                    <a:lstStyle/>
                    <a:p>
                      <a:pPr algn="ctr">
                        <a:spcAft>
                          <a:spcPts val="800"/>
                        </a:spcAft>
                      </a:pPr>
                      <a:r>
                        <a:rPr lang="en-GB" sz="1000" b="1" dirty="0">
                          <a:solidFill>
                            <a:srgbClr val="FFFFFF"/>
                          </a:solidFill>
                          <a:effectLst/>
                          <a:latin typeface="Cabin" panose="020B0604020202020204" charset="0"/>
                        </a:rPr>
                        <a:t>Monday</a:t>
                      </a:r>
                      <a:endParaRPr lang="en-GB" sz="1000" dirty="0">
                        <a:effectLst/>
                        <a:latin typeface="Cabin" panose="020B0604020202020204" charset="0"/>
                      </a:endParaRPr>
                    </a:p>
                  </a:txBody>
                  <a:tcPr marL="68580" marR="68580" anchor="ctr">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gn="ctr">
                        <a:spcAft>
                          <a:spcPts val="800"/>
                        </a:spcAft>
                      </a:pPr>
                      <a:r>
                        <a:rPr lang="en-GB" sz="1000" b="1" dirty="0">
                          <a:solidFill>
                            <a:srgbClr val="FFFFFF"/>
                          </a:solidFill>
                          <a:effectLst/>
                          <a:latin typeface="Cabin" panose="020B0604020202020204" charset="0"/>
                        </a:rPr>
                        <a:t>Tuesday</a:t>
                      </a:r>
                      <a:endParaRPr lang="en-GB" sz="1000" dirty="0">
                        <a:effectLst/>
                        <a:latin typeface="Cabin" panose="020B0604020202020204" charset="0"/>
                      </a:endParaRPr>
                    </a:p>
                  </a:txBody>
                  <a:tcPr marL="68580" marR="68580" anchor="ctr">
                    <a:lnL>
                      <a:noFill/>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gn="ctr">
                        <a:spcAft>
                          <a:spcPts val="800"/>
                        </a:spcAft>
                      </a:pPr>
                      <a:r>
                        <a:rPr lang="en-GB" sz="1000" b="1" dirty="0">
                          <a:solidFill>
                            <a:srgbClr val="FFFFFF"/>
                          </a:solidFill>
                          <a:effectLst/>
                          <a:latin typeface="Cabin" panose="020B0604020202020204" charset="0"/>
                        </a:rPr>
                        <a:t>Wednesday</a:t>
                      </a:r>
                      <a:endParaRPr lang="en-GB" sz="1000" dirty="0">
                        <a:effectLst/>
                        <a:latin typeface="Cabin" panose="020B0604020202020204" charset="0"/>
                      </a:endParaRPr>
                    </a:p>
                  </a:txBody>
                  <a:tcPr marL="68580" marR="68580" anchor="ctr">
                    <a:lnL>
                      <a:noFill/>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gn="ctr">
                        <a:spcAft>
                          <a:spcPts val="800"/>
                        </a:spcAft>
                      </a:pPr>
                      <a:r>
                        <a:rPr lang="en-GB" sz="1000" b="1" dirty="0">
                          <a:solidFill>
                            <a:srgbClr val="FFFFFF"/>
                          </a:solidFill>
                          <a:effectLst/>
                          <a:latin typeface="Cabin" panose="020B0604020202020204" charset="0"/>
                        </a:rPr>
                        <a:t>Thursday</a:t>
                      </a:r>
                      <a:endParaRPr lang="en-GB" sz="1000" dirty="0">
                        <a:effectLst/>
                        <a:latin typeface="Cabin" panose="020B0604020202020204" charset="0"/>
                      </a:endParaRPr>
                    </a:p>
                  </a:txBody>
                  <a:tcPr marL="68580" marR="68580" anchor="ctr">
                    <a:lnL>
                      <a:noFill/>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algn="ctr">
                        <a:spcAft>
                          <a:spcPts val="800"/>
                        </a:spcAft>
                      </a:pPr>
                      <a:r>
                        <a:rPr lang="en-GB" sz="1000" b="1">
                          <a:solidFill>
                            <a:srgbClr val="FFFFFF"/>
                          </a:solidFill>
                          <a:effectLst/>
                          <a:latin typeface="Cabin" panose="020B0604020202020204" charset="0"/>
                        </a:rPr>
                        <a:t>Friday</a:t>
                      </a:r>
                      <a:endParaRPr lang="en-GB" sz="1000">
                        <a:effectLst/>
                        <a:latin typeface="Cabin" panose="020B0604020202020204" charset="0"/>
                      </a:endParaRPr>
                    </a:p>
                  </a:txBody>
                  <a:tcPr marL="68580" marR="68580" anchor="ctr">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extLst>
                  <a:ext uri="{0D108BD9-81ED-4DB2-BD59-A6C34878D82A}">
                    <a16:rowId xmlns:a16="http://schemas.microsoft.com/office/drawing/2014/main" val="2617926760"/>
                  </a:ext>
                </a:extLst>
              </a:tr>
              <a:tr h="629716">
                <a:tc gridSpan="5">
                  <a:txBody>
                    <a:bodyPr/>
                    <a:lstStyle/>
                    <a:p>
                      <a:pPr algn="ctr">
                        <a:spcAft>
                          <a:spcPts val="800"/>
                        </a:spcAft>
                      </a:pPr>
                      <a:r>
                        <a:rPr lang="en-GB" sz="1000" b="1" dirty="0">
                          <a:solidFill>
                            <a:srgbClr val="000000"/>
                          </a:solidFill>
                          <a:effectLst/>
                          <a:latin typeface="Cabin" panose="020B0604020202020204" charset="0"/>
                        </a:rPr>
                        <a:t>Bring in your reading book,</a:t>
                      </a:r>
                      <a:r>
                        <a:rPr lang="en-GB" sz="1000" b="1" baseline="0" dirty="0">
                          <a:solidFill>
                            <a:srgbClr val="000000"/>
                          </a:solidFill>
                          <a:effectLst/>
                          <a:latin typeface="Cabin" panose="020B0604020202020204" charset="0"/>
                        </a:rPr>
                        <a:t> Personalised Learning Book and Planner</a:t>
                      </a:r>
                      <a:r>
                        <a:rPr lang="en-GB" sz="1000" b="1" dirty="0">
                          <a:solidFill>
                            <a:srgbClr val="000000"/>
                          </a:solidFill>
                          <a:effectLst/>
                          <a:latin typeface="Cabin" panose="020B0604020202020204" charset="0"/>
                        </a:rPr>
                        <a:t> in class every day. Personalised</a:t>
                      </a:r>
                      <a:r>
                        <a:rPr lang="en-GB" sz="1000" b="1" baseline="0" dirty="0">
                          <a:solidFill>
                            <a:srgbClr val="000000"/>
                          </a:solidFill>
                          <a:effectLst/>
                          <a:latin typeface="Cabin" panose="020B0604020202020204" charset="0"/>
                        </a:rPr>
                        <a:t> learning tasks will be given at any point during the week to support learning.</a:t>
                      </a:r>
                      <a:endParaRPr lang="en-GB" sz="1000" dirty="0">
                        <a:effectLst/>
                        <a:latin typeface="Cabin" panose="020B0604020202020204" charset="0"/>
                      </a:endParaRP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A8D08D"/>
                      </a:solidFill>
                      <a:prstDash val="solid"/>
                      <a:round/>
                      <a:headEnd type="none" w="med" len="med"/>
                      <a:tailEnd type="none" w="med" len="med"/>
                    </a:lnL>
                    <a:lnT w="12700" cap="flat" cmpd="sng" algn="ctr">
                      <a:solidFill>
                        <a:srgbClr val="70AD47"/>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2061951603"/>
                  </a:ext>
                </a:extLst>
              </a:tr>
              <a:tr h="892098">
                <a:tc>
                  <a:txBody>
                    <a:bodyPr/>
                    <a:lstStyle/>
                    <a:p>
                      <a:pPr algn="l">
                        <a:spcAft>
                          <a:spcPts val="800"/>
                        </a:spcAft>
                      </a:pPr>
                      <a:r>
                        <a:rPr lang="en-GB" sz="900" b="0" dirty="0">
                          <a:solidFill>
                            <a:srgbClr val="000000"/>
                          </a:solidFill>
                          <a:effectLst/>
                          <a:latin typeface="Cabin" panose="020B0604020202020204" charset="0"/>
                        </a:rPr>
                        <a:t>Spelling Test / New Spellings</a:t>
                      </a:r>
                      <a:endParaRPr lang="en-GB" sz="900" b="0" dirty="0">
                        <a:effectLst/>
                        <a:latin typeface="Cabin" panose="020B0604020202020204" charset="0"/>
                      </a:endParaRP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FFFFFF"/>
                    </a:solidFill>
                  </a:tcPr>
                </a:tc>
                <a:tc>
                  <a:txBody>
                    <a:bodyPr/>
                    <a:lstStyle/>
                    <a:p>
                      <a:pPr algn="l"/>
                      <a:r>
                        <a:rPr lang="en-GB" sz="900" b="0" dirty="0">
                          <a:solidFill>
                            <a:srgbClr val="000000"/>
                          </a:solidFill>
                          <a:effectLst/>
                          <a:latin typeface="Cabin" panose="020B0604020202020204" charset="0"/>
                        </a:rPr>
                        <a:t>PE: invasion games</a:t>
                      </a:r>
                      <a:endParaRPr lang="en-GB" sz="900" b="0" dirty="0">
                        <a:effectLst/>
                        <a:latin typeface="Cabin" panose="020B0604020202020204" charset="0"/>
                      </a:endParaRP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FFFFFF"/>
                    </a:solidFill>
                  </a:tcPr>
                </a:tc>
                <a:tc>
                  <a:txBody>
                    <a:bodyPr/>
                    <a:lstStyle/>
                    <a:p>
                      <a:pPr algn="l"/>
                      <a:br>
                        <a:rPr lang="en-GB" sz="900" b="0">
                          <a:effectLst/>
                          <a:latin typeface="Cabin" panose="020B0604020202020204" charset="0"/>
                        </a:rPr>
                      </a:br>
                      <a:r>
                        <a:rPr lang="en-GB" sz="900" b="0">
                          <a:effectLst/>
                          <a:latin typeface="Cabin" panose="020B0604020202020204" charset="0"/>
                        </a:rPr>
                        <a:t>Lunchtime Homework club: children to sign up with me from week to week, as needed.</a:t>
                      </a:r>
                      <a:endParaRPr lang="en-GB" sz="900" b="0" dirty="0">
                        <a:effectLst/>
                        <a:latin typeface="Cabin" panose="020B0604020202020204" charset="0"/>
                      </a:endParaRP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FFFFFF"/>
                    </a:solidFill>
                  </a:tcPr>
                </a:tc>
                <a:tc>
                  <a:txBody>
                    <a:bodyPr/>
                    <a:lstStyle/>
                    <a:p>
                      <a:pPr algn="l">
                        <a:spcAft>
                          <a:spcPts val="800"/>
                        </a:spcAft>
                      </a:pPr>
                      <a:r>
                        <a:rPr lang="en-GB" sz="900" b="0" dirty="0">
                          <a:effectLst/>
                          <a:latin typeface="Cabin" panose="020B0604020202020204" charset="0"/>
                        </a:rPr>
                        <a:t>After-school Maths booster</a:t>
                      </a: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B w="12700" cap="flat" cmpd="sng" algn="ctr">
                      <a:solidFill>
                        <a:srgbClr val="A8D08D"/>
                      </a:solidFill>
                      <a:prstDash val="solid"/>
                      <a:round/>
                      <a:headEnd type="none" w="med" len="med"/>
                      <a:tailEnd type="none" w="med" len="med"/>
                    </a:lnB>
                    <a:solidFill>
                      <a:srgbClr val="FFFFFF"/>
                    </a:solidFill>
                  </a:tcPr>
                </a:tc>
                <a:tc>
                  <a:txBody>
                    <a:bodyPr/>
                    <a:lstStyle/>
                    <a:p>
                      <a:pPr algn="l">
                        <a:spcAft>
                          <a:spcPts val="800"/>
                        </a:spcAft>
                      </a:pPr>
                      <a:r>
                        <a:rPr lang="en-GB" sz="900" b="0" dirty="0">
                          <a:solidFill>
                            <a:srgbClr val="000000"/>
                          </a:solidFill>
                          <a:effectLst/>
                          <a:latin typeface="Cabin" panose="020B0604020202020204" charset="0"/>
                        </a:rPr>
                        <a:t>Homework set</a:t>
                      </a:r>
                      <a:endParaRPr lang="en-GB" sz="900" b="0" dirty="0">
                        <a:effectLst/>
                        <a:latin typeface="Cabin" panose="020B0604020202020204" charset="0"/>
                      </a:endParaRP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FFFFFF"/>
                    </a:solidFill>
                  </a:tcPr>
                </a:tc>
                <a:extLst>
                  <a:ext uri="{0D108BD9-81ED-4DB2-BD59-A6C34878D82A}">
                    <a16:rowId xmlns:a16="http://schemas.microsoft.com/office/drawing/2014/main" val="2397011004"/>
                  </a:ext>
                </a:extLst>
              </a:tr>
              <a:tr h="667540">
                <a:tc>
                  <a:txBody>
                    <a:bodyPr/>
                    <a:lstStyle/>
                    <a:p>
                      <a:pPr algn="l"/>
                      <a:br>
                        <a:rPr lang="en-GB" sz="900" b="0" dirty="0">
                          <a:effectLst/>
                          <a:latin typeface="Cabin" panose="020B0604020202020204" charset="0"/>
                        </a:rPr>
                      </a:br>
                      <a:endParaRPr lang="en-GB" sz="900" b="0" dirty="0">
                        <a:effectLst/>
                        <a:latin typeface="Cabin" panose="020B0604020202020204" charset="0"/>
                      </a:endParaRP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l"/>
                      <a:br>
                        <a:rPr lang="en-GB" sz="900" b="0">
                          <a:effectLst/>
                          <a:latin typeface="Cabin" panose="020B0604020202020204" charset="0"/>
                        </a:rPr>
                      </a:br>
                      <a:endParaRPr lang="en-GB" sz="900" b="0" dirty="0">
                        <a:effectLst/>
                        <a:latin typeface="Cabin" panose="020B0604020202020204" charset="0"/>
                      </a:endParaRP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900" b="0">
                          <a:solidFill>
                            <a:srgbClr val="000000"/>
                          </a:solidFill>
                          <a:effectLst/>
                          <a:latin typeface="Cabin" panose="020B0604020202020204" charset="0"/>
                        </a:rPr>
                        <a:t>Homework due in</a:t>
                      </a:r>
                      <a:endParaRPr lang="en-GB" sz="900" b="0">
                        <a:effectLst/>
                        <a:latin typeface="Cabin" panose="020B0604020202020204" charset="0"/>
                      </a:endParaRPr>
                    </a:p>
                    <a:p>
                      <a:pPr algn="l"/>
                      <a:br>
                        <a:rPr lang="en-GB" sz="900" b="0">
                          <a:effectLst/>
                          <a:latin typeface="Cabin" panose="020B0604020202020204" charset="0"/>
                        </a:rPr>
                      </a:br>
                      <a:endParaRPr lang="en-GB" sz="900" b="0" dirty="0">
                        <a:effectLst/>
                        <a:latin typeface="Cabin" panose="020B0604020202020204" charset="0"/>
                      </a:endParaRP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l">
                        <a:spcAft>
                          <a:spcPts val="800"/>
                        </a:spcAft>
                      </a:pPr>
                      <a:endParaRPr lang="en-GB" sz="900" b="0" dirty="0">
                        <a:effectLst/>
                        <a:latin typeface="Cabin" panose="020B0604020202020204" charset="0"/>
                      </a:endParaRPr>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endParaRPr lang="en-GB" dirty="0"/>
                    </a:p>
                  </a:txBody>
                  <a:tcPr marL="68580" marR="68580" anchor="ctr">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657327331"/>
                  </a:ext>
                </a:extLst>
              </a:tr>
            </a:tbl>
          </a:graphicData>
        </a:graphic>
      </p:graphicFrame>
    </p:spTree>
    <p:extLst>
      <p:ext uri="{BB962C8B-B14F-4D97-AF65-F5344CB8AC3E}">
        <p14:creationId xmlns:p14="http://schemas.microsoft.com/office/powerpoint/2010/main" val="156536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4" name="Google Shape;121;p16"/>
          <p:cNvSpPr txBox="1">
            <a:spLocks noGrp="1"/>
          </p:cNvSpPr>
          <p:nvPr>
            <p:ph type="body" idx="1"/>
          </p:nvPr>
        </p:nvSpPr>
        <p:spPr>
          <a:xfrm>
            <a:off x="129468" y="736703"/>
            <a:ext cx="8834532" cy="3211371"/>
          </a:xfrm>
          <a:prstGeom prst="rect">
            <a:avLst/>
          </a:prstGeom>
        </p:spPr>
        <p:txBody>
          <a:bodyPr spcFirstLastPara="1" wrap="square" lIns="91425" tIns="91425" rIns="91425" bIns="91425" anchor="t" anchorCtr="0">
            <a:noAutofit/>
          </a:bodyPr>
          <a:lstStyle/>
          <a:p>
            <a:pPr marL="152400" indent="0">
              <a:buNone/>
            </a:pPr>
            <a:r>
              <a:rPr lang="en-GB" sz="1400" dirty="0"/>
              <a:t>Our topic for the first half term is  around World War 2. Throughout this half term, we will be focussing on: </a:t>
            </a:r>
          </a:p>
          <a:p>
            <a:pPr marL="152400" indent="0">
              <a:buNone/>
            </a:pPr>
            <a:endParaRPr lang="en-GB" sz="1400" dirty="0"/>
          </a:p>
          <a:p>
            <a:pPr marL="152400" indent="0">
              <a:buNone/>
            </a:pPr>
            <a:r>
              <a:rPr lang="en-GB" sz="1400" b="1" dirty="0"/>
              <a:t>English</a:t>
            </a:r>
            <a:r>
              <a:rPr lang="en-GB" sz="1400" dirty="0"/>
              <a:t>: Story Writing, Report writing and Persuasive Writing</a:t>
            </a:r>
            <a:endParaRPr lang="en-GB" sz="1400" b="1" dirty="0"/>
          </a:p>
          <a:p>
            <a:pPr marL="152400" indent="0">
              <a:buNone/>
            </a:pPr>
            <a:r>
              <a:rPr lang="en-GB" sz="1400" b="1" dirty="0"/>
              <a:t>Maths</a:t>
            </a:r>
            <a:r>
              <a:rPr lang="en-GB" sz="1400" dirty="0"/>
              <a:t>: Mental arithmetic : securing the four operations; calculating with fractions and mixed numbers.</a:t>
            </a:r>
          </a:p>
          <a:p>
            <a:pPr marL="152400" indent="0">
              <a:buNone/>
            </a:pPr>
            <a:r>
              <a:rPr lang="en-GB" sz="1400" b="1" dirty="0"/>
              <a:t>Science</a:t>
            </a:r>
            <a:r>
              <a:rPr lang="en-GB" sz="1400" dirty="0"/>
              <a:t>:  Light and how we see.</a:t>
            </a:r>
          </a:p>
          <a:p>
            <a:pPr marL="152400" indent="0">
              <a:buNone/>
            </a:pPr>
            <a:r>
              <a:rPr lang="en-GB" sz="1400" b="1" dirty="0"/>
              <a:t>History: </a:t>
            </a:r>
            <a:r>
              <a:rPr lang="en-GB" sz="1400" dirty="0"/>
              <a:t>Developing skills around chronology; reasons for WW2 and the impact it had on lives.</a:t>
            </a:r>
          </a:p>
          <a:p>
            <a:pPr marL="152400" indent="0">
              <a:buNone/>
            </a:pPr>
            <a:r>
              <a:rPr lang="en-GB" sz="1400" b="1" dirty="0"/>
              <a:t>Computing</a:t>
            </a:r>
            <a:r>
              <a:rPr lang="en-GB" sz="1400" dirty="0"/>
              <a:t>: Web page design</a:t>
            </a:r>
          </a:p>
          <a:p>
            <a:pPr marL="152400" indent="0">
              <a:buNone/>
            </a:pPr>
            <a:r>
              <a:rPr lang="en-GB" sz="1400" b="1" dirty="0"/>
              <a:t>Music</a:t>
            </a:r>
            <a:r>
              <a:rPr lang="en-GB" sz="1400" dirty="0"/>
              <a:t>:  Songs linked to WW2</a:t>
            </a:r>
          </a:p>
          <a:p>
            <a:pPr marL="152400" indent="0">
              <a:buNone/>
            </a:pPr>
            <a:r>
              <a:rPr lang="en-GB" sz="1400" b="1" dirty="0"/>
              <a:t>PE</a:t>
            </a:r>
            <a:r>
              <a:rPr lang="en-GB" sz="1400" dirty="0"/>
              <a:t>: Invasion games: Tag Rugby (The Orienteering event at </a:t>
            </a:r>
            <a:r>
              <a:rPr lang="en-GB" sz="1400" dirty="0" err="1"/>
              <a:t>Wycoller</a:t>
            </a:r>
            <a:r>
              <a:rPr lang="en-GB" sz="1400" dirty="0"/>
              <a:t>, planned for last half term will be moved to Summer term)</a:t>
            </a:r>
          </a:p>
          <a:p>
            <a:pPr marL="152400" indent="0">
              <a:buNone/>
            </a:pPr>
            <a:r>
              <a:rPr lang="en-GB" sz="1400" b="1" dirty="0"/>
              <a:t>RE</a:t>
            </a:r>
            <a:r>
              <a:rPr lang="en-GB" sz="1400" dirty="0"/>
              <a:t>: Christianity </a:t>
            </a:r>
          </a:p>
          <a:p>
            <a:pPr marL="152400" indent="0">
              <a:buNone/>
            </a:pPr>
            <a:r>
              <a:rPr lang="en-GB" sz="1400" b="1" dirty="0"/>
              <a:t>PSHE</a:t>
            </a:r>
            <a:r>
              <a:rPr lang="en-GB" sz="1400" dirty="0"/>
              <a:t>: Keeping/Staying safe</a:t>
            </a:r>
          </a:p>
          <a:p>
            <a:pPr marL="152400" indent="0">
              <a:buNone/>
            </a:pPr>
            <a:r>
              <a:rPr lang="en-GB" sz="1400" b="1" dirty="0"/>
              <a:t>Art and Design: </a:t>
            </a:r>
            <a:r>
              <a:rPr lang="en-GB" sz="1400" dirty="0"/>
              <a:t>Zines </a:t>
            </a:r>
          </a:p>
          <a:p>
            <a:pPr marL="152400" indent="0">
              <a:buNone/>
            </a:pPr>
            <a:r>
              <a:rPr lang="en-GB" sz="1400" b="1" dirty="0"/>
              <a:t>Design and Technology</a:t>
            </a:r>
            <a:r>
              <a:rPr lang="en-GB" sz="1400" dirty="0"/>
              <a:t>: Sewing linked to WW2- make do and mend</a:t>
            </a:r>
          </a:p>
          <a:p>
            <a:pPr marL="152400" indent="0">
              <a:buNone/>
            </a:pPr>
            <a:endParaRPr lang="en-GB" sz="1400" dirty="0"/>
          </a:p>
          <a:p>
            <a:pPr marL="152400" indent="0">
              <a:buNone/>
            </a:pPr>
            <a:endParaRPr lang="en-GB" sz="1400" dirty="0"/>
          </a:p>
          <a:p>
            <a:pPr marL="152400" indent="0">
              <a:buNone/>
            </a:pPr>
            <a:r>
              <a:rPr lang="en-GB" sz="1400" dirty="0"/>
              <a:t>		</a:t>
            </a:r>
          </a:p>
        </p:txBody>
      </p:sp>
      <p:sp>
        <p:nvSpPr>
          <p:cNvPr id="6" name="Title 5"/>
          <p:cNvSpPr>
            <a:spLocks noGrp="1"/>
          </p:cNvSpPr>
          <p:nvPr>
            <p:ph type="title"/>
          </p:nvPr>
        </p:nvSpPr>
        <p:spPr/>
        <p:txBody>
          <a:bodyPr/>
          <a:lstStyle/>
          <a:p>
            <a:r>
              <a:rPr lang="en-GB" dirty="0"/>
              <a:t>Our Learning this half term</a:t>
            </a:r>
          </a:p>
        </p:txBody>
      </p:sp>
      <p:pic>
        <p:nvPicPr>
          <p:cNvPr id="7" name="Picture 6">
            <a:extLst>
              <a:ext uri="{FF2B5EF4-FFF2-40B4-BE49-F238E27FC236}">
                <a16:creationId xmlns:a16="http://schemas.microsoft.com/office/drawing/2014/main" id="{3D9252ED-62D6-B26D-CF84-B1A9CC788BEA}"/>
              </a:ext>
            </a:extLst>
          </p:cNvPr>
          <p:cNvPicPr>
            <a:picLocks noChangeAspect="1"/>
          </p:cNvPicPr>
          <p:nvPr/>
        </p:nvPicPr>
        <p:blipFill>
          <a:blip r:embed="rId3"/>
          <a:stretch>
            <a:fillRect/>
          </a:stretch>
        </p:blipFill>
        <p:spPr>
          <a:xfrm>
            <a:off x="8315845" y="1363606"/>
            <a:ext cx="743015" cy="788739"/>
          </a:xfrm>
          <a:prstGeom prst="rect">
            <a:avLst/>
          </a:prstGeom>
        </p:spPr>
      </p:pic>
      <p:pic>
        <p:nvPicPr>
          <p:cNvPr id="9" name="Picture 8">
            <a:extLst>
              <a:ext uri="{FF2B5EF4-FFF2-40B4-BE49-F238E27FC236}">
                <a16:creationId xmlns:a16="http://schemas.microsoft.com/office/drawing/2014/main" id="{6DD6BD51-7B50-824A-3EB4-6FB02E6B3416}"/>
              </a:ext>
            </a:extLst>
          </p:cNvPr>
          <p:cNvPicPr>
            <a:picLocks noChangeAspect="1"/>
          </p:cNvPicPr>
          <p:nvPr/>
        </p:nvPicPr>
        <p:blipFill>
          <a:blip r:embed="rId4"/>
          <a:stretch>
            <a:fillRect/>
          </a:stretch>
        </p:blipFill>
        <p:spPr>
          <a:xfrm>
            <a:off x="7560617" y="1757976"/>
            <a:ext cx="743015" cy="912084"/>
          </a:xfrm>
          <a:prstGeom prst="rect">
            <a:avLst/>
          </a:prstGeom>
        </p:spPr>
      </p:pic>
      <p:sp>
        <p:nvSpPr>
          <p:cNvPr id="2" name="TextBox 1"/>
          <p:cNvSpPr txBox="1"/>
          <p:nvPr/>
        </p:nvSpPr>
        <p:spPr>
          <a:xfrm>
            <a:off x="2145627" y="5072914"/>
            <a:ext cx="5786497" cy="307777"/>
          </a:xfrm>
          <a:prstGeom prst="rect">
            <a:avLst/>
          </a:prstGeom>
          <a:noFill/>
        </p:spPr>
        <p:txBody>
          <a:bodyPr wrap="square" rtlCol="0">
            <a:spAutoFit/>
          </a:bodyPr>
          <a:lstStyle/>
          <a:p>
            <a:r>
              <a:rPr lang="en-GB" dirty="0"/>
              <a:t>We need glass jars (jam jar size) please to decorate for Christmas. </a:t>
            </a:r>
          </a:p>
        </p:txBody>
      </p:sp>
      <p:pic>
        <p:nvPicPr>
          <p:cNvPr id="3" name="Picture 2"/>
          <p:cNvPicPr>
            <a:picLocks noChangeAspect="1"/>
          </p:cNvPicPr>
          <p:nvPr/>
        </p:nvPicPr>
        <p:blipFill>
          <a:blip r:embed="rId5"/>
          <a:stretch>
            <a:fillRect/>
          </a:stretch>
        </p:blipFill>
        <p:spPr>
          <a:xfrm>
            <a:off x="1366620" y="4751592"/>
            <a:ext cx="779007" cy="783816"/>
          </a:xfrm>
          <a:prstGeom prst="ellipse">
            <a:avLst/>
          </a:prstGeom>
          <a:ln>
            <a:noFill/>
          </a:ln>
          <a:effectLst>
            <a:softEdge rad="112500"/>
          </a:effectLst>
        </p:spPr>
      </p:pic>
    </p:spTree>
    <p:extLst>
      <p:ext uri="{BB962C8B-B14F-4D97-AF65-F5344CB8AC3E}">
        <p14:creationId xmlns:p14="http://schemas.microsoft.com/office/powerpoint/2010/main" val="2706122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4" name="Google Shape;121;p16"/>
          <p:cNvSpPr txBox="1">
            <a:spLocks noGrp="1"/>
          </p:cNvSpPr>
          <p:nvPr>
            <p:ph type="body" idx="1"/>
          </p:nvPr>
        </p:nvSpPr>
        <p:spPr>
          <a:xfrm>
            <a:off x="129468" y="736703"/>
            <a:ext cx="8290632" cy="3789577"/>
          </a:xfrm>
          <a:prstGeom prst="rect">
            <a:avLst/>
          </a:prstGeom>
        </p:spPr>
        <p:txBody>
          <a:bodyPr spcFirstLastPara="1" wrap="square" lIns="91425" tIns="91425" rIns="91425" bIns="91425" anchor="t" anchorCtr="0">
            <a:noAutofit/>
          </a:bodyPr>
          <a:lstStyle/>
          <a:p>
            <a:pPr marL="152400" indent="0">
              <a:buNone/>
            </a:pPr>
            <a:r>
              <a:rPr lang="en-US" sz="1100" dirty="0">
                <a:solidFill>
                  <a:schemeClr val="tx1"/>
                </a:solidFill>
              </a:rPr>
              <a:t>At Trawden, we all aspire for our children to be happy, successful learners in order to reach their full potential and this is no different in Year 6. </a:t>
            </a:r>
          </a:p>
          <a:p>
            <a:pPr marL="152400" indent="0">
              <a:buNone/>
            </a:pPr>
            <a:r>
              <a:rPr lang="en-US" sz="1100" dirty="0">
                <a:solidFill>
                  <a:schemeClr val="tx1"/>
                </a:solidFill>
              </a:rPr>
              <a:t>In Year 6, we </a:t>
            </a:r>
            <a:r>
              <a:rPr lang="en-US" sz="1100" dirty="0" err="1">
                <a:solidFill>
                  <a:schemeClr val="tx1"/>
                </a:solidFill>
              </a:rPr>
              <a:t>personalise</a:t>
            </a:r>
            <a:r>
              <a:rPr lang="en-US" sz="1100" dirty="0">
                <a:solidFill>
                  <a:schemeClr val="tx1"/>
                </a:solidFill>
              </a:rPr>
              <a:t> the children’s learning as much as possible to enable them to make the best possible progress and will work with you as parents and </a:t>
            </a:r>
            <a:r>
              <a:rPr lang="en-US" sz="1100" dirty="0" err="1">
                <a:solidFill>
                  <a:schemeClr val="tx1"/>
                </a:solidFill>
              </a:rPr>
              <a:t>carers</a:t>
            </a:r>
            <a:r>
              <a:rPr lang="en-US" sz="1100" dirty="0">
                <a:solidFill>
                  <a:schemeClr val="tx1"/>
                </a:solidFill>
              </a:rPr>
              <a:t> to work on the areas where they need further </a:t>
            </a:r>
            <a:r>
              <a:rPr lang="en-US" sz="1100" dirty="0" err="1">
                <a:solidFill>
                  <a:schemeClr val="tx1"/>
                </a:solidFill>
              </a:rPr>
              <a:t>practise</a:t>
            </a:r>
            <a:r>
              <a:rPr lang="en-US" sz="1100" dirty="0">
                <a:solidFill>
                  <a:schemeClr val="tx1"/>
                </a:solidFill>
              </a:rPr>
              <a:t> and challenge. We help prepare them, not just for the SATs, but more importantly, their own learning journey and preparation for High School. We do this in many ways, including:</a:t>
            </a:r>
          </a:p>
          <a:p>
            <a:pPr marL="152400" indent="0">
              <a:buNone/>
            </a:pPr>
            <a:r>
              <a:rPr lang="en-US" sz="1100" dirty="0">
                <a:solidFill>
                  <a:schemeClr val="tx1"/>
                </a:solidFill>
              </a:rPr>
              <a:t>Developing their independence, roles and responsibilities.;</a:t>
            </a:r>
          </a:p>
          <a:p>
            <a:pPr marL="152400" indent="0">
              <a:buNone/>
            </a:pPr>
            <a:r>
              <a:rPr lang="en-US" sz="1100" dirty="0" err="1">
                <a:solidFill>
                  <a:schemeClr val="tx1"/>
                </a:solidFill>
              </a:rPr>
              <a:t>Personalised</a:t>
            </a:r>
            <a:r>
              <a:rPr lang="en-US" sz="1100" dirty="0">
                <a:solidFill>
                  <a:schemeClr val="tx1"/>
                </a:solidFill>
              </a:rPr>
              <a:t> learning;</a:t>
            </a:r>
          </a:p>
          <a:p>
            <a:pPr marL="152400" indent="0">
              <a:buNone/>
            </a:pPr>
            <a:r>
              <a:rPr lang="en-US" sz="1100" dirty="0">
                <a:solidFill>
                  <a:schemeClr val="tx1"/>
                </a:solidFill>
              </a:rPr>
              <a:t>Coaching sessions (with parents and </a:t>
            </a:r>
            <a:r>
              <a:rPr lang="en-US" sz="1100" dirty="0" err="1">
                <a:solidFill>
                  <a:schemeClr val="tx1"/>
                </a:solidFill>
              </a:rPr>
              <a:t>carers</a:t>
            </a:r>
            <a:r>
              <a:rPr lang="en-US" sz="1100" dirty="0">
                <a:solidFill>
                  <a:schemeClr val="tx1"/>
                </a:solidFill>
              </a:rPr>
              <a:t>);</a:t>
            </a:r>
          </a:p>
          <a:p>
            <a:pPr marL="152400" indent="0">
              <a:buNone/>
            </a:pPr>
            <a:r>
              <a:rPr lang="en-US" sz="1100" dirty="0">
                <a:solidFill>
                  <a:schemeClr val="tx1"/>
                </a:solidFill>
              </a:rPr>
              <a:t>After-school booster sessions;</a:t>
            </a:r>
          </a:p>
          <a:p>
            <a:pPr marL="152400" indent="0">
              <a:buNone/>
            </a:pPr>
            <a:r>
              <a:rPr lang="en-US" sz="1100" dirty="0">
                <a:solidFill>
                  <a:schemeClr val="tx1"/>
                </a:solidFill>
              </a:rPr>
              <a:t>Revision guides.</a:t>
            </a:r>
          </a:p>
          <a:p>
            <a:pPr marL="152400" indent="0">
              <a:buNone/>
            </a:pPr>
            <a:r>
              <a:rPr lang="en-US" sz="1100" dirty="0">
                <a:solidFill>
                  <a:schemeClr val="tx1"/>
                </a:solidFill>
              </a:rPr>
              <a:t>We hope that you will work with us to support your child so that they feel positive and prepared. If you have any queries or questions, please don’t hesitate to get in touch. </a:t>
            </a:r>
            <a:r>
              <a:rPr lang="en-US" sz="1100" dirty="0">
                <a:solidFill>
                  <a:schemeClr val="tx1"/>
                </a:solidFill>
                <a:hlinkClick r:id="rId3"/>
              </a:rPr>
              <a:t>cclark@Trawden.lancs.sch.uk</a:t>
            </a:r>
            <a:endParaRPr lang="en-US" sz="1100" dirty="0">
              <a:solidFill>
                <a:schemeClr val="tx1"/>
              </a:solidFill>
            </a:endParaRPr>
          </a:p>
          <a:p>
            <a:pPr marL="152400" indent="0">
              <a:buNone/>
            </a:pPr>
            <a:endParaRPr lang="en-US" dirty="0">
              <a:solidFill>
                <a:schemeClr val="tx1"/>
              </a:solidFill>
            </a:endParaRPr>
          </a:p>
          <a:p>
            <a:pPr marL="152400" indent="0">
              <a:buNone/>
            </a:pPr>
            <a:r>
              <a:rPr lang="en-US" sz="1100" dirty="0">
                <a:solidFill>
                  <a:schemeClr val="tx1"/>
                </a:solidFill>
              </a:rPr>
              <a:t>The KS2 SATs dates for next year are as follows:</a:t>
            </a:r>
          </a:p>
          <a:p>
            <a:pPr marL="152400" indent="0">
              <a:buNone/>
            </a:pPr>
            <a:r>
              <a:rPr lang="en-US" sz="1100" dirty="0">
                <a:solidFill>
                  <a:schemeClr val="tx1"/>
                </a:solidFill>
              </a:rPr>
              <a:t>Monday 13</a:t>
            </a:r>
            <a:r>
              <a:rPr lang="en-US" sz="1100" baseline="30000" dirty="0">
                <a:solidFill>
                  <a:schemeClr val="tx1"/>
                </a:solidFill>
              </a:rPr>
              <a:t>th</a:t>
            </a:r>
            <a:r>
              <a:rPr lang="en-US" sz="1100" dirty="0">
                <a:solidFill>
                  <a:schemeClr val="tx1"/>
                </a:solidFill>
              </a:rPr>
              <a:t> May 2024 Grammar and Punctuation (Paper 1); Spelling (Paper 2)</a:t>
            </a:r>
          </a:p>
          <a:p>
            <a:pPr marL="152400" indent="0">
              <a:buNone/>
            </a:pPr>
            <a:r>
              <a:rPr lang="en-US" sz="1100" dirty="0">
                <a:solidFill>
                  <a:schemeClr val="tx1"/>
                </a:solidFill>
              </a:rPr>
              <a:t>Tuesday 14</a:t>
            </a:r>
            <a:r>
              <a:rPr lang="en-US" sz="1100" baseline="30000" dirty="0">
                <a:solidFill>
                  <a:schemeClr val="tx1"/>
                </a:solidFill>
              </a:rPr>
              <a:t>th</a:t>
            </a:r>
            <a:r>
              <a:rPr lang="en-US" sz="1100" dirty="0">
                <a:solidFill>
                  <a:schemeClr val="tx1"/>
                </a:solidFill>
              </a:rPr>
              <a:t> May 2024 English Reading</a:t>
            </a:r>
          </a:p>
          <a:p>
            <a:pPr marL="152400" indent="0">
              <a:buNone/>
            </a:pPr>
            <a:r>
              <a:rPr lang="en-US" sz="1100" dirty="0">
                <a:solidFill>
                  <a:schemeClr val="tx1"/>
                </a:solidFill>
              </a:rPr>
              <a:t>Wednesday 15</a:t>
            </a:r>
            <a:r>
              <a:rPr lang="en-US" sz="1100" baseline="30000" dirty="0">
                <a:solidFill>
                  <a:schemeClr val="tx1"/>
                </a:solidFill>
              </a:rPr>
              <a:t>th</a:t>
            </a:r>
            <a:r>
              <a:rPr lang="en-US" sz="1100" dirty="0">
                <a:solidFill>
                  <a:schemeClr val="tx1"/>
                </a:solidFill>
              </a:rPr>
              <a:t> May 2024 </a:t>
            </a:r>
            <a:r>
              <a:rPr lang="en-US" sz="1100" dirty="0" err="1">
                <a:solidFill>
                  <a:schemeClr val="tx1"/>
                </a:solidFill>
              </a:rPr>
              <a:t>Maths</a:t>
            </a:r>
            <a:r>
              <a:rPr lang="en-US" sz="1100" dirty="0">
                <a:solidFill>
                  <a:schemeClr val="tx1"/>
                </a:solidFill>
              </a:rPr>
              <a:t> Arithmetic (Paper 1); </a:t>
            </a:r>
            <a:r>
              <a:rPr lang="en-US" sz="1100" dirty="0" err="1">
                <a:solidFill>
                  <a:schemeClr val="tx1"/>
                </a:solidFill>
              </a:rPr>
              <a:t>Maths</a:t>
            </a:r>
            <a:r>
              <a:rPr lang="en-US" sz="1100" dirty="0">
                <a:solidFill>
                  <a:schemeClr val="tx1"/>
                </a:solidFill>
              </a:rPr>
              <a:t> Reasoning (Paper 2)</a:t>
            </a:r>
          </a:p>
          <a:p>
            <a:pPr marL="152400" indent="0">
              <a:buNone/>
            </a:pPr>
            <a:r>
              <a:rPr lang="en-US" sz="1100" dirty="0">
                <a:solidFill>
                  <a:schemeClr val="tx1"/>
                </a:solidFill>
              </a:rPr>
              <a:t>Thursday 16</a:t>
            </a:r>
            <a:r>
              <a:rPr lang="en-US" sz="1100" baseline="30000" dirty="0">
                <a:solidFill>
                  <a:schemeClr val="tx1"/>
                </a:solidFill>
              </a:rPr>
              <a:t>th</a:t>
            </a:r>
            <a:r>
              <a:rPr lang="en-US" sz="1100" dirty="0">
                <a:solidFill>
                  <a:schemeClr val="tx1"/>
                </a:solidFill>
              </a:rPr>
              <a:t> May 2024 </a:t>
            </a:r>
            <a:r>
              <a:rPr lang="en-US" sz="1100" dirty="0" err="1">
                <a:solidFill>
                  <a:schemeClr val="tx1"/>
                </a:solidFill>
              </a:rPr>
              <a:t>Maths</a:t>
            </a:r>
            <a:r>
              <a:rPr lang="en-US" sz="1100" dirty="0">
                <a:solidFill>
                  <a:schemeClr val="tx1"/>
                </a:solidFill>
              </a:rPr>
              <a:t> Reasoning (Paper 3) </a:t>
            </a:r>
          </a:p>
          <a:p>
            <a:pPr marL="152400" indent="0">
              <a:buNone/>
            </a:pPr>
            <a:endParaRPr lang="en-US" dirty="0">
              <a:solidFill>
                <a:schemeClr val="tx1"/>
              </a:solidFill>
            </a:endParaRPr>
          </a:p>
        </p:txBody>
      </p:sp>
      <p:sp>
        <p:nvSpPr>
          <p:cNvPr id="6" name="Title 5"/>
          <p:cNvSpPr>
            <a:spLocks noGrp="1"/>
          </p:cNvSpPr>
          <p:nvPr>
            <p:ph type="title"/>
          </p:nvPr>
        </p:nvSpPr>
        <p:spPr/>
        <p:txBody>
          <a:bodyPr/>
          <a:lstStyle/>
          <a:p>
            <a:r>
              <a:rPr lang="en-GB" dirty="0"/>
              <a:t>National Year 6 SATs</a:t>
            </a:r>
          </a:p>
        </p:txBody>
      </p:sp>
    </p:spTree>
    <p:extLst>
      <p:ext uri="{BB962C8B-B14F-4D97-AF65-F5344CB8AC3E}">
        <p14:creationId xmlns:p14="http://schemas.microsoft.com/office/powerpoint/2010/main" val="3992027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2" name="Text Placeholder 1"/>
          <p:cNvSpPr>
            <a:spLocks noGrp="1"/>
          </p:cNvSpPr>
          <p:nvPr>
            <p:ph type="body" idx="1"/>
          </p:nvPr>
        </p:nvSpPr>
        <p:spPr>
          <a:xfrm>
            <a:off x="618937" y="1155802"/>
            <a:ext cx="7984575" cy="3182111"/>
          </a:xfrm>
        </p:spPr>
        <p:txBody>
          <a:bodyPr/>
          <a:lstStyle/>
          <a:p>
            <a:pPr marL="152400" indent="0">
              <a:buNone/>
            </a:pPr>
            <a:r>
              <a:rPr lang="en-GB" dirty="0"/>
              <a:t> </a:t>
            </a:r>
          </a:p>
          <a:p>
            <a:pPr marL="152400" indent="0">
              <a:buNone/>
            </a:pPr>
            <a:endParaRPr lang="en-GB" sz="2400" dirty="0"/>
          </a:p>
        </p:txBody>
      </p:sp>
      <p:sp>
        <p:nvSpPr>
          <p:cNvPr id="3" name="Title 2"/>
          <p:cNvSpPr>
            <a:spLocks noGrp="1"/>
          </p:cNvSpPr>
          <p:nvPr>
            <p:ph type="title"/>
          </p:nvPr>
        </p:nvSpPr>
        <p:spPr>
          <a:xfrm>
            <a:off x="416965" y="55219"/>
            <a:ext cx="8517773" cy="572700"/>
          </a:xfrm>
        </p:spPr>
        <p:txBody>
          <a:bodyPr/>
          <a:lstStyle/>
          <a:p>
            <a:r>
              <a:rPr lang="en-GB" sz="3200" dirty="0"/>
              <a:t>School Uniform</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6569" t="61821"/>
          <a:stretch/>
        </p:blipFill>
        <p:spPr>
          <a:xfrm>
            <a:off x="4416738" y="880150"/>
            <a:ext cx="3920729" cy="2301792"/>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6639" t="4154" b="39808"/>
          <a:stretch/>
        </p:blipFill>
        <p:spPr>
          <a:xfrm>
            <a:off x="567732" y="994780"/>
            <a:ext cx="3789150" cy="3267571"/>
          </a:xfrm>
          <a:prstGeom prst="rect">
            <a:avLst/>
          </a:prstGeom>
        </p:spPr>
      </p:pic>
    </p:spTree>
    <p:extLst>
      <p:ext uri="{BB962C8B-B14F-4D97-AF65-F5344CB8AC3E}">
        <p14:creationId xmlns:p14="http://schemas.microsoft.com/office/powerpoint/2010/main" val="6612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title"/>
          </p:nvPr>
        </p:nvSpPr>
        <p:spPr>
          <a:xfrm>
            <a:off x="0" y="21100"/>
            <a:ext cx="878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3200" dirty="0"/>
              <a:t>PE</a:t>
            </a:r>
            <a:endParaRPr sz="3200" dirty="0"/>
          </a:p>
        </p:txBody>
      </p:sp>
      <p:sp>
        <p:nvSpPr>
          <p:cNvPr id="121" name="Google Shape;121;p16"/>
          <p:cNvSpPr txBox="1">
            <a:spLocks noGrp="1"/>
          </p:cNvSpPr>
          <p:nvPr>
            <p:ph type="body" idx="1"/>
          </p:nvPr>
        </p:nvSpPr>
        <p:spPr>
          <a:xfrm>
            <a:off x="399483" y="593800"/>
            <a:ext cx="8503115" cy="2446603"/>
          </a:xfrm>
          <a:prstGeom prst="rect">
            <a:avLst/>
          </a:prstGeom>
        </p:spPr>
        <p:txBody>
          <a:bodyPr spcFirstLastPara="1" wrap="square" lIns="91425" tIns="91425" rIns="91425" bIns="91425" anchor="t" anchorCtr="0">
            <a:noAutofit/>
          </a:bodyPr>
          <a:lstStyle/>
          <a:p>
            <a:pPr marL="152400" indent="0">
              <a:buNone/>
            </a:pPr>
            <a:r>
              <a:rPr lang="en-GB" b="1" dirty="0"/>
              <a:t>All children MUST have their PE Kit in a draw string bag that is kept in school on their peg. It will be sent home to be washed and size checked each half term. </a:t>
            </a:r>
          </a:p>
          <a:p>
            <a:pPr marL="152400" indent="0">
              <a:buNone/>
            </a:pPr>
            <a:endParaRPr lang="en-GB" b="1" dirty="0"/>
          </a:p>
          <a:p>
            <a:pPr marL="152400" indent="0">
              <a:buNone/>
            </a:pPr>
            <a:r>
              <a:rPr lang="en-GB" b="1" u="sng" dirty="0"/>
              <a:t>P.E. Kit </a:t>
            </a:r>
          </a:p>
          <a:p>
            <a:pPr marL="152400" indent="0">
              <a:buNone/>
            </a:pPr>
            <a:endParaRPr lang="en-GB" dirty="0"/>
          </a:p>
          <a:p>
            <a:pPr marL="152400" indent="0">
              <a:lnSpc>
                <a:spcPct val="150000"/>
              </a:lnSpc>
              <a:buNone/>
            </a:pPr>
            <a:r>
              <a:rPr lang="en-GB" b="1" dirty="0"/>
              <a:t>white</a:t>
            </a:r>
            <a:r>
              <a:rPr lang="en-GB" dirty="0"/>
              <a:t> round neck t-shirt</a:t>
            </a:r>
          </a:p>
          <a:p>
            <a:pPr marL="152400" indent="0">
              <a:lnSpc>
                <a:spcPct val="150000"/>
              </a:lnSpc>
              <a:buNone/>
            </a:pPr>
            <a:r>
              <a:rPr lang="en-GB" b="1" dirty="0"/>
              <a:t>black</a:t>
            </a:r>
            <a:r>
              <a:rPr lang="en-GB" dirty="0"/>
              <a:t> shorts</a:t>
            </a:r>
            <a:br>
              <a:rPr lang="en-GB" dirty="0"/>
            </a:br>
            <a:r>
              <a:rPr lang="en-GB" b="1" dirty="0"/>
              <a:t>black</a:t>
            </a:r>
            <a:r>
              <a:rPr lang="en-GB" dirty="0"/>
              <a:t> pumps (indoor)</a:t>
            </a:r>
            <a:br>
              <a:rPr lang="en-GB" dirty="0"/>
            </a:br>
            <a:r>
              <a:rPr lang="en-GB" b="1" dirty="0"/>
              <a:t>plain black</a:t>
            </a:r>
            <a:r>
              <a:rPr lang="en-GB" dirty="0"/>
              <a:t> or </a:t>
            </a:r>
            <a:r>
              <a:rPr lang="en-GB" b="1" dirty="0"/>
              <a:t>white</a:t>
            </a:r>
            <a:r>
              <a:rPr lang="en-GB" dirty="0"/>
              <a:t> trainers (outdoor) - these may be brought in each week                                                                                     </a:t>
            </a:r>
          </a:p>
          <a:p>
            <a:pPr marL="152400" indent="0">
              <a:lnSpc>
                <a:spcPct val="150000"/>
              </a:lnSpc>
              <a:buNone/>
            </a:pPr>
            <a:r>
              <a:rPr lang="en-GB" b="1" dirty="0"/>
              <a:t>plain black </a:t>
            </a:r>
            <a:r>
              <a:rPr lang="en-GB" dirty="0"/>
              <a:t>tracksuit bottoms / leggings (outdoor)                                                                     </a:t>
            </a:r>
          </a:p>
          <a:p>
            <a:pPr marL="152400" indent="0">
              <a:lnSpc>
                <a:spcPct val="150000"/>
              </a:lnSpc>
              <a:buNone/>
            </a:pPr>
            <a:r>
              <a:rPr lang="en-GB" dirty="0"/>
              <a:t> * </a:t>
            </a:r>
            <a:r>
              <a:rPr lang="en-GB" b="1" dirty="0"/>
              <a:t>plain black </a:t>
            </a:r>
            <a:r>
              <a:rPr lang="en-GB" dirty="0"/>
              <a:t>tracksuit top (outdoor)</a:t>
            </a:r>
          </a:p>
          <a:p>
            <a:pPr marL="152400" indent="0">
              <a:lnSpc>
                <a:spcPct val="150000"/>
              </a:lnSpc>
              <a:buNone/>
            </a:pPr>
            <a:r>
              <a:rPr lang="en-GB" dirty="0"/>
              <a:t>drawstring pump bag </a:t>
            </a:r>
          </a:p>
          <a:p>
            <a:pPr marL="152400" indent="0">
              <a:lnSpc>
                <a:spcPct val="150000"/>
              </a:lnSpc>
              <a:buNone/>
            </a:pPr>
            <a:r>
              <a:rPr lang="en-GB" dirty="0"/>
              <a:t>* = optional </a:t>
            </a:r>
          </a:p>
          <a:p>
            <a:pPr>
              <a:lnSpc>
                <a:spcPct val="150000"/>
              </a:lnSpc>
              <a:buFont typeface="Arial" panose="020B0604020202020204" pitchFamily="34" charset="0"/>
              <a:buChar char="•"/>
            </a:pPr>
            <a:endParaRPr lang="en-GB" dirty="0"/>
          </a:p>
          <a:p>
            <a:r>
              <a:rPr lang="en-GB" b="1" dirty="0"/>
              <a:t>Note- </a:t>
            </a:r>
            <a:r>
              <a:rPr lang="en-GB" dirty="0"/>
              <a:t>watches and earrings must be removed for PE and long hair must be tied back  </a:t>
            </a:r>
          </a:p>
          <a:p>
            <a:pPr>
              <a:lnSpc>
                <a:spcPct val="150000"/>
              </a:lnSpc>
              <a:buFont typeface="Arial" panose="020B0604020202020204" pitchFamily="34" charset="0"/>
              <a:buChar char="•"/>
            </a:pPr>
            <a:endParaRPr lang="en-GB" dirty="0"/>
          </a:p>
          <a:p>
            <a:pPr marL="152400" indent="0">
              <a:buNone/>
            </a:pPr>
            <a:r>
              <a:rPr lang="en-GB" dirty="0"/>
              <a:t> </a:t>
            </a:r>
          </a:p>
          <a:p>
            <a:pPr marL="152400" indent="0" algn="just">
              <a:buNone/>
            </a:pPr>
            <a:endParaRPr lang="en-GB" sz="2000" dirty="0"/>
          </a:p>
          <a:p>
            <a:pPr marL="152400" indent="0" algn="just">
              <a:buNone/>
            </a:pPr>
            <a:endParaRPr lang="en-GB" sz="2000" dirty="0"/>
          </a:p>
          <a:p>
            <a:pPr marL="152400" indent="0" algn="just">
              <a:buNone/>
            </a:pPr>
            <a:endParaRPr lang="en-GB" sz="2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4487" y="1166500"/>
            <a:ext cx="2307079" cy="1591330"/>
          </a:xfrm>
          <a:prstGeom prst="rect">
            <a:avLst/>
          </a:prstGeom>
        </p:spPr>
      </p:pic>
    </p:spTree>
    <p:extLst>
      <p:ext uri="{BB962C8B-B14F-4D97-AF65-F5344CB8AC3E}">
        <p14:creationId xmlns:p14="http://schemas.microsoft.com/office/powerpoint/2010/main" val="2568417638"/>
      </p:ext>
    </p:extLst>
  </p:cSld>
  <p:clrMapOvr>
    <a:masterClrMapping/>
  </p:clrMapOvr>
</p:sld>
</file>

<file path=ppt/theme/theme1.xml><?xml version="1.0" encoding="utf-8"?>
<a:theme xmlns:a="http://schemas.openxmlformats.org/drawingml/2006/main" name="Rainforests of the World Infographics by Slidesgo">
  <a:themeElements>
    <a:clrScheme name="Simple Light">
      <a:dk1>
        <a:srgbClr val="122D2D"/>
      </a:dk1>
      <a:lt1>
        <a:srgbClr val="FFFFFF"/>
      </a:lt1>
      <a:dk2>
        <a:srgbClr val="F8F9E6"/>
      </a:dk2>
      <a:lt2>
        <a:srgbClr val="E9EFB7"/>
      </a:lt2>
      <a:accent1>
        <a:srgbClr val="C8D7A4"/>
      </a:accent1>
      <a:accent2>
        <a:srgbClr val="71936F"/>
      </a:accent2>
      <a:accent3>
        <a:srgbClr val="849238"/>
      </a:accent3>
      <a:accent4>
        <a:srgbClr val="3F6B3D"/>
      </a:accent4>
      <a:accent5>
        <a:srgbClr val="FFFFFF"/>
      </a:accent5>
      <a:accent6>
        <a:srgbClr val="FFFFFF"/>
      </a:accent6>
      <a:hlink>
        <a:srgbClr val="122D2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972</TotalTime>
  <Words>885</Words>
  <Application>Microsoft Office PowerPoint</Application>
  <PresentationFormat>On-screen Show (16:9)</PresentationFormat>
  <Paragraphs>93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Cabin</vt:lpstr>
      <vt:lpstr>Gorditas</vt:lpstr>
      <vt:lpstr>Rainforests of the World Infographics by Slidesgo</vt:lpstr>
      <vt:lpstr>Year 6 Autumn Letter 2023</vt:lpstr>
      <vt:lpstr>Timetable</vt:lpstr>
      <vt:lpstr>Our Learning this half term</vt:lpstr>
      <vt:lpstr>National Year 6 SATs</vt:lpstr>
      <vt:lpstr>School Uniform</vt:lpstr>
      <vt:lpstr>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Trawden Forest Primary School</dc:title>
  <dc:creator>Mr Loynds</dc:creator>
  <cp:lastModifiedBy>Clark, Clair</cp:lastModifiedBy>
  <cp:revision>88</cp:revision>
  <dcterms:modified xsi:type="dcterms:W3CDTF">2023-11-06T18:29:21Z</dcterms:modified>
</cp:coreProperties>
</file>