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D668B-5840-4C39-8F61-8F3606C49104}" v="124" dt="2023-08-30T14:50:57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6330-4657-44C3-8B75-DD8C2DB7DC79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54413-A232-4580-B12C-E8F0FA13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0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3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3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0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0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8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9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9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5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snowflakes&#10;&#10;Description automatically generated">
            <a:extLst>
              <a:ext uri="{FF2B5EF4-FFF2-40B4-BE49-F238E27FC236}">
                <a16:creationId xmlns:a16="http://schemas.microsoft.com/office/drawing/2014/main" id="{826421B3-10FC-A7CA-921B-E0844F2F5B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499" y="-1035360"/>
            <a:ext cx="11046814" cy="8233935"/>
          </a:xfrm>
          <a:prstGeom prst="rect">
            <a:avLst/>
          </a:prstGeom>
          <a:noFill/>
        </p:spPr>
      </p:pic>
      <p:pic>
        <p:nvPicPr>
          <p:cNvPr id="25" name="Picture 24" descr="A blue box with a red bow and chocolates&#10;&#10;Description automatically generated">
            <a:extLst>
              <a:ext uri="{FF2B5EF4-FFF2-40B4-BE49-F238E27FC236}">
                <a16:creationId xmlns:a16="http://schemas.microsoft.com/office/drawing/2014/main" id="{79749642-1170-5570-68AF-D8B55B747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44" y="5545223"/>
            <a:ext cx="754870" cy="589742"/>
          </a:xfrm>
          <a:prstGeom prst="rect">
            <a:avLst/>
          </a:prstGeom>
        </p:spPr>
      </p:pic>
      <p:pic>
        <p:nvPicPr>
          <p:cNvPr id="23" name="Picture 22" descr="A yellow box with a red bow&#10;&#10;Description automatically generated">
            <a:extLst>
              <a:ext uri="{FF2B5EF4-FFF2-40B4-BE49-F238E27FC236}">
                <a16:creationId xmlns:a16="http://schemas.microsoft.com/office/drawing/2014/main" id="{72BD11A9-6A71-FCAD-6291-4D869D89A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28" y="5482075"/>
            <a:ext cx="682382" cy="786183"/>
          </a:xfrm>
          <a:prstGeom prst="rect">
            <a:avLst/>
          </a:prstGeom>
        </p:spPr>
      </p:pic>
      <p:pic>
        <p:nvPicPr>
          <p:cNvPr id="21" name="Picture 20" descr="A blue box with a silver ribbon&#10;&#10;Description automatically generated">
            <a:extLst>
              <a:ext uri="{FF2B5EF4-FFF2-40B4-BE49-F238E27FC236}">
                <a16:creationId xmlns:a16="http://schemas.microsoft.com/office/drawing/2014/main" id="{F5D217D6-DEAF-E3D8-EE58-CB6256DA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17" y="5307913"/>
            <a:ext cx="912949" cy="953938"/>
          </a:xfrm>
          <a:prstGeom prst="rect">
            <a:avLst/>
          </a:prstGeom>
        </p:spPr>
      </p:pic>
      <p:pic>
        <p:nvPicPr>
          <p:cNvPr id="19" name="Picture 18" descr="A christmas tree with presents&#10;&#10;Description automatically generated">
            <a:extLst>
              <a:ext uri="{FF2B5EF4-FFF2-40B4-BE49-F238E27FC236}">
                <a16:creationId xmlns:a16="http://schemas.microsoft.com/office/drawing/2014/main" id="{DC458EDE-8015-9465-EE7C-5EF330460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69" y="3504713"/>
            <a:ext cx="1940767" cy="2757138"/>
          </a:xfrm>
          <a:prstGeom prst="rect">
            <a:avLst/>
          </a:prstGeom>
        </p:spPr>
      </p:pic>
      <p:pic>
        <p:nvPicPr>
          <p:cNvPr id="5" name="Picture 4" descr="A group of cartoon characters">
            <a:extLst>
              <a:ext uri="{FF2B5EF4-FFF2-40B4-BE49-F238E27FC236}">
                <a16:creationId xmlns:a16="http://schemas.microsoft.com/office/drawing/2014/main" id="{A9E66D94-CBBD-207E-9108-C2831CAE5F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4" b="54684"/>
          <a:stretch/>
        </p:blipFill>
        <p:spPr>
          <a:xfrm>
            <a:off x="2261285" y="5274420"/>
            <a:ext cx="592089" cy="987431"/>
          </a:xfrm>
          <a:prstGeom prst="rect">
            <a:avLst/>
          </a:prstGeom>
        </p:spPr>
      </p:pic>
      <p:pic>
        <p:nvPicPr>
          <p:cNvPr id="7" name="Picture 6" descr="A group of cartoon characters">
            <a:extLst>
              <a:ext uri="{FF2B5EF4-FFF2-40B4-BE49-F238E27FC236}">
                <a16:creationId xmlns:a16="http://schemas.microsoft.com/office/drawing/2014/main" id="{BDA7CE46-8FA8-60C2-7843-75C7098ABC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4" t="-661" r="37823" b="50000"/>
          <a:stretch/>
        </p:blipFill>
        <p:spPr>
          <a:xfrm>
            <a:off x="4796156" y="5274420"/>
            <a:ext cx="781144" cy="1234734"/>
          </a:xfrm>
          <a:prstGeom prst="rect">
            <a:avLst/>
          </a:prstGeom>
        </p:spPr>
      </p:pic>
      <p:pic>
        <p:nvPicPr>
          <p:cNvPr id="9" name="Picture 8" descr="A group of cartoon characters&#10;&#10;Description automatically generated">
            <a:extLst>
              <a:ext uri="{FF2B5EF4-FFF2-40B4-BE49-F238E27FC236}">
                <a16:creationId xmlns:a16="http://schemas.microsoft.com/office/drawing/2014/main" id="{E8BC838A-DB18-F4B6-FD6E-AA3BD7F7EC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r="55118" b="52586"/>
          <a:stretch/>
        </p:blipFill>
        <p:spPr>
          <a:xfrm>
            <a:off x="3606524" y="4635675"/>
            <a:ext cx="686610" cy="1072825"/>
          </a:xfrm>
          <a:prstGeom prst="rect">
            <a:avLst/>
          </a:prstGeom>
        </p:spPr>
      </p:pic>
      <p:pic>
        <p:nvPicPr>
          <p:cNvPr id="11" name="Picture 10" descr="A group of cartoon characters&#10;&#10;Description automatically generated">
            <a:extLst>
              <a:ext uri="{FF2B5EF4-FFF2-40B4-BE49-F238E27FC236}">
                <a16:creationId xmlns:a16="http://schemas.microsoft.com/office/drawing/2014/main" id="{E9FCD83E-D6E5-DEDE-82E1-5BD4DEC72F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0" t="341" r="25212" b="52245"/>
          <a:stretch/>
        </p:blipFill>
        <p:spPr>
          <a:xfrm>
            <a:off x="9155224" y="5365662"/>
            <a:ext cx="594104" cy="1143492"/>
          </a:xfrm>
          <a:prstGeom prst="rect">
            <a:avLst/>
          </a:prstGeom>
        </p:spPr>
      </p:pic>
      <p:pic>
        <p:nvPicPr>
          <p:cNvPr id="27" name="Picture 26" descr="A red box with a white ribbon&#10;&#10;Description automatically generated">
            <a:extLst>
              <a:ext uri="{FF2B5EF4-FFF2-40B4-BE49-F238E27FC236}">
                <a16:creationId xmlns:a16="http://schemas.microsoft.com/office/drawing/2014/main" id="{BA9129B6-63CC-4D9A-EE5B-6C7596CD6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28" y="5236003"/>
            <a:ext cx="1046225" cy="1149500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1891D204-BD1B-E82D-373B-D351AE4F7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25325" r="46290" b="47066"/>
          <a:stretch/>
        </p:blipFill>
        <p:spPr>
          <a:xfrm>
            <a:off x="4796156" y="4959626"/>
            <a:ext cx="5120159" cy="1831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D8D07B-7AA6-D93E-62A0-BDDC9EE81F48}"/>
              </a:ext>
            </a:extLst>
          </p:cNvPr>
          <p:cNvSpPr txBox="1"/>
          <p:nvPr/>
        </p:nvSpPr>
        <p:spPr>
          <a:xfrm>
            <a:off x="1921165" y="599000"/>
            <a:ext cx="587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Christmas Lunch Menu</a:t>
            </a:r>
          </a:p>
        </p:txBody>
      </p:sp>
      <p:pic>
        <p:nvPicPr>
          <p:cNvPr id="16" name="Picture 15" descr="A screenshot of a video game">
            <a:extLst>
              <a:ext uri="{FF2B5EF4-FFF2-40B4-BE49-F238E27FC236}">
                <a16:creationId xmlns:a16="http://schemas.microsoft.com/office/drawing/2014/main" id="{A75A7293-FDE0-F728-9606-88EF98557F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1" b="74810"/>
          <a:stretch/>
        </p:blipFill>
        <p:spPr>
          <a:xfrm>
            <a:off x="80744" y="5051360"/>
            <a:ext cx="4953172" cy="1680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012EBA-0706-F0DF-52CA-8E799B9CF8BE}"/>
              </a:ext>
            </a:extLst>
          </p:cNvPr>
          <p:cNvSpPr txBox="1"/>
          <p:nvPr/>
        </p:nvSpPr>
        <p:spPr>
          <a:xfrm>
            <a:off x="2261285" y="1370035"/>
            <a:ext cx="5303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Roast Turkey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Served with Roast Potatoes, Sausage, Stuffing &amp; Gravy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***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Christmas Vegetable Wellington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Served with Roast Potatoes, Sausage, Stuffing &amp; Gravy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***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Brussel Sprouts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Carrots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***</a:t>
            </a:r>
          </a:p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Chocolate Frosted Christmas Cake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9" name="Picture 28" descr="A red bow with berries and leaves&#10;&#10;Description automatically generated">
            <a:extLst>
              <a:ext uri="{FF2B5EF4-FFF2-40B4-BE49-F238E27FC236}">
                <a16:creationId xmlns:a16="http://schemas.microsoft.com/office/drawing/2014/main" id="{C74551C0-95EB-28C4-40D1-786DBF7723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54" y="158189"/>
            <a:ext cx="655724" cy="546095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D40959A-6FCA-66E9-BB06-4D1006472D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3" y="6078519"/>
            <a:ext cx="1084020" cy="4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3155e-21a4-4b1e-a7df-22ad4d040e7d">
      <Terms xmlns="http://schemas.microsoft.com/office/infopath/2007/PartnerControls"/>
    </lcf76f155ced4ddcb4097134ff3c332f>
    <TaxCatchAll xmlns="3fb6669d-47a8-49bc-93c1-f2d0606863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C17DB7C97B540AFC182F10FF85DD2" ma:contentTypeVersion="16" ma:contentTypeDescription="Create a new document." ma:contentTypeScope="" ma:versionID="637bf2029cdb120e8889cd77f998b0e9">
  <xsd:schema xmlns:xsd="http://www.w3.org/2001/XMLSchema" xmlns:xs="http://www.w3.org/2001/XMLSchema" xmlns:p="http://schemas.microsoft.com/office/2006/metadata/properties" xmlns:ns2="2cf3155e-21a4-4b1e-a7df-22ad4d040e7d" xmlns:ns3="3fb6669d-47a8-49bc-93c1-f2d06068632e" targetNamespace="http://schemas.microsoft.com/office/2006/metadata/properties" ma:root="true" ma:fieldsID="7e9641ef0fae2edc0d04aa6f872d9203" ns2:_="" ns3:_="">
    <xsd:import namespace="2cf3155e-21a4-4b1e-a7df-22ad4d040e7d"/>
    <xsd:import namespace="3fb6669d-47a8-49bc-93c1-f2d060686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3155e-21a4-4b1e-a7df-22ad4d04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6669d-47a8-49bc-93c1-f2d06068632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99c1381-93bf-4f5c-96f1-952d0c141300}" ma:internalName="TaxCatchAll" ma:showField="CatchAllData" ma:web="3fb6669d-47a8-49bc-93c1-f2d060686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96F46-C0A7-42E9-BB68-0A61682590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6D776-0039-467A-A2E6-FB0574FF9113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3.xml><?xml version="1.0" encoding="utf-8"?>
<ds:datastoreItem xmlns:ds="http://schemas.openxmlformats.org/officeDocument/2006/customXml" ds:itemID="{2E8127FD-83BB-4761-B858-11CB085A8CD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83</TotalTime>
  <Words>38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Norlin</dc:creator>
  <cp:lastModifiedBy>Gillian Lacey</cp:lastModifiedBy>
  <cp:revision>4</cp:revision>
  <dcterms:created xsi:type="dcterms:W3CDTF">2023-08-30T13:26:52Z</dcterms:created>
  <dcterms:modified xsi:type="dcterms:W3CDTF">2024-09-29T16:26:48Z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0x010100508C17DB7C97B540AFC182F10FF85DD2</vt:lpwstr>
  </property>
  <property fmtid="{D5CDD505-2E9C-101B-9397-08002B2CF9AE}" pid="3" name="MediaServiceImageTags">
    <vt:lpwstr/>
  </property>
</Properties>
</file>