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ian Lacey" userId="503abc19-7250-42b8-8e5b-0fdf4b1a9d02" providerId="ADAL" clId="{82279FE6-0139-4A0A-98FF-94A41B9F0256}"/>
    <pc:docChg chg="undo custSel modSld">
      <pc:chgData name="Gillian Lacey" userId="503abc19-7250-42b8-8e5b-0fdf4b1a9d02" providerId="ADAL" clId="{82279FE6-0139-4A0A-98FF-94A41B9F0256}" dt="2023-09-06T20:12:51.080" v="152" actId="20577"/>
      <pc:docMkLst>
        <pc:docMk/>
      </pc:docMkLst>
      <pc:sldChg chg="modSp mod">
        <pc:chgData name="Gillian Lacey" userId="503abc19-7250-42b8-8e5b-0fdf4b1a9d02" providerId="ADAL" clId="{82279FE6-0139-4A0A-98FF-94A41B9F0256}" dt="2023-09-06T20:12:51.080" v="152" actId="20577"/>
        <pc:sldMkLst>
          <pc:docMk/>
          <pc:sldMk cId="749618435" sldId="257"/>
        </pc:sldMkLst>
        <pc:spChg chg="mod">
          <ac:chgData name="Gillian Lacey" userId="503abc19-7250-42b8-8e5b-0fdf4b1a9d02" providerId="ADAL" clId="{82279FE6-0139-4A0A-98FF-94A41B9F0256}" dt="2023-09-06T20:12:51.080" v="152" actId="20577"/>
          <ac:spMkLst>
            <pc:docMk/>
            <pc:sldMk cId="749618435" sldId="257"/>
            <ac:spMk id="2" creationId="{284E4620-142B-457C-965D-D1DD7E4176AC}"/>
          </ac:spMkLst>
        </pc:spChg>
        <pc:spChg chg="mod">
          <ac:chgData name="Gillian Lacey" userId="503abc19-7250-42b8-8e5b-0fdf4b1a9d02" providerId="ADAL" clId="{82279FE6-0139-4A0A-98FF-94A41B9F0256}" dt="2023-09-06T20:12:39.385" v="150" actId="255"/>
          <ac:spMkLst>
            <pc:docMk/>
            <pc:sldMk cId="749618435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6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8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9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4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7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0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2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68D52-9403-4692-A8CC-BCD7BBFE42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FEC29-C290-44E3-BB46-B5C8F3D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9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8685" y="198097"/>
            <a:ext cx="92452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American Diners Day </a:t>
            </a:r>
          </a:p>
          <a:p>
            <a:pPr algn="ctr"/>
            <a:r>
              <a:rPr lang="en-US" sz="4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en-US" sz="4800" b="1" baseline="30000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</a:t>
            </a:r>
            <a:r>
              <a:rPr lang="en-US" sz="4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October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4E4620-142B-457C-965D-D1DD7E4176AC}"/>
              </a:ext>
            </a:extLst>
          </p:cNvPr>
          <p:cNvSpPr txBox="1"/>
          <p:nvPr/>
        </p:nvSpPr>
        <p:spPr>
          <a:xfrm>
            <a:off x="2399071" y="1622323"/>
            <a:ext cx="7394285" cy="542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Beef Burger served in a Seeded Bun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***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Quorn Burger served in a Seeded Bun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 ***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Potato Wedges,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Baked Beans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UD Digi Kyokasho NK-B" panose="02020700000000000000" pitchFamily="18" charset="-128"/>
                <a:cs typeface="Calibri" panose="020F0502020204030204" pitchFamily="34" charset="0"/>
              </a:rPr>
              <a:t> Coleslaw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dirty="0"/>
              <a:t>***</a:t>
            </a:r>
          </a:p>
          <a:p>
            <a:pPr algn="ctr"/>
            <a:r>
              <a:rPr lang="en-GB" sz="2400" dirty="0"/>
              <a:t>American Soft Bake Chocolate Cookie</a:t>
            </a:r>
          </a:p>
          <a:p>
            <a:pPr algn="ctr"/>
            <a:r>
              <a:rPr lang="en-GB" sz="2400" dirty="0"/>
              <a:t>Served with Ice Cream </a:t>
            </a:r>
          </a:p>
          <a:p>
            <a:pPr algn="ctr"/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961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 Robin</dc:creator>
  <cp:lastModifiedBy>Gillian Lacey</cp:lastModifiedBy>
  <cp:revision>8</cp:revision>
  <dcterms:created xsi:type="dcterms:W3CDTF">2021-03-19T12:41:04Z</dcterms:created>
  <dcterms:modified xsi:type="dcterms:W3CDTF">2023-09-06T20:12:59Z</dcterms:modified>
</cp:coreProperties>
</file>