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4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11CCA-C97F-4772-BA9A-D9662A458D74}" v="1" dt="2023-02-15T15:34:05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106" d="100"/>
          <a:sy n="106" d="100"/>
        </p:scale>
        <p:origin x="270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Lacey" userId="503abc19-7250-42b8-8e5b-0fdf4b1a9d02" providerId="ADAL" clId="{C0411CCA-C97F-4772-BA9A-D9662A458D74}"/>
    <pc:docChg chg="modSld">
      <pc:chgData name="Gillian Lacey" userId="503abc19-7250-42b8-8e5b-0fdf4b1a9d02" providerId="ADAL" clId="{C0411CCA-C97F-4772-BA9A-D9662A458D74}" dt="2023-02-15T15:33:49.841" v="6" actId="20577"/>
      <pc:docMkLst>
        <pc:docMk/>
      </pc:docMkLst>
      <pc:sldChg chg="modSp mod">
        <pc:chgData name="Gillian Lacey" userId="503abc19-7250-42b8-8e5b-0fdf4b1a9d02" providerId="ADAL" clId="{C0411CCA-C97F-4772-BA9A-D9662A458D74}" dt="2023-02-15T15:33:49.841" v="6" actId="20577"/>
        <pc:sldMkLst>
          <pc:docMk/>
          <pc:sldMk cId="1956944138" sldId="274"/>
        </pc:sldMkLst>
        <pc:spChg chg="mod">
          <ac:chgData name="Gillian Lacey" userId="503abc19-7250-42b8-8e5b-0fdf4b1a9d02" providerId="ADAL" clId="{C0411CCA-C97F-4772-BA9A-D9662A458D74}" dt="2023-02-15T15:33:49.841" v="6" actId="20577"/>
          <ac:spMkLst>
            <pc:docMk/>
            <pc:sldMk cId="1956944138" sldId="274"/>
            <ac:spMk id="22" creationId="{DA1909BE-0641-2A22-033C-35E2E195F4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treemap chart&#10;&#10;Description automatically generated">
            <a:extLst>
              <a:ext uri="{FF2B5EF4-FFF2-40B4-BE49-F238E27FC236}">
                <a16:creationId xmlns:a16="http://schemas.microsoft.com/office/drawing/2014/main" id="{DC6214DE-5F9F-5B39-9073-1AD21E684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0"/>
            <a:ext cx="9905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467197" y="639949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82EB3-1E36-8C6A-4591-B45BE21148DA}"/>
              </a:ext>
            </a:extLst>
          </p:cNvPr>
          <p:cNvSpPr txBox="1"/>
          <p:nvPr/>
        </p:nvSpPr>
        <p:spPr>
          <a:xfrm>
            <a:off x="1467197" y="101563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E04FD-A0DE-3B88-B28E-BFCD10B179A4}"/>
              </a:ext>
            </a:extLst>
          </p:cNvPr>
          <p:cNvSpPr txBox="1"/>
          <p:nvPr/>
        </p:nvSpPr>
        <p:spPr>
          <a:xfrm>
            <a:off x="1439194" y="1387056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D66A0-4F2F-86EE-62DC-3D8B5C5B0E18}"/>
              </a:ext>
            </a:extLst>
          </p:cNvPr>
          <p:cNvSpPr txBox="1"/>
          <p:nvPr/>
        </p:nvSpPr>
        <p:spPr>
          <a:xfrm>
            <a:off x="1467197" y="1758481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ABF07-F1FF-3E32-52C7-ADCCEA6DE892}"/>
              </a:ext>
            </a:extLst>
          </p:cNvPr>
          <p:cNvSpPr txBox="1"/>
          <p:nvPr/>
        </p:nvSpPr>
        <p:spPr>
          <a:xfrm>
            <a:off x="2420459" y="639949"/>
            <a:ext cx="137845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&amp; Tomato Pizza with Wedges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857587-10B2-3C24-5EFE-96E8A0146714}"/>
              </a:ext>
            </a:extLst>
          </p:cNvPr>
          <p:cNvSpPr txBox="1"/>
          <p:nvPr/>
        </p:nvSpPr>
        <p:spPr>
          <a:xfrm>
            <a:off x="2413209" y="972754"/>
            <a:ext cx="144611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Crunchy Topped Vegetable Bake with New Potatoes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19C654-E43A-08BD-4771-348CE301FFFC}"/>
              </a:ext>
            </a:extLst>
          </p:cNvPr>
          <p:cNvSpPr txBox="1"/>
          <p:nvPr/>
        </p:nvSpPr>
        <p:spPr>
          <a:xfrm>
            <a:off x="2667918" y="1426202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Mixed Salad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Coleslaw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B87E0-9152-E4F8-385B-CC857421E597}"/>
              </a:ext>
            </a:extLst>
          </p:cNvPr>
          <p:cNvSpPr txBox="1"/>
          <p:nvPr/>
        </p:nvSpPr>
        <p:spPr>
          <a:xfrm>
            <a:off x="2333175" y="1736585"/>
            <a:ext cx="1562481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Syrup Snap Biscuit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BA69E-F074-F8A6-7680-9C585AB5C0D9}"/>
              </a:ext>
            </a:extLst>
          </p:cNvPr>
          <p:cNvSpPr txBox="1"/>
          <p:nvPr/>
        </p:nvSpPr>
        <p:spPr>
          <a:xfrm>
            <a:off x="3877748" y="989155"/>
            <a:ext cx="133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Wholemeal Vegetable Pasta Bake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4A9AA-19C4-7575-ECC5-3035003608D3}"/>
              </a:ext>
            </a:extLst>
          </p:cNvPr>
          <p:cNvSpPr txBox="1"/>
          <p:nvPr/>
        </p:nvSpPr>
        <p:spPr>
          <a:xfrm>
            <a:off x="3859115" y="1427974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Sliced Carrots and Cucumber Sticks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955885-B382-C2A8-3E76-779F74740DA9}"/>
              </a:ext>
            </a:extLst>
          </p:cNvPr>
          <p:cNvSpPr txBox="1"/>
          <p:nvPr/>
        </p:nvSpPr>
        <p:spPr>
          <a:xfrm>
            <a:off x="3732647" y="17203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Fruit Jelly with Mandarins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52C4CD-4A36-CD1B-4F2C-133F1AD3299A}"/>
              </a:ext>
            </a:extLst>
          </p:cNvPr>
          <p:cNvSpPr txBox="1"/>
          <p:nvPr/>
        </p:nvSpPr>
        <p:spPr>
          <a:xfrm>
            <a:off x="3947126" y="632254"/>
            <a:ext cx="122529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Beef Lasagne with Garlic Bread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74F507-109E-D926-C681-D2181C1E25DE}"/>
              </a:ext>
            </a:extLst>
          </p:cNvPr>
          <p:cNvSpPr txBox="1"/>
          <p:nvPr/>
        </p:nvSpPr>
        <p:spPr>
          <a:xfrm>
            <a:off x="5378077" y="531536"/>
            <a:ext cx="126466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 Chicken with Stuffing,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Potatoes &amp; Gravy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4EEC18-3125-20CD-33E9-31E4EE665666}"/>
              </a:ext>
            </a:extLst>
          </p:cNvPr>
          <p:cNvSpPr txBox="1"/>
          <p:nvPr/>
        </p:nvSpPr>
        <p:spPr>
          <a:xfrm>
            <a:off x="5311475" y="982598"/>
            <a:ext cx="133200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Sweet Potato and Spinach Flan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with Roast Potatoes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A00D1D-A9C1-A837-EDAE-E65F4CCC354C}"/>
              </a:ext>
            </a:extLst>
          </p:cNvPr>
          <p:cNvSpPr txBox="1"/>
          <p:nvPr/>
        </p:nvSpPr>
        <p:spPr>
          <a:xfrm>
            <a:off x="5306795" y="1445469"/>
            <a:ext cx="138681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Cabbage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&amp;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Cauliflower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53FC51-1658-D348-9F50-584FBD5A6255}"/>
              </a:ext>
            </a:extLst>
          </p:cNvPr>
          <p:cNvSpPr txBox="1"/>
          <p:nvPr/>
        </p:nvSpPr>
        <p:spPr>
          <a:xfrm>
            <a:off x="5408259" y="1672515"/>
            <a:ext cx="12352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Toffee Apple Crumble with Custard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F9AA79-9907-A21C-AECC-DC531275B594}"/>
              </a:ext>
            </a:extLst>
          </p:cNvPr>
          <p:cNvSpPr txBox="1"/>
          <p:nvPr/>
        </p:nvSpPr>
        <p:spPr>
          <a:xfrm>
            <a:off x="6828487" y="560543"/>
            <a:ext cx="122175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BBQ Chicken with Jollof Rice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5EE1EF-E608-3FE5-F3D2-781037ED70AC}"/>
              </a:ext>
            </a:extLst>
          </p:cNvPr>
          <p:cNvSpPr txBox="1"/>
          <p:nvPr/>
        </p:nvSpPr>
        <p:spPr>
          <a:xfrm>
            <a:off x="6854673" y="996581"/>
            <a:ext cx="11955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Quorn with Jollof Rice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DC2C9B4-703C-E9EC-6140-8D16D61DDE91}"/>
              </a:ext>
            </a:extLst>
          </p:cNvPr>
          <p:cNvSpPr txBox="1"/>
          <p:nvPr/>
        </p:nvSpPr>
        <p:spPr>
          <a:xfrm>
            <a:off x="6564977" y="1458809"/>
            <a:ext cx="16664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 &amp; Green Beans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335264-5AEB-D548-BD93-A368C69244BC}"/>
              </a:ext>
            </a:extLst>
          </p:cNvPr>
          <p:cNvSpPr txBox="1"/>
          <p:nvPr/>
        </p:nvSpPr>
        <p:spPr>
          <a:xfrm>
            <a:off x="6545189" y="1693432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Iced Vanilla Sponge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DEDA9C-B4EC-739F-F39C-5BFA8ADED8B5}"/>
              </a:ext>
            </a:extLst>
          </p:cNvPr>
          <p:cNvSpPr txBox="1"/>
          <p:nvPr/>
        </p:nvSpPr>
        <p:spPr>
          <a:xfrm>
            <a:off x="8183060" y="609446"/>
            <a:ext cx="13910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A5DAF3-821C-D67D-CB36-84D7AEAED61E}"/>
              </a:ext>
            </a:extLst>
          </p:cNvPr>
          <p:cNvSpPr txBox="1"/>
          <p:nvPr/>
        </p:nvSpPr>
        <p:spPr>
          <a:xfrm>
            <a:off x="8211683" y="981146"/>
            <a:ext cx="13258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Mexican Bean Roll with Chips &amp; Tomato Sauce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32BF64-E905-02DD-0FC3-52CED7207FAD}"/>
              </a:ext>
            </a:extLst>
          </p:cNvPr>
          <p:cNvSpPr txBox="1"/>
          <p:nvPr/>
        </p:nvSpPr>
        <p:spPr>
          <a:xfrm>
            <a:off x="8388229" y="1349935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8EF7E21-53A0-D182-E1C9-61B1D66B2BCA}"/>
              </a:ext>
            </a:extLst>
          </p:cNvPr>
          <p:cNvSpPr txBox="1"/>
          <p:nvPr/>
        </p:nvSpPr>
        <p:spPr>
          <a:xfrm>
            <a:off x="8034863" y="170944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Oaty Cookie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89F6B5F-516C-D098-17A7-51B772D114D4}"/>
              </a:ext>
            </a:extLst>
          </p:cNvPr>
          <p:cNvSpPr txBox="1"/>
          <p:nvPr/>
        </p:nvSpPr>
        <p:spPr>
          <a:xfrm>
            <a:off x="2430286" y="2275670"/>
            <a:ext cx="153391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Mac and Cheese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Ham &amp; Sweetcorn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prstClr val="black"/>
                </a:solidFill>
                <a:latin typeface="Century Gothic"/>
              </a:rPr>
              <a:t>Mac &amp; Cheese with Toasted Breadcrumbs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1D56D32-8AAC-ED57-9703-69CA444EA962}"/>
              </a:ext>
            </a:extLst>
          </p:cNvPr>
          <p:cNvSpPr txBox="1"/>
          <p:nvPr/>
        </p:nvSpPr>
        <p:spPr>
          <a:xfrm>
            <a:off x="2475892" y="3064907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&amp; Green Beans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040FC6-D151-6741-4080-9D598DBDB4A8}"/>
              </a:ext>
            </a:extLst>
          </p:cNvPr>
          <p:cNvSpPr txBox="1"/>
          <p:nvPr/>
        </p:nvSpPr>
        <p:spPr>
          <a:xfrm>
            <a:off x="2267326" y="3373236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Summer Lemon Cake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2A144E-162B-760C-7E9E-B3DBEC9963B0}"/>
              </a:ext>
            </a:extLst>
          </p:cNvPr>
          <p:cNvSpPr txBox="1"/>
          <p:nvPr/>
        </p:nvSpPr>
        <p:spPr>
          <a:xfrm>
            <a:off x="1498899" y="2310695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AC58BF0-EA9A-9B55-D616-8918923E89ED}"/>
              </a:ext>
            </a:extLst>
          </p:cNvPr>
          <p:cNvSpPr txBox="1"/>
          <p:nvPr/>
        </p:nvSpPr>
        <p:spPr>
          <a:xfrm>
            <a:off x="1498899" y="268637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7DF07C4-B4F7-7715-BEB0-F6831FD6798C}"/>
              </a:ext>
            </a:extLst>
          </p:cNvPr>
          <p:cNvSpPr txBox="1"/>
          <p:nvPr/>
        </p:nvSpPr>
        <p:spPr>
          <a:xfrm>
            <a:off x="1470896" y="30578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8F4D077-3496-4BCF-AF77-5C9CB7887ECF}"/>
              </a:ext>
            </a:extLst>
          </p:cNvPr>
          <p:cNvSpPr txBox="1"/>
          <p:nvPr/>
        </p:nvSpPr>
        <p:spPr>
          <a:xfrm>
            <a:off x="1498899" y="3429227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AFEA55-FF61-E79B-913D-F6550F79E79D}"/>
              </a:ext>
            </a:extLst>
          </p:cNvPr>
          <p:cNvSpPr txBox="1"/>
          <p:nvPr/>
        </p:nvSpPr>
        <p:spPr>
          <a:xfrm>
            <a:off x="1513094" y="3905070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A3064-8CA6-85DD-AF02-5CAC490BBE4B}"/>
              </a:ext>
            </a:extLst>
          </p:cNvPr>
          <p:cNvSpPr txBox="1"/>
          <p:nvPr/>
        </p:nvSpPr>
        <p:spPr>
          <a:xfrm>
            <a:off x="1513094" y="428075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1A814B-39A3-5B40-9073-C2E8EB696279}"/>
              </a:ext>
            </a:extLst>
          </p:cNvPr>
          <p:cNvSpPr txBox="1"/>
          <p:nvPr/>
        </p:nvSpPr>
        <p:spPr>
          <a:xfrm>
            <a:off x="1558035" y="4653718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58B6A03-0949-134C-381A-8D7968B19A6F}"/>
              </a:ext>
            </a:extLst>
          </p:cNvPr>
          <p:cNvSpPr txBox="1"/>
          <p:nvPr/>
        </p:nvSpPr>
        <p:spPr>
          <a:xfrm>
            <a:off x="1513094" y="5023602"/>
            <a:ext cx="9806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5DC8B2-04B2-0D50-2FB8-D31DBCFCB332}"/>
              </a:ext>
            </a:extLst>
          </p:cNvPr>
          <p:cNvSpPr txBox="1"/>
          <p:nvPr/>
        </p:nvSpPr>
        <p:spPr>
          <a:xfrm>
            <a:off x="3848510" y="2234260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Pork Sausage Hot Dog with Potato Wedges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E05FF37-11E1-57B9-33B6-9B690D35DE8B}"/>
              </a:ext>
            </a:extLst>
          </p:cNvPr>
          <p:cNvSpPr txBox="1"/>
          <p:nvPr/>
        </p:nvSpPr>
        <p:spPr>
          <a:xfrm>
            <a:off x="3813458" y="2605894"/>
            <a:ext cx="153390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Sausage Hot Dog with Potato Wedges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203FA6-4483-08F6-C428-CB34F6913B0F}"/>
              </a:ext>
            </a:extLst>
          </p:cNvPr>
          <p:cNvSpPr txBox="1"/>
          <p:nvPr/>
        </p:nvSpPr>
        <p:spPr>
          <a:xfrm>
            <a:off x="3818282" y="3367256"/>
            <a:ext cx="15365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Pear &amp; Chocolate Cake with Custard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3DC77BC-3B51-2DF5-CF03-33DB0928D144}"/>
              </a:ext>
            </a:extLst>
          </p:cNvPr>
          <p:cNvSpPr txBox="1"/>
          <p:nvPr/>
        </p:nvSpPr>
        <p:spPr>
          <a:xfrm>
            <a:off x="3867143" y="3035627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 and Coleslaw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BA82EF-1834-AEFD-5345-4D529B0AFD18}"/>
              </a:ext>
            </a:extLst>
          </p:cNvPr>
          <p:cNvSpPr txBox="1"/>
          <p:nvPr/>
        </p:nvSpPr>
        <p:spPr>
          <a:xfrm>
            <a:off x="5249828" y="2201552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 with Stuffing, Roast Potatoes &amp; Gravy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4AB859-2388-49C8-EDF3-B803B371543F}"/>
              </a:ext>
            </a:extLst>
          </p:cNvPr>
          <p:cNvSpPr txBox="1"/>
          <p:nvPr/>
        </p:nvSpPr>
        <p:spPr>
          <a:xfrm>
            <a:off x="5357537" y="2604924"/>
            <a:ext cx="119946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Potato and Courgette Layer Bake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E4D9A64-B44E-E96E-8650-894345BC1DF9}"/>
              </a:ext>
            </a:extLst>
          </p:cNvPr>
          <p:cNvSpPr txBox="1"/>
          <p:nvPr/>
        </p:nvSpPr>
        <p:spPr>
          <a:xfrm>
            <a:off x="5366470" y="3341663"/>
            <a:ext cx="124599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Catherine Wheel Cookie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30E18C-F731-7BA7-D7F2-DBB8A1A17A9E}"/>
              </a:ext>
            </a:extLst>
          </p:cNvPr>
          <p:cNvSpPr txBox="1"/>
          <p:nvPr/>
        </p:nvSpPr>
        <p:spPr>
          <a:xfrm>
            <a:off x="5280463" y="3033780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Broccoli &amp; Carrots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B8CA114-9E1C-A28E-FAA4-92DA94C6F372}"/>
              </a:ext>
            </a:extLst>
          </p:cNvPr>
          <p:cNvSpPr txBox="1"/>
          <p:nvPr/>
        </p:nvSpPr>
        <p:spPr>
          <a:xfrm>
            <a:off x="6598735" y="2240332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Chef’s Special Chicken Korma with Rice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9331B4D-1905-7AA8-93C4-361F75EDEAC4}"/>
              </a:ext>
            </a:extLst>
          </p:cNvPr>
          <p:cNvSpPr txBox="1"/>
          <p:nvPr/>
        </p:nvSpPr>
        <p:spPr>
          <a:xfrm>
            <a:off x="6681781" y="2576950"/>
            <a:ext cx="132135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Vegetable Wellington with New Potatoes &amp; Gravy</a:t>
            </a:r>
            <a:endParaRPr kumimoji="0" lang="en-US" sz="75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4DF7161-4A2D-FC51-86AF-82F12C606527}"/>
              </a:ext>
            </a:extLst>
          </p:cNvPr>
          <p:cNvSpPr txBox="1"/>
          <p:nvPr/>
        </p:nvSpPr>
        <p:spPr>
          <a:xfrm>
            <a:off x="6686996" y="3326673"/>
            <a:ext cx="13774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 Crumble with Cream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E46AA3-58F8-61F4-DA3F-D77B364AF3D1}"/>
              </a:ext>
            </a:extLst>
          </p:cNvPr>
          <p:cNvSpPr txBox="1"/>
          <p:nvPr/>
        </p:nvSpPr>
        <p:spPr>
          <a:xfrm>
            <a:off x="6681781" y="3015257"/>
            <a:ext cx="14013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Peppers &amp; Sweetcorn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E16D6A5-C3B2-364B-F316-EAB274667C83}"/>
              </a:ext>
            </a:extLst>
          </p:cNvPr>
          <p:cNvSpPr txBox="1"/>
          <p:nvPr/>
        </p:nvSpPr>
        <p:spPr>
          <a:xfrm>
            <a:off x="8110136" y="2232541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38696D-AEAB-0FA7-197A-92FB53C5C257}"/>
              </a:ext>
            </a:extLst>
          </p:cNvPr>
          <p:cNvSpPr txBox="1"/>
          <p:nvPr/>
        </p:nvSpPr>
        <p:spPr>
          <a:xfrm>
            <a:off x="8377624" y="2985497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8C88161-984A-0B7D-5686-3EFB86AC6D41}"/>
              </a:ext>
            </a:extLst>
          </p:cNvPr>
          <p:cNvSpPr txBox="1"/>
          <p:nvPr/>
        </p:nvSpPr>
        <p:spPr>
          <a:xfrm>
            <a:off x="8034322" y="338266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Vanilla Shortbread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E9BEA73-EBD0-0DA3-639F-F9527DA31F22}"/>
              </a:ext>
            </a:extLst>
          </p:cNvPr>
          <p:cNvSpPr txBox="1"/>
          <p:nvPr/>
        </p:nvSpPr>
        <p:spPr>
          <a:xfrm>
            <a:off x="8171682" y="2596813"/>
            <a:ext cx="13716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Veggie Burger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with Chips &amp; </a:t>
            </a:r>
            <a:r>
              <a:rPr lang="en-GB" sz="750" dirty="0">
                <a:solidFill>
                  <a:prstClr val="black"/>
                </a:solidFill>
                <a:latin typeface="Century Gothic"/>
              </a:rPr>
              <a:t>To</a:t>
            </a:r>
            <a:r>
              <a:rPr kumimoji="0" lang="en-GB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mato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217A9BF-2AA5-99A8-B348-B2F0FB35A4A7}"/>
              </a:ext>
            </a:extLst>
          </p:cNvPr>
          <p:cNvSpPr txBox="1"/>
          <p:nvPr/>
        </p:nvSpPr>
        <p:spPr>
          <a:xfrm>
            <a:off x="2550760" y="3770820"/>
            <a:ext cx="115443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Chinese Vegetable Noodles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5D27268-9C73-2ADC-A000-AD5E5F5C93D3}"/>
              </a:ext>
            </a:extLst>
          </p:cNvPr>
          <p:cNvSpPr txBox="1"/>
          <p:nvPr/>
        </p:nvSpPr>
        <p:spPr>
          <a:xfrm>
            <a:off x="2438175" y="4173041"/>
            <a:ext cx="144018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Lentil &amp; Sweet Potato Curry with Rice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5296B49-C60A-95B8-1B28-6609D0C4927C}"/>
              </a:ext>
            </a:extLst>
          </p:cNvPr>
          <p:cNvSpPr txBox="1"/>
          <p:nvPr/>
        </p:nvSpPr>
        <p:spPr>
          <a:xfrm>
            <a:off x="2324802" y="493735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Peaches with Ice Cream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034180-7646-86E7-3260-0CCA1AB48805}"/>
              </a:ext>
            </a:extLst>
          </p:cNvPr>
          <p:cNvSpPr txBox="1"/>
          <p:nvPr/>
        </p:nvSpPr>
        <p:spPr>
          <a:xfrm>
            <a:off x="2454176" y="4635904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Sweetcorn &amp; Carrots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FE8D7BE-29DA-21C2-79B5-A38E8F72DF37}"/>
              </a:ext>
            </a:extLst>
          </p:cNvPr>
          <p:cNvSpPr txBox="1"/>
          <p:nvPr/>
        </p:nvSpPr>
        <p:spPr>
          <a:xfrm>
            <a:off x="4080614" y="3805341"/>
            <a:ext cx="11291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Beef Spaghetti Bolognaise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A206FB6-0E47-E2A2-331D-1FBCFAF70401}"/>
              </a:ext>
            </a:extLst>
          </p:cNvPr>
          <p:cNvSpPr txBox="1"/>
          <p:nvPr/>
        </p:nvSpPr>
        <p:spPr>
          <a:xfrm>
            <a:off x="3916905" y="4159011"/>
            <a:ext cx="134918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Vegan Spaghetti Bolognaise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BBC56F-EBB7-E8C1-FAF7-1B5D9BD47908}"/>
              </a:ext>
            </a:extLst>
          </p:cNvPr>
          <p:cNvSpPr txBox="1"/>
          <p:nvPr/>
        </p:nvSpPr>
        <p:spPr>
          <a:xfrm>
            <a:off x="3742337" y="4942821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Carrot &amp; Courgette Cake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7CD543-1A65-3733-2CA3-64F2DF2D7F5E}"/>
              </a:ext>
            </a:extLst>
          </p:cNvPr>
          <p:cNvSpPr txBox="1"/>
          <p:nvPr/>
        </p:nvSpPr>
        <p:spPr>
          <a:xfrm>
            <a:off x="3896035" y="4646493"/>
            <a:ext cx="1401318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&amp; Green Beans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B5852B-E60D-1C77-B3C0-3AF6A33996A6}"/>
              </a:ext>
            </a:extLst>
          </p:cNvPr>
          <p:cNvSpPr txBox="1"/>
          <p:nvPr/>
        </p:nvSpPr>
        <p:spPr>
          <a:xfrm>
            <a:off x="5284047" y="3748708"/>
            <a:ext cx="1390663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E8B5C7C-3E00-87EF-EE1C-658B6770531D}"/>
              </a:ext>
            </a:extLst>
          </p:cNvPr>
          <p:cNvSpPr txBox="1"/>
          <p:nvPr/>
        </p:nvSpPr>
        <p:spPr>
          <a:xfrm>
            <a:off x="5289948" y="4173372"/>
            <a:ext cx="1314969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 Quorn with Stuffing, Roast Potatoes &amp; Gravy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94D5381-03AD-AACB-CE83-B229565F206D}"/>
              </a:ext>
            </a:extLst>
          </p:cNvPr>
          <p:cNvSpPr txBox="1"/>
          <p:nvPr/>
        </p:nvSpPr>
        <p:spPr>
          <a:xfrm>
            <a:off x="5178160" y="4955345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Eves Pudding with Custard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C614E85-ADA9-9A46-80C0-EF8448DC1292}"/>
              </a:ext>
            </a:extLst>
          </p:cNvPr>
          <p:cNvSpPr txBox="1"/>
          <p:nvPr/>
        </p:nvSpPr>
        <p:spPr>
          <a:xfrm>
            <a:off x="5289948" y="4674318"/>
            <a:ext cx="130878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Cauliflower &amp; Sprouts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8314E75-AC7D-B922-7632-92015D1744C8}"/>
              </a:ext>
            </a:extLst>
          </p:cNvPr>
          <p:cNvSpPr txBox="1"/>
          <p:nvPr/>
        </p:nvSpPr>
        <p:spPr>
          <a:xfrm>
            <a:off x="6652980" y="3728996"/>
            <a:ext cx="166347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Greek Chicken Pita with Seasoned Wedges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NEW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Spinach &amp; Cheese </a:t>
            </a:r>
            <a:r>
              <a:rPr lang="en-US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Parcel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Seasoned Wedges </a:t>
            </a: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99B9093-DD9F-2AD7-B58F-4226E57B222B}"/>
              </a:ext>
            </a:extLst>
          </p:cNvPr>
          <p:cNvSpPr txBox="1"/>
          <p:nvPr/>
        </p:nvSpPr>
        <p:spPr>
          <a:xfrm>
            <a:off x="6926417" y="4618336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Fresh Salad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Rainbow Slaw</a:t>
            </a:r>
            <a:endParaRPr kumimoji="0" lang="en-GB" sz="7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B5149ED-B8FD-4202-26F6-B7EC449EB092}"/>
              </a:ext>
            </a:extLst>
          </p:cNvPr>
          <p:cNvSpPr txBox="1"/>
          <p:nvPr/>
        </p:nvSpPr>
        <p:spPr>
          <a:xfrm>
            <a:off x="6545140" y="4957799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Apple Flapjack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6A1A4-7D76-1E4E-5202-590F1EBC3868}"/>
              </a:ext>
            </a:extLst>
          </p:cNvPr>
          <p:cNvSpPr txBox="1"/>
          <p:nvPr/>
        </p:nvSpPr>
        <p:spPr>
          <a:xfrm>
            <a:off x="8195904" y="4179237"/>
            <a:ext cx="1360147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Cheese &amp; Red Pepper Frittata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7A217AD-CFE0-2AA8-95BC-FD7191E46BB9}"/>
              </a:ext>
            </a:extLst>
          </p:cNvPr>
          <p:cNvSpPr txBox="1"/>
          <p:nvPr/>
        </p:nvSpPr>
        <p:spPr>
          <a:xfrm>
            <a:off x="8112394" y="3817516"/>
            <a:ext cx="154800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Fishfingers with Chips &amp; Tomato Sauce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07011F-7604-E50A-CEF7-52AE59EB2352}"/>
              </a:ext>
            </a:extLst>
          </p:cNvPr>
          <p:cNvSpPr txBox="1"/>
          <p:nvPr/>
        </p:nvSpPr>
        <p:spPr>
          <a:xfrm>
            <a:off x="8396050" y="4626101"/>
            <a:ext cx="98069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Peas 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Baked Beans</a:t>
            </a: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60C87-83DE-6340-19B5-6A2A486F5F34}"/>
              </a:ext>
            </a:extLst>
          </p:cNvPr>
          <p:cNvSpPr txBox="1"/>
          <p:nvPr/>
        </p:nvSpPr>
        <p:spPr>
          <a:xfrm>
            <a:off x="8082988" y="4961333"/>
            <a:ext cx="1666494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NEW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Cornflake Tart</a:t>
            </a: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169" name="Picture 168" descr="A picture containing shape&#10;&#10;Description automatically generated">
            <a:extLst>
              <a:ext uri="{FF2B5EF4-FFF2-40B4-BE49-F238E27FC236}">
                <a16:creationId xmlns:a16="http://schemas.microsoft.com/office/drawing/2014/main" id="{F07C3DB9-87BB-F8A1-4601-F9052A0FD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949" y="2327705"/>
            <a:ext cx="230459" cy="199316"/>
          </a:xfrm>
          <a:prstGeom prst="rect">
            <a:avLst/>
          </a:prstGeom>
        </p:spPr>
      </p:pic>
      <p:pic>
        <p:nvPicPr>
          <p:cNvPr id="172" name="Picture 171" descr="A close up of a logo&#10;&#10;Description automatically generated">
            <a:extLst>
              <a:ext uri="{FF2B5EF4-FFF2-40B4-BE49-F238E27FC236}">
                <a16:creationId xmlns:a16="http://schemas.microsoft.com/office/drawing/2014/main" id="{6AFF4413-2E51-2FCC-E390-560069886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67" y="681295"/>
            <a:ext cx="147249" cy="152424"/>
          </a:xfrm>
          <a:prstGeom prst="rect">
            <a:avLst/>
          </a:prstGeom>
        </p:spPr>
      </p:pic>
      <p:pic>
        <p:nvPicPr>
          <p:cNvPr id="174" name="Picture 173" descr="A close up of a logo&#10;&#10;Description automatically generated">
            <a:extLst>
              <a:ext uri="{FF2B5EF4-FFF2-40B4-BE49-F238E27FC236}">
                <a16:creationId xmlns:a16="http://schemas.microsoft.com/office/drawing/2014/main" id="{103D7C36-D72C-6F46-24F8-B0E6EEFE3D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66" y="3873859"/>
            <a:ext cx="147249" cy="152424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61258" y="5683900"/>
            <a:ext cx="63712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Cheese, Tuna or Baked Beans </a:t>
            </a:r>
            <a:r>
              <a:rPr kumimoji="0" lang="en-GB" sz="7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Bread freshly baked on site daily-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salad selection and Fruit</a:t>
            </a:r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C9F1E92D-1A98-4EAA-0ED2-5AE5980BCE69}"/>
              </a:ext>
            </a:extLst>
          </p:cNvPr>
          <p:cNvCxnSpPr/>
          <p:nvPr/>
        </p:nvCxnSpPr>
        <p:spPr>
          <a:xfrm>
            <a:off x="2732189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C7877531-7693-BB23-32CC-405EED833FE9}"/>
              </a:ext>
            </a:extLst>
          </p:cNvPr>
          <p:cNvCxnSpPr/>
          <p:nvPr/>
        </p:nvCxnSpPr>
        <p:spPr>
          <a:xfrm>
            <a:off x="2740782" y="139468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317A356-7DF1-7337-8417-E1DD6BA15A4F}"/>
              </a:ext>
            </a:extLst>
          </p:cNvPr>
          <p:cNvCxnSpPr/>
          <p:nvPr/>
        </p:nvCxnSpPr>
        <p:spPr>
          <a:xfrm>
            <a:off x="2768925" y="174715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DB491F4-42D1-D4C4-B005-CFC411E76248}"/>
              </a:ext>
            </a:extLst>
          </p:cNvPr>
          <p:cNvCxnSpPr/>
          <p:nvPr/>
        </p:nvCxnSpPr>
        <p:spPr>
          <a:xfrm>
            <a:off x="4190568" y="9554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835429D7-0F0F-199E-356B-F6F5D4EB3A21}"/>
              </a:ext>
            </a:extLst>
          </p:cNvPr>
          <p:cNvCxnSpPr/>
          <p:nvPr/>
        </p:nvCxnSpPr>
        <p:spPr>
          <a:xfrm>
            <a:off x="4179086" y="138705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AE0AD96-50C6-1F3F-79A7-424165F3BCA1}"/>
              </a:ext>
            </a:extLst>
          </p:cNvPr>
          <p:cNvCxnSpPr/>
          <p:nvPr/>
        </p:nvCxnSpPr>
        <p:spPr>
          <a:xfrm>
            <a:off x="4190568" y="169113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86AA8CC6-2552-25E8-904B-B93529576AC2}"/>
              </a:ext>
            </a:extLst>
          </p:cNvPr>
          <p:cNvCxnSpPr/>
          <p:nvPr/>
        </p:nvCxnSpPr>
        <p:spPr>
          <a:xfrm>
            <a:off x="5618295" y="9641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FD2E1A52-DD5C-5D54-D616-03FEF54EA313}"/>
              </a:ext>
            </a:extLst>
          </p:cNvPr>
          <p:cNvCxnSpPr/>
          <p:nvPr/>
        </p:nvCxnSpPr>
        <p:spPr>
          <a:xfrm>
            <a:off x="5618295" y="142118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2E99DD84-583D-9FBB-F222-04372B8AF953}"/>
              </a:ext>
            </a:extLst>
          </p:cNvPr>
          <p:cNvCxnSpPr/>
          <p:nvPr/>
        </p:nvCxnSpPr>
        <p:spPr>
          <a:xfrm>
            <a:off x="5606262" y="168404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D934FEF5-D47A-93AF-1726-21BDC4335639}"/>
              </a:ext>
            </a:extLst>
          </p:cNvPr>
          <p:cNvCxnSpPr/>
          <p:nvPr/>
        </p:nvCxnSpPr>
        <p:spPr>
          <a:xfrm>
            <a:off x="6997776" y="144667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E1693AC1-DAA5-C3F1-5C5E-FE927D116E5B}"/>
              </a:ext>
            </a:extLst>
          </p:cNvPr>
          <p:cNvCxnSpPr/>
          <p:nvPr/>
        </p:nvCxnSpPr>
        <p:spPr>
          <a:xfrm>
            <a:off x="7010314" y="168553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487E28F-B62C-923C-0D13-05CD85098373}"/>
              </a:ext>
            </a:extLst>
          </p:cNvPr>
          <p:cNvCxnSpPr/>
          <p:nvPr/>
        </p:nvCxnSpPr>
        <p:spPr>
          <a:xfrm>
            <a:off x="8462076" y="9459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3F985327-456E-6757-6864-1AD6E7B6A48E}"/>
              </a:ext>
            </a:extLst>
          </p:cNvPr>
          <p:cNvCxnSpPr/>
          <p:nvPr/>
        </p:nvCxnSpPr>
        <p:spPr>
          <a:xfrm>
            <a:off x="8474958" y="133298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AFC976F-69DA-99C4-CF50-EF9EF43BBDDF}"/>
              </a:ext>
            </a:extLst>
          </p:cNvPr>
          <p:cNvCxnSpPr/>
          <p:nvPr/>
        </p:nvCxnSpPr>
        <p:spPr>
          <a:xfrm>
            <a:off x="8474958" y="16774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A38BFD9-C382-8268-EC1E-C913FD3809AC}"/>
              </a:ext>
            </a:extLst>
          </p:cNvPr>
          <p:cNvCxnSpPr/>
          <p:nvPr/>
        </p:nvCxnSpPr>
        <p:spPr>
          <a:xfrm>
            <a:off x="2727527" y="29799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DDCA812-8DCE-BD78-50B0-5F8EC6CA78EE}"/>
              </a:ext>
            </a:extLst>
          </p:cNvPr>
          <p:cNvCxnSpPr/>
          <p:nvPr/>
        </p:nvCxnSpPr>
        <p:spPr>
          <a:xfrm>
            <a:off x="2727526" y="335052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1568BBB1-A334-E12E-82E4-0C249DE49C33}"/>
              </a:ext>
            </a:extLst>
          </p:cNvPr>
          <p:cNvCxnSpPr/>
          <p:nvPr/>
        </p:nvCxnSpPr>
        <p:spPr>
          <a:xfrm>
            <a:off x="4175689" y="29626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8BFCA59-C5B9-C62E-4E9E-095E51B91128}"/>
              </a:ext>
            </a:extLst>
          </p:cNvPr>
          <p:cNvCxnSpPr/>
          <p:nvPr/>
        </p:nvCxnSpPr>
        <p:spPr>
          <a:xfrm>
            <a:off x="4193921" y="334981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6B9BC54-C020-5DBD-2CA5-18B8AE1D7E26}"/>
              </a:ext>
            </a:extLst>
          </p:cNvPr>
          <p:cNvCxnSpPr/>
          <p:nvPr/>
        </p:nvCxnSpPr>
        <p:spPr>
          <a:xfrm>
            <a:off x="5517524" y="296262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BDC6BB1-B0B8-3E70-98BF-14089BE0CC71}"/>
              </a:ext>
            </a:extLst>
          </p:cNvPr>
          <p:cNvCxnSpPr/>
          <p:nvPr/>
        </p:nvCxnSpPr>
        <p:spPr>
          <a:xfrm>
            <a:off x="5574640" y="334702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8F062860-0424-7D72-7126-2586C686BDBA}"/>
              </a:ext>
            </a:extLst>
          </p:cNvPr>
          <p:cNvCxnSpPr/>
          <p:nvPr/>
        </p:nvCxnSpPr>
        <p:spPr>
          <a:xfrm>
            <a:off x="6958210" y="3315700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FCD09734-D896-12BA-BD47-18CB6A64FB43}"/>
              </a:ext>
            </a:extLst>
          </p:cNvPr>
          <p:cNvCxnSpPr/>
          <p:nvPr/>
        </p:nvCxnSpPr>
        <p:spPr>
          <a:xfrm>
            <a:off x="6967383" y="30069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739AC067-511C-6FA7-73BC-482EF98661C8}"/>
              </a:ext>
            </a:extLst>
          </p:cNvPr>
          <p:cNvCxnSpPr/>
          <p:nvPr/>
        </p:nvCxnSpPr>
        <p:spPr>
          <a:xfrm>
            <a:off x="8464353" y="291997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491CDF26-1C25-D1F8-9115-9633B2966E48}"/>
              </a:ext>
            </a:extLst>
          </p:cNvPr>
          <p:cNvCxnSpPr/>
          <p:nvPr/>
        </p:nvCxnSpPr>
        <p:spPr>
          <a:xfrm>
            <a:off x="8487410" y="338244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4B4154F1-CA7C-909F-FB68-235772EBBC67}"/>
              </a:ext>
            </a:extLst>
          </p:cNvPr>
          <p:cNvCxnSpPr/>
          <p:nvPr/>
        </p:nvCxnSpPr>
        <p:spPr>
          <a:xfrm>
            <a:off x="2759069" y="41153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B8C65A25-6D83-9A6D-D692-7854EC91C046}"/>
              </a:ext>
            </a:extLst>
          </p:cNvPr>
          <p:cNvCxnSpPr/>
          <p:nvPr/>
        </p:nvCxnSpPr>
        <p:spPr>
          <a:xfrm>
            <a:off x="2776104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F1C2EBD-FE7D-5C02-F396-3EC77E0A60D0}"/>
              </a:ext>
            </a:extLst>
          </p:cNvPr>
          <p:cNvCxnSpPr/>
          <p:nvPr/>
        </p:nvCxnSpPr>
        <p:spPr>
          <a:xfrm>
            <a:off x="2813112" y="489793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DD1B0797-78BB-2863-4AFE-CD4B53E89CCA}"/>
              </a:ext>
            </a:extLst>
          </p:cNvPr>
          <p:cNvCxnSpPr/>
          <p:nvPr/>
        </p:nvCxnSpPr>
        <p:spPr>
          <a:xfrm>
            <a:off x="4183733" y="4112819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62235E3E-400E-521B-1D3B-6BEB0891BE0F}"/>
              </a:ext>
            </a:extLst>
          </p:cNvPr>
          <p:cNvCxnSpPr/>
          <p:nvPr/>
        </p:nvCxnSpPr>
        <p:spPr>
          <a:xfrm>
            <a:off x="4222813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C308EEE-88DF-E250-6F68-B408997C5F28}"/>
              </a:ext>
            </a:extLst>
          </p:cNvPr>
          <p:cNvCxnSpPr/>
          <p:nvPr/>
        </p:nvCxnSpPr>
        <p:spPr>
          <a:xfrm>
            <a:off x="4204581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13587AC-A3A8-A8B5-49E0-E4A3B8AE5404}"/>
              </a:ext>
            </a:extLst>
          </p:cNvPr>
          <p:cNvCxnSpPr/>
          <p:nvPr/>
        </p:nvCxnSpPr>
        <p:spPr>
          <a:xfrm>
            <a:off x="5556821" y="4132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31D928A-89B0-A913-C387-C3B1AE7C6EC6}"/>
              </a:ext>
            </a:extLst>
          </p:cNvPr>
          <p:cNvCxnSpPr/>
          <p:nvPr/>
        </p:nvCxnSpPr>
        <p:spPr>
          <a:xfrm>
            <a:off x="5556820" y="464308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EF5B6C1-FB9B-86E5-797E-38BF679E0FB4}"/>
              </a:ext>
            </a:extLst>
          </p:cNvPr>
          <p:cNvCxnSpPr/>
          <p:nvPr/>
        </p:nvCxnSpPr>
        <p:spPr>
          <a:xfrm>
            <a:off x="5580140" y="4945566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49AB3254-D6D1-32E2-04D8-3A928AFF81BA}"/>
              </a:ext>
            </a:extLst>
          </p:cNvPr>
          <p:cNvCxnSpPr/>
          <p:nvPr/>
        </p:nvCxnSpPr>
        <p:spPr>
          <a:xfrm>
            <a:off x="6970903" y="4945538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2D3027F-14AD-2E9B-1DFE-E98270AA88C2}"/>
              </a:ext>
            </a:extLst>
          </p:cNvPr>
          <p:cNvCxnSpPr/>
          <p:nvPr/>
        </p:nvCxnSpPr>
        <p:spPr>
          <a:xfrm>
            <a:off x="7012681" y="4589795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526BB6C1-0EEF-1937-3D67-A4F116CBE0B5}"/>
              </a:ext>
            </a:extLst>
          </p:cNvPr>
          <p:cNvCxnSpPr/>
          <p:nvPr/>
        </p:nvCxnSpPr>
        <p:spPr>
          <a:xfrm>
            <a:off x="8492462" y="414068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778BF73-0C1A-C2A7-A0D6-03AD49556091}"/>
              </a:ext>
            </a:extLst>
          </p:cNvPr>
          <p:cNvCxnSpPr/>
          <p:nvPr/>
        </p:nvCxnSpPr>
        <p:spPr>
          <a:xfrm>
            <a:off x="8475529" y="461195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61A2D8-4E45-747B-1D8A-F30E3D56D7DF}"/>
              </a:ext>
            </a:extLst>
          </p:cNvPr>
          <p:cNvCxnSpPr/>
          <p:nvPr/>
        </p:nvCxnSpPr>
        <p:spPr>
          <a:xfrm>
            <a:off x="8444785" y="4929363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59460" y="101199"/>
            <a:ext cx="1361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WHF Spring/ Summer Menu 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ACDB0-4D00-49BF-3D0B-9F83C08906AF}"/>
              </a:ext>
            </a:extLst>
          </p:cNvPr>
          <p:cNvSpPr txBox="1"/>
          <p:nvPr/>
        </p:nvSpPr>
        <p:spPr>
          <a:xfrm>
            <a:off x="401954" y="843738"/>
            <a:ext cx="9806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 April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26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28 August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18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9 October</a:t>
            </a: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94B2E-D0B7-E973-1CDA-C17D5EDC089E}"/>
              </a:ext>
            </a:extLst>
          </p:cNvPr>
          <p:cNvSpPr txBox="1"/>
          <p:nvPr/>
        </p:nvSpPr>
        <p:spPr>
          <a:xfrm>
            <a:off x="389968" y="2511090"/>
            <a:ext cx="980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 April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15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 July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24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4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25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16 October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solidFill>
                <a:prstClr val="white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C66CE-4477-0F6C-5553-D81E21F3BC6E}"/>
              </a:ext>
            </a:extLst>
          </p:cNvPr>
          <p:cNvSpPr txBox="1"/>
          <p:nvPr/>
        </p:nvSpPr>
        <p:spPr>
          <a:xfrm>
            <a:off x="407887" y="4138372"/>
            <a:ext cx="980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22 May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 June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white"/>
                </a:solidFill>
                <a:latin typeface="Century Gothic"/>
              </a:rPr>
              <a:t>11 September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October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680D6E-2305-E103-AA16-87EDAC00A4F0}"/>
              </a:ext>
            </a:extLst>
          </p:cNvPr>
          <p:cNvCxnSpPr/>
          <p:nvPr/>
        </p:nvCxnSpPr>
        <p:spPr>
          <a:xfrm>
            <a:off x="4167354" y="258622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C1A828-B463-277D-8554-829BE2644E87}"/>
              </a:ext>
            </a:extLst>
          </p:cNvPr>
          <p:cNvCxnSpPr/>
          <p:nvPr/>
        </p:nvCxnSpPr>
        <p:spPr>
          <a:xfrm>
            <a:off x="5585758" y="26058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555B0F-8625-5A9C-B188-0F43220EF654}"/>
              </a:ext>
            </a:extLst>
          </p:cNvPr>
          <p:cNvCxnSpPr/>
          <p:nvPr/>
        </p:nvCxnSpPr>
        <p:spPr>
          <a:xfrm>
            <a:off x="6997776" y="2563497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C8B43F-088F-C9F8-3157-013455D9E6F4}"/>
              </a:ext>
            </a:extLst>
          </p:cNvPr>
          <p:cNvCxnSpPr/>
          <p:nvPr/>
        </p:nvCxnSpPr>
        <p:spPr>
          <a:xfrm>
            <a:off x="8497796" y="2567932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A1909BE-0641-2A22-033C-35E2E195F477}"/>
              </a:ext>
            </a:extLst>
          </p:cNvPr>
          <p:cNvSpPr txBox="1"/>
          <p:nvPr/>
        </p:nvSpPr>
        <p:spPr>
          <a:xfrm>
            <a:off x="5279892" y="3766162"/>
            <a:ext cx="14874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Roast Chicken with Stuffing, Roast Potatoes &amp; Gravy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7EA3F-B074-E0E5-F9DC-B12F62DC4647}"/>
              </a:ext>
            </a:extLst>
          </p:cNvPr>
          <p:cNvCxnSpPr/>
          <p:nvPr/>
        </p:nvCxnSpPr>
        <p:spPr>
          <a:xfrm>
            <a:off x="6975282" y="932611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E784E6A-FAF4-081C-9815-5A92A04138C5}"/>
              </a:ext>
            </a:extLst>
          </p:cNvPr>
          <p:cNvGrpSpPr/>
          <p:nvPr/>
        </p:nvGrpSpPr>
        <p:grpSpPr>
          <a:xfrm>
            <a:off x="1620743" y="5433546"/>
            <a:ext cx="4836121" cy="209454"/>
            <a:chOff x="1620743" y="5433546"/>
            <a:chExt cx="4836121" cy="209454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DC0B3E56-7455-5513-8692-52580DDCE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227" y="5434220"/>
              <a:ext cx="207999" cy="206400"/>
            </a:xfrm>
            <a:prstGeom prst="rect">
              <a:avLst/>
            </a:prstGeom>
          </p:spPr>
        </p:pic>
        <p:pic>
          <p:nvPicPr>
            <p:cNvPr id="23" name="Picture 2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B7FFD04-3AD6-D864-5AAD-FCEB2C6E9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423" y="5437393"/>
              <a:ext cx="231314" cy="200055"/>
            </a:xfrm>
            <a:prstGeom prst="rect">
              <a:avLst/>
            </a:prstGeom>
          </p:spPr>
        </p:pic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C51BD84A-E239-3AA5-9324-D8C4B4E22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3" y="5433546"/>
              <a:ext cx="200695" cy="20774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9044FE-A65B-D505-CC6B-80DAF70A0086}"/>
                </a:ext>
              </a:extLst>
            </p:cNvPr>
            <p:cNvSpPr txBox="1"/>
            <p:nvPr/>
          </p:nvSpPr>
          <p:spPr>
            <a:xfrm>
              <a:off x="4420314" y="5442945"/>
              <a:ext cx="65695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54579E-AB0C-D9E1-25B5-25396013DE0B}"/>
                </a:ext>
              </a:extLst>
            </p:cNvPr>
            <p:cNvSpPr txBox="1"/>
            <p:nvPr/>
          </p:nvSpPr>
          <p:spPr>
            <a:xfrm>
              <a:off x="5353771" y="5442945"/>
              <a:ext cx="110309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Chef’s Special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7FA26-BE2C-34B0-1181-5357804B9474}"/>
                </a:ext>
              </a:extLst>
            </p:cNvPr>
            <p:cNvSpPr txBox="1"/>
            <p:nvPr/>
          </p:nvSpPr>
          <p:spPr>
            <a:xfrm>
              <a:off x="3176551" y="5442945"/>
              <a:ext cx="723379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764BF0-DE6E-56E4-4BAB-5B4A25227F5D}"/>
                </a:ext>
              </a:extLst>
            </p:cNvPr>
            <p:cNvSpPr txBox="1"/>
            <p:nvPr/>
          </p:nvSpPr>
          <p:spPr>
            <a:xfrm>
              <a:off x="1693816" y="5442945"/>
              <a:ext cx="1206981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pic>
          <p:nvPicPr>
            <p:cNvPr id="34" name="Picture 33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E062A13-B017-6BF8-BC8F-7295AFA9A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242" y="5461360"/>
              <a:ext cx="265001" cy="152121"/>
            </a:xfrm>
            <a:prstGeom prst="rect">
              <a:avLst/>
            </a:prstGeom>
          </p:spPr>
        </p:pic>
      </p:grpSp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A1BE20F5-A10F-62B8-6A19-9A943977B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43" y="778219"/>
            <a:ext cx="122024" cy="148540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D6D57FAE-B865-C031-A283-D1A34368F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632" y="1270317"/>
            <a:ext cx="169990" cy="97581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5CFD8EF6-9804-DBE3-23DC-243EC6DD64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52" y="1209788"/>
            <a:ext cx="169990" cy="97581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E2947E6B-5CDA-504B-BA0F-5F3591A50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69" y="1178535"/>
            <a:ext cx="122024" cy="148540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AF9516B6-E49E-4A6A-D634-6ED7D1E1D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42" y="1840459"/>
            <a:ext cx="169990" cy="97581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0241D18-4BF7-CB0D-92FB-F813EA23F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53" y="1831761"/>
            <a:ext cx="169990" cy="97581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84D2B80-9A89-73B5-54B3-F83D62E761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47" y="1208381"/>
            <a:ext cx="169990" cy="97581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B9DBCAA9-5F1D-0B95-2353-B2FCDF529A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116" y="1755931"/>
            <a:ext cx="169990" cy="97581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8C359188-E3CE-731D-E3F0-16D783B3A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43" y="1104246"/>
            <a:ext cx="169990" cy="97581"/>
          </a:xfrm>
          <a:prstGeom prst="rect">
            <a:avLst/>
          </a:prstGeom>
        </p:spPr>
      </p:pic>
      <p:pic>
        <p:nvPicPr>
          <p:cNvPr id="55" name="Picture 54" descr="A close up of a logo&#10;&#10;Description automatically generated">
            <a:extLst>
              <a:ext uri="{FF2B5EF4-FFF2-40B4-BE49-F238E27FC236}">
                <a16:creationId xmlns:a16="http://schemas.microsoft.com/office/drawing/2014/main" id="{8C718788-643E-F1C9-4F08-647EB81C78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032" y="1721547"/>
            <a:ext cx="122024" cy="148540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3D6E96-C6D3-5047-6A4A-E018A8783005}"/>
              </a:ext>
            </a:extLst>
          </p:cNvPr>
          <p:cNvCxnSpPr/>
          <p:nvPr/>
        </p:nvCxnSpPr>
        <p:spPr>
          <a:xfrm>
            <a:off x="2727527" y="2605894"/>
            <a:ext cx="800895" cy="0"/>
          </a:xfrm>
          <a:prstGeom prst="line">
            <a:avLst/>
          </a:prstGeom>
          <a:ln w="15875" cmpd="dbl">
            <a:solidFill>
              <a:schemeClr val="bg1">
                <a:alpha val="49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A picture containing object&#10;&#10;Description automatically generated">
            <a:extLst>
              <a:ext uri="{FF2B5EF4-FFF2-40B4-BE49-F238E27FC236}">
                <a16:creationId xmlns:a16="http://schemas.microsoft.com/office/drawing/2014/main" id="{EAB679EC-5F38-FD04-9214-B7B7FF8299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38" y="2788231"/>
            <a:ext cx="169990" cy="97581"/>
          </a:xfrm>
          <a:prstGeom prst="rect">
            <a:avLst/>
          </a:prstGeom>
        </p:spPr>
      </p:pic>
      <p:pic>
        <p:nvPicPr>
          <p:cNvPr id="70" name="Picture 6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717D7E-8FB7-1E5B-95C4-72E779BE1F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48" y="2777865"/>
            <a:ext cx="169990" cy="97581"/>
          </a:xfrm>
          <a:prstGeom prst="rect">
            <a:avLst/>
          </a:prstGeom>
        </p:spPr>
      </p:pic>
      <p:pic>
        <p:nvPicPr>
          <p:cNvPr id="72" name="Picture 71" descr="A picture containing object&#10;&#10;Description automatically generated">
            <a:extLst>
              <a:ext uri="{FF2B5EF4-FFF2-40B4-BE49-F238E27FC236}">
                <a16:creationId xmlns:a16="http://schemas.microsoft.com/office/drawing/2014/main" id="{891693C7-033A-9B59-6435-D1CFAB3E5C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48" y="3480047"/>
            <a:ext cx="169990" cy="97581"/>
          </a:xfrm>
          <a:prstGeom prst="rect">
            <a:avLst/>
          </a:prstGeom>
        </p:spPr>
      </p:pic>
      <p:pic>
        <p:nvPicPr>
          <p:cNvPr id="73" name="Picture 72" descr="A picture containing object&#10;&#10;Description automatically generated">
            <a:extLst>
              <a:ext uri="{FF2B5EF4-FFF2-40B4-BE49-F238E27FC236}">
                <a16:creationId xmlns:a16="http://schemas.microsoft.com/office/drawing/2014/main" id="{1DC58222-8BF9-174D-3523-3E29F4EBB2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192" y="2877873"/>
            <a:ext cx="169990" cy="97581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4D31590F-9396-6EA9-4A0C-847E67AED6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77" y="2398170"/>
            <a:ext cx="122024" cy="148540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03206065-97C8-6519-195D-12BBB3F03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11" y="3426313"/>
            <a:ext cx="122024" cy="148540"/>
          </a:xfrm>
          <a:prstGeom prst="rect">
            <a:avLst/>
          </a:prstGeom>
        </p:spPr>
      </p:pic>
      <p:pic>
        <p:nvPicPr>
          <p:cNvPr id="78" name="Picture 77" descr="A picture containing object&#10;&#10;Description automatically generated">
            <a:extLst>
              <a:ext uri="{FF2B5EF4-FFF2-40B4-BE49-F238E27FC236}">
                <a16:creationId xmlns:a16="http://schemas.microsoft.com/office/drawing/2014/main" id="{DDB59D6D-076D-AFC7-76DC-15E0AA77A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90" y="4384890"/>
            <a:ext cx="169990" cy="9758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DE43136E-72E2-1C26-3052-48373DD264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67" y="4354088"/>
            <a:ext cx="122024" cy="148540"/>
          </a:xfrm>
          <a:prstGeom prst="rect">
            <a:avLst/>
          </a:prstGeom>
        </p:spPr>
      </p:pic>
      <p:pic>
        <p:nvPicPr>
          <p:cNvPr id="81" name="Picture 80" descr="A picture containing object&#10;&#10;Description automatically generated">
            <a:extLst>
              <a:ext uri="{FF2B5EF4-FFF2-40B4-BE49-F238E27FC236}">
                <a16:creationId xmlns:a16="http://schemas.microsoft.com/office/drawing/2014/main" id="{2A47A729-7A4F-6A9D-BAA4-4BA22FCAC7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87" y="4351830"/>
            <a:ext cx="169990" cy="97581"/>
          </a:xfrm>
          <a:prstGeom prst="rect">
            <a:avLst/>
          </a:prstGeom>
        </p:spPr>
      </p:pic>
      <p:pic>
        <p:nvPicPr>
          <p:cNvPr id="84" name="Picture 8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DD6620-CB45-658C-ADE0-A8C7220A5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71" y="5047525"/>
            <a:ext cx="169990" cy="97581"/>
          </a:xfrm>
          <a:prstGeom prst="rect">
            <a:avLst/>
          </a:prstGeom>
        </p:spPr>
      </p:pic>
      <p:pic>
        <p:nvPicPr>
          <p:cNvPr id="86" name="Picture 85" descr="A close up of a logo&#10;&#10;Description automatically generated">
            <a:extLst>
              <a:ext uri="{FF2B5EF4-FFF2-40B4-BE49-F238E27FC236}">
                <a16:creationId xmlns:a16="http://schemas.microsoft.com/office/drawing/2014/main" id="{5985705A-AD8B-8575-3756-B07980E45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35" y="5018775"/>
            <a:ext cx="122024" cy="148540"/>
          </a:xfrm>
          <a:prstGeom prst="rect">
            <a:avLst/>
          </a:prstGeom>
        </p:spPr>
      </p:pic>
      <p:pic>
        <p:nvPicPr>
          <p:cNvPr id="87" name="Picture 86" descr="A picture containing object&#10;&#10;Description automatically generated">
            <a:extLst>
              <a:ext uri="{FF2B5EF4-FFF2-40B4-BE49-F238E27FC236}">
                <a16:creationId xmlns:a16="http://schemas.microsoft.com/office/drawing/2014/main" id="{4FA2C9ED-4C48-CE11-8278-7F3DD153E0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425" y="4465035"/>
            <a:ext cx="169990" cy="97581"/>
          </a:xfrm>
          <a:prstGeom prst="rect">
            <a:avLst/>
          </a:prstGeom>
        </p:spPr>
      </p:pic>
      <p:pic>
        <p:nvPicPr>
          <p:cNvPr id="89" name="Picture 88" descr="A picture containing object&#10;&#10;Description automatically generated">
            <a:extLst>
              <a:ext uri="{FF2B5EF4-FFF2-40B4-BE49-F238E27FC236}">
                <a16:creationId xmlns:a16="http://schemas.microsoft.com/office/drawing/2014/main" id="{3371F356-9452-4E7D-0BEF-9A6A6F715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47" y="5096309"/>
            <a:ext cx="169990" cy="97581"/>
          </a:xfrm>
          <a:prstGeom prst="rect">
            <a:avLst/>
          </a:prstGeom>
        </p:spPr>
      </p:pic>
      <p:pic>
        <p:nvPicPr>
          <p:cNvPr id="93" name="Picture 92" descr="A picture containing object&#10;&#10;Description automatically generated">
            <a:extLst>
              <a:ext uri="{FF2B5EF4-FFF2-40B4-BE49-F238E27FC236}">
                <a16:creationId xmlns:a16="http://schemas.microsoft.com/office/drawing/2014/main" id="{ADAF5724-B5D8-841E-9C9D-83E228600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18" y="3483404"/>
            <a:ext cx="169990" cy="97581"/>
          </a:xfrm>
          <a:prstGeom prst="rect">
            <a:avLst/>
          </a:prstGeom>
        </p:spPr>
      </p:pic>
      <p:pic>
        <p:nvPicPr>
          <p:cNvPr id="94" name="Picture 93" descr="A close up of a logo&#10;&#10;Description automatically generated">
            <a:extLst>
              <a:ext uri="{FF2B5EF4-FFF2-40B4-BE49-F238E27FC236}">
                <a16:creationId xmlns:a16="http://schemas.microsoft.com/office/drawing/2014/main" id="{9C3A5199-DAE2-C10B-43C7-A4F80A2F6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57" y="1835734"/>
            <a:ext cx="122024" cy="14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4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C8093B-9A4B-44A5-98CB-8D94E41B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1e0a47-ab42-4430-94e8-3d4d86c1f956"/>
    <ds:schemaRef ds:uri="4ff6cdd7-f66e-47e1-87c6-2be81c84d4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ff6cdd7-f66e-47e1-87c6-2be81c84d476"/>
    <ds:schemaRef ds:uri="http://schemas.openxmlformats.org/package/2006/metadata/core-properties"/>
    <ds:schemaRef ds:uri="http://schemas.microsoft.com/office/infopath/2007/PartnerControls"/>
    <ds:schemaRef ds:uri="6e1e0a47-ab42-4430-94e8-3d4d86c1f956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24835</TotalTime>
  <Words>405</Words>
  <Application>Microsoft Office PowerPoint</Application>
  <PresentationFormat>A4 Paper (210x297 mm)</PresentationFormat>
  <Paragraphs>110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Gillian Lacey</cp:lastModifiedBy>
  <cp:revision>133</cp:revision>
  <cp:lastPrinted>2020-03-11T16:56:56Z</cp:lastPrinted>
  <dcterms:created xsi:type="dcterms:W3CDTF">2014-08-19T19:35:20Z</dcterms:created>
  <dcterms:modified xsi:type="dcterms:W3CDTF">2023-02-15T15:34:08Z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