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8649-76EA-4C6D-911A-B568F270D3F5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7B09-6181-40E1-96C2-FBC632A4B7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8649-76EA-4C6D-911A-B568F270D3F5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7B09-6181-40E1-96C2-FBC632A4B7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8649-76EA-4C6D-911A-B568F270D3F5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7B09-6181-40E1-96C2-FBC632A4B7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8649-76EA-4C6D-911A-B568F270D3F5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7B09-6181-40E1-96C2-FBC632A4B7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8649-76EA-4C6D-911A-B568F270D3F5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7B09-6181-40E1-96C2-FBC632A4B7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8649-76EA-4C6D-911A-B568F270D3F5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7B09-6181-40E1-96C2-FBC632A4B7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8649-76EA-4C6D-911A-B568F270D3F5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7B09-6181-40E1-96C2-FBC632A4B7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8649-76EA-4C6D-911A-B568F270D3F5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7B09-6181-40E1-96C2-FBC632A4B7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8649-76EA-4C6D-911A-B568F270D3F5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7B09-6181-40E1-96C2-FBC632A4B7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8649-76EA-4C6D-911A-B568F270D3F5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7B09-6181-40E1-96C2-FBC632A4B7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8649-76EA-4C6D-911A-B568F270D3F5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7B09-6181-40E1-96C2-FBC632A4B7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B8649-76EA-4C6D-911A-B568F270D3F5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47B09-6181-40E1-96C2-FBC632A4B77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rlybritishkingdoms.com/kids/ambrosius_uther.html" TargetMode="External"/><Relationship Id="rId2" Type="http://schemas.openxmlformats.org/officeDocument/2006/relationships/hyperlink" Target="http://www.earlybritishkingdoms.com/kids/sa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Anglo-Saxon Beliefs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517232"/>
            <a:ext cx="7524328" cy="982960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WALT: understand the Saxon religion.</a:t>
            </a:r>
          </a:p>
        </p:txBody>
      </p:sp>
      <p:pic>
        <p:nvPicPr>
          <p:cNvPr id="11266" name="Picture 2" descr="http://aworldofmyths.com/media/Norse_Gods/Tyr/Ty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2061108" cy="27956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268" name="Picture 4" descr="Th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340768"/>
            <a:ext cx="1581150" cy="34385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23528" y="472514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God of battle </a:t>
            </a:r>
          </a:p>
          <a:p>
            <a:pPr algn="ctr"/>
            <a:r>
              <a:rPr lang="en-GB" dirty="0">
                <a:latin typeface="Comic Sans MS" pitchFamily="66" charset="0"/>
              </a:rPr>
              <a:t>- </a:t>
            </a:r>
            <a:r>
              <a:rPr lang="en-GB" dirty="0" err="1">
                <a:latin typeface="Comic Sans MS" pitchFamily="66" charset="0"/>
              </a:rPr>
              <a:t>Tiw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5816" y="486916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God of Thunder</a:t>
            </a:r>
          </a:p>
          <a:p>
            <a:pPr algn="ctr"/>
            <a:r>
              <a:rPr lang="en-GB" dirty="0">
                <a:latin typeface="Comic Sans MS" pitchFamily="66" charset="0"/>
              </a:rPr>
              <a:t>- Thor</a:t>
            </a:r>
          </a:p>
        </p:txBody>
      </p:sp>
      <p:pic>
        <p:nvPicPr>
          <p:cNvPr id="11270" name="Picture 6" descr="http://wpcontent.answcdn.com/wikipedia/commons/thumb/3/38/Freyr_by_Johannes_Gehrts.jpg/220px-Freyr_by_Johannes_Gehrt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628800"/>
            <a:ext cx="2095500" cy="28003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5508104" y="479715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 God of rain and crops</a:t>
            </a:r>
          </a:p>
          <a:p>
            <a:pPr algn="ctr"/>
            <a:r>
              <a:rPr lang="en-GB" dirty="0">
                <a:latin typeface="Comic Sans MS" pitchFamily="66" charset="0"/>
              </a:rPr>
              <a:t>- Frey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Pagan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Comic Sans MS" pitchFamily="66" charset="0"/>
              </a:rPr>
              <a:t>The Anglo-Saxons were pagans, who did not believe in the Christian God. Gradually the Christians outside Britain returned to England and Scotland and began to covert the </a:t>
            </a:r>
            <a:r>
              <a:rPr lang="en-GB" sz="2400" dirty="0" err="1">
                <a:latin typeface="Comic Sans MS" pitchFamily="66" charset="0"/>
              </a:rPr>
              <a:t>Picts</a:t>
            </a:r>
            <a:r>
              <a:rPr lang="en-GB" sz="2400" dirty="0">
                <a:latin typeface="Comic Sans MS" pitchFamily="66" charset="0"/>
              </a:rPr>
              <a:t>, Scots and the Anglo-Saxons and after a while most of England became Christians.</a:t>
            </a:r>
          </a:p>
          <a:p>
            <a:pPr>
              <a:buNone/>
            </a:pPr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Each pagan god controlled a particular part of everyday life: the home, growing crops, healing, wisdom, metalworking, love, the weather, the family, war and day and night.</a:t>
            </a:r>
          </a:p>
          <a:p>
            <a:pPr>
              <a:buNone/>
            </a:pPr>
            <a:endParaRPr lang="en-GB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Pagan Beliefs..did you know…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Comic Sans MS" pitchFamily="66" charset="0"/>
              </a:rPr>
              <a:t>Our word Easter comes from the name of the Anglo-Saxon goddess of the dawn, </a:t>
            </a:r>
            <a:r>
              <a:rPr lang="en-GB" sz="2400" dirty="0" err="1">
                <a:latin typeface="Comic Sans MS" pitchFamily="66" charset="0"/>
              </a:rPr>
              <a:t>Eostre</a:t>
            </a:r>
            <a:r>
              <a:rPr lang="en-GB" sz="2400" dirty="0">
                <a:latin typeface="Comic Sans MS" pitchFamily="66" charset="0"/>
              </a:rPr>
              <a:t>. 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When the </a:t>
            </a:r>
            <a:r>
              <a:rPr lang="en-GB" sz="2400" dirty="0">
                <a:latin typeface="Comic Sans MS" pitchFamily="66" charset="0"/>
                <a:hlinkClick r:id="rId2"/>
              </a:rPr>
              <a:t>Saxons</a:t>
            </a:r>
            <a:r>
              <a:rPr lang="en-GB" sz="2400" dirty="0">
                <a:latin typeface="Comic Sans MS" pitchFamily="66" charset="0"/>
              </a:rPr>
              <a:t> first </a:t>
            </a:r>
            <a:r>
              <a:rPr lang="en-GB" sz="2400" dirty="0">
                <a:latin typeface="Comic Sans MS" pitchFamily="66" charset="0"/>
                <a:hlinkClick r:id="rId3"/>
              </a:rPr>
              <a:t>settled in Britain</a:t>
            </a:r>
            <a:r>
              <a:rPr lang="en-GB" sz="2400" dirty="0">
                <a:latin typeface="Comic Sans MS" pitchFamily="66" charset="0"/>
              </a:rPr>
              <a:t>, they were pagans. This means that they worshiped lots of different gods. Their religion was called 'paganism'. 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The Saxons were very superstitious and believed in elves, goblins and dragons.</a:t>
            </a:r>
          </a:p>
          <a:p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The Anglo-Saxons worshipped the gods </a:t>
            </a:r>
            <a:r>
              <a:rPr lang="en-GB" dirty="0" err="1"/>
              <a:t>Tiw</a:t>
            </a:r>
            <a:r>
              <a:rPr lang="en-GB" dirty="0"/>
              <a:t>, </a:t>
            </a:r>
            <a:r>
              <a:rPr lang="en-GB" dirty="0" err="1"/>
              <a:t>Woden</a:t>
            </a:r>
            <a:r>
              <a:rPr lang="en-GB" dirty="0"/>
              <a:t>, Thor and Frig. From these words come the names of our days of the week: Tuesday, Wednesday, Thursday, Friday. Most of the days of the week are named after Saxon gods. Can you work out which ones?</a:t>
            </a:r>
          </a:p>
          <a:p>
            <a:endParaRPr lang="en-GB" dirty="0"/>
          </a:p>
          <a:p>
            <a:pPr algn="ctr">
              <a:buNone/>
            </a:pPr>
            <a:r>
              <a:rPr lang="en-GB" dirty="0" err="1"/>
              <a:t>Tiw</a:t>
            </a:r>
            <a:r>
              <a:rPr lang="en-GB" dirty="0"/>
              <a:t>’ day </a:t>
            </a:r>
          </a:p>
          <a:p>
            <a:pPr algn="ctr">
              <a:buNone/>
            </a:pPr>
            <a:r>
              <a:rPr lang="en-GB" dirty="0" err="1"/>
              <a:t>Woden’s</a:t>
            </a:r>
            <a:r>
              <a:rPr lang="en-GB" dirty="0"/>
              <a:t> day </a:t>
            </a:r>
          </a:p>
          <a:p>
            <a:pPr algn="ctr">
              <a:buNone/>
            </a:pPr>
            <a:r>
              <a:rPr lang="en-GB" dirty="0" err="1"/>
              <a:t>Thunor’s</a:t>
            </a:r>
            <a:r>
              <a:rPr lang="en-GB" dirty="0"/>
              <a:t> day </a:t>
            </a:r>
          </a:p>
          <a:p>
            <a:pPr algn="ctr">
              <a:buNone/>
            </a:pPr>
            <a:r>
              <a:rPr lang="en-GB" dirty="0" err="1"/>
              <a:t>Frig’s</a:t>
            </a:r>
            <a:r>
              <a:rPr lang="en-GB" dirty="0"/>
              <a:t> day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240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Anglo-Saxon Beliefs</vt:lpstr>
      <vt:lpstr>Pagan Religion</vt:lpstr>
      <vt:lpstr>Pagan Beliefs..did you know…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Anglo-Saxon Beliefs</dc:title>
  <dc:creator>cherie</dc:creator>
  <cp:lastModifiedBy>mrshldewar@gmail.com</cp:lastModifiedBy>
  <cp:revision>12</cp:revision>
  <dcterms:created xsi:type="dcterms:W3CDTF">2011-08-10T12:39:32Z</dcterms:created>
  <dcterms:modified xsi:type="dcterms:W3CDTF">2020-10-24T12:22:16Z</dcterms:modified>
</cp:coreProperties>
</file>