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Mrs Dewar’s Isolation Lesson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Friday 18</a:t>
            </a:r>
            <a:r>
              <a:rPr lang="en-GB" baseline="30000" dirty="0" smtClean="0"/>
              <a:t>th</a:t>
            </a:r>
            <a:r>
              <a:rPr lang="en-GB" dirty="0" smtClean="0"/>
              <a:t> December 2020</a:t>
            </a:r>
            <a:endParaRPr lang="en-GB" dirty="0"/>
          </a:p>
        </p:txBody>
      </p:sp>
      <p:pic>
        <p:nvPicPr>
          <p:cNvPr id="4" name="Picture 3" descr="&lt;strong&gt;Birmingham&lt;/strong&gt; Airport - Simple English Wikipedia, the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59" y="3838637"/>
            <a:ext cx="3313611" cy="221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00354" y="1332411"/>
            <a:ext cx="276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Anglo Saxon Place Names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Some Anglo Saxon place names exist today.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292" y="2442755"/>
            <a:ext cx="6361612" cy="4099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Here are some place-name endings and their meaning.</a:t>
            </a:r>
          </a:p>
          <a:p>
            <a:r>
              <a:rPr lang="en-GB" dirty="0" smtClean="0"/>
              <a:t>burg, borough = fortified place</a:t>
            </a:r>
          </a:p>
          <a:p>
            <a:r>
              <a:rPr lang="en-GB" dirty="0" smtClean="0"/>
              <a:t>den = valley</a:t>
            </a:r>
          </a:p>
          <a:p>
            <a:r>
              <a:rPr lang="en-GB" dirty="0" err="1" smtClean="0"/>
              <a:t>ea</a:t>
            </a:r>
            <a:r>
              <a:rPr lang="en-GB" dirty="0" smtClean="0"/>
              <a:t>, </a:t>
            </a:r>
            <a:r>
              <a:rPr lang="en-GB" dirty="0" err="1" smtClean="0"/>
              <a:t>ey</a:t>
            </a:r>
            <a:r>
              <a:rPr lang="en-GB" dirty="0" smtClean="0"/>
              <a:t> = river</a:t>
            </a:r>
          </a:p>
          <a:p>
            <a:r>
              <a:rPr lang="en-GB" dirty="0" smtClean="0"/>
              <a:t>ham = home</a:t>
            </a:r>
          </a:p>
          <a:p>
            <a:r>
              <a:rPr lang="en-GB" dirty="0" smtClean="0"/>
              <a:t>holt = thick wood</a:t>
            </a:r>
          </a:p>
          <a:p>
            <a:r>
              <a:rPr lang="en-GB" dirty="0" smtClean="0"/>
              <a:t>mere = lake</a:t>
            </a:r>
          </a:p>
          <a:p>
            <a:r>
              <a:rPr lang="en-GB" dirty="0" smtClean="0"/>
              <a:t>stow = meeting place</a:t>
            </a:r>
          </a:p>
          <a:p>
            <a:r>
              <a:rPr lang="en-GB" dirty="0" err="1" smtClean="0"/>
              <a:t>tun</a:t>
            </a:r>
            <a:r>
              <a:rPr lang="en-GB" dirty="0" smtClean="0"/>
              <a:t> = farm</a:t>
            </a:r>
          </a:p>
          <a:p>
            <a:r>
              <a:rPr lang="en-GB" dirty="0" err="1" smtClean="0"/>
              <a:t>wald</a:t>
            </a:r>
            <a:r>
              <a:rPr lang="en-GB" dirty="0" smtClean="0"/>
              <a:t> = wood</a:t>
            </a:r>
          </a:p>
          <a:p>
            <a:r>
              <a:rPr lang="en-GB" dirty="0" smtClean="0"/>
              <a:t>ham = home</a:t>
            </a:r>
          </a:p>
          <a:p>
            <a:r>
              <a:rPr lang="en-GB" dirty="0" smtClean="0"/>
              <a:t>worth = fenced land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99863" y="2886891"/>
            <a:ext cx="2769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Investigation</a:t>
            </a:r>
          </a:p>
          <a:p>
            <a:r>
              <a:rPr lang="en-GB" dirty="0" smtClean="0"/>
              <a:t>Can you find, towns, cities and villages in the UK, with these words in their name?</a:t>
            </a:r>
            <a:endParaRPr lang="en-GB" dirty="0"/>
          </a:p>
        </p:txBody>
      </p:sp>
      <p:pic>
        <p:nvPicPr>
          <p:cNvPr id="5" name="Picture 4" descr="Chippenham, Cambridgeshir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4492535"/>
            <a:ext cx="2882536" cy="1907278"/>
          </a:xfrm>
          <a:prstGeom prst="rect">
            <a:avLst/>
          </a:prstGeom>
        </p:spPr>
      </p:pic>
      <p:pic>
        <p:nvPicPr>
          <p:cNvPr id="6" name="Picture 5" descr="File:Eastham Massachusetts &lt;strong&gt;town&lt;/strong&gt; &lt;strong&gt;sign&lt;/strong&gt;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63" y="4797083"/>
            <a:ext cx="1881226" cy="18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4955" y="3983560"/>
            <a:ext cx="8825658" cy="68691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How many can you note down.?  Keep a list and bring it to school in January.</a:t>
            </a:r>
            <a:endParaRPr lang="en-GB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4" y="798963"/>
            <a:ext cx="1877731" cy="1883827"/>
          </a:xfrm>
          <a:prstGeom prst="rect">
            <a:avLst/>
          </a:prstGeom>
        </p:spPr>
      </p:pic>
      <p:pic>
        <p:nvPicPr>
          <p:cNvPr id="8" name="Picture 7" descr="Halesworth &lt;strong&gt;Town&lt;/strong&gt; &lt;strong&gt;Sign&lt;/strong&gt; © Adrian Cable :: Geograph Brita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8" y="1125414"/>
            <a:ext cx="2596271" cy="1947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20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109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Bahnschrift SemiLight Condensed</vt:lpstr>
      <vt:lpstr>Century Gothic</vt:lpstr>
      <vt:lpstr>Wingdings 3</vt:lpstr>
      <vt:lpstr>Ion Boardroom</vt:lpstr>
      <vt:lpstr>Mrs Dewar’s Isolation Lesson</vt:lpstr>
      <vt:lpstr>Some Anglo Saxon place names exist today.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Dewar</dc:creator>
  <cp:lastModifiedBy>Helen Dewar</cp:lastModifiedBy>
  <cp:revision>4</cp:revision>
  <dcterms:created xsi:type="dcterms:W3CDTF">2020-12-17T12:45:06Z</dcterms:created>
  <dcterms:modified xsi:type="dcterms:W3CDTF">2020-12-17T13:25:32Z</dcterms:modified>
</cp:coreProperties>
</file>