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0" r:id="rId2"/>
    <p:sldId id="269" r:id="rId3"/>
    <p:sldId id="265" r:id="rId4"/>
    <p:sldId id="267" r:id="rId5"/>
    <p:sldId id="268" r:id="rId6"/>
    <p:sldId id="266"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9E260A-2A33-4943-B879-01FF94FED65C}"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10/19/2020</a:t>
            </a:fld>
            <a:endParaRPr lang="en-US"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6E1EB5-486F-4208-B880-E4E640EE4CAD}"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883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D3A69C7-A82D-4A4D-8486-B3CFFABE4E10}" type="datetime1">
              <a:rPr lang="en-US"/>
              <a:pPr lvl="0"/>
              <a:t>10/19/2020</a:t>
            </a:fld>
            <a:endParaRPr lang="en-US"/>
          </a:p>
        </p:txBody>
      </p:sp>
      <p:sp>
        <p:nvSpPr>
          <p:cNvPr id="4" name="Slide Image Placeholder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0611375-BA14-4C1D-ACCE-6A0898F0F6F3}" type="slidenum">
              <a:t>‹#›</a:t>
            </a:fld>
            <a:endParaRPr lang="en-US"/>
          </a:p>
        </p:txBody>
      </p:sp>
    </p:spTree>
    <p:extLst>
      <p:ext uri="{BB962C8B-B14F-4D97-AF65-F5344CB8AC3E}">
        <p14:creationId xmlns:p14="http://schemas.microsoft.com/office/powerpoint/2010/main" val="312387998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842DD6-B05C-4EC6-BC4A-45F8D4B78BB8}"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 Placeholder 11"/>
          <p:cNvSpPr txBox="1">
            <a:spLocks noGrp="1"/>
          </p:cNvSpPr>
          <p:nvPr>
            <p:ph type="body" idx="4294967295"/>
          </p:nvPr>
        </p:nvSpPr>
        <p:spPr>
          <a:xfrm>
            <a:off x="1143000" y="5440890"/>
            <a:ext cx="6784848" cy="809097"/>
          </a:xfrm>
        </p:spPr>
        <p:txBody>
          <a:bodyPr anchor="ctr" anchorCtr="1"/>
          <a:lstStyle>
            <a:lvl1pPr algn="ctr">
              <a:defRPr sz="1800" b="1"/>
            </a:lvl1pPr>
          </a:lstStyle>
          <a:p>
            <a:pPr lvl="0"/>
            <a:r>
              <a:rPr lang="en-US"/>
              <a:t>WEDDING DATE &amp; TIME</a:t>
            </a:r>
          </a:p>
        </p:txBody>
      </p:sp>
      <p:sp>
        <p:nvSpPr>
          <p:cNvPr id="3" name="Text Placeholder 9"/>
          <p:cNvSpPr txBox="1">
            <a:spLocks noGrp="1"/>
          </p:cNvSpPr>
          <p:nvPr>
            <p:ph type="body" idx="4294967295"/>
          </p:nvPr>
        </p:nvSpPr>
        <p:spPr>
          <a:xfrm>
            <a:off x="1143000" y="2148849"/>
            <a:ext cx="6858000" cy="2916926"/>
          </a:xfrm>
        </p:spPr>
        <p:txBody>
          <a:bodyPr anchor="ctr" anchorCtr="1"/>
          <a:lstStyle>
            <a:lvl1pPr algn="ctr">
              <a:lnSpc>
                <a:spcPct val="100000"/>
              </a:lnSpc>
              <a:spcBef>
                <a:spcPts val="0"/>
              </a:spcBef>
              <a:defRPr sz="5500">
                <a:latin typeface="Georgia"/>
              </a:defRPr>
            </a:lvl1pPr>
            <a:lvl2pPr marL="0" marR="0" lvl="0" indent="0" algn="ctr" defTabSz="685800" rtl="0" fontAlgn="auto" hangingPunct="1">
              <a:lnSpc>
                <a:spcPct val="100000"/>
              </a:lnSpc>
              <a:spcBef>
                <a:spcPts val="0"/>
              </a:spcBef>
              <a:spcAft>
                <a:spcPts val="0"/>
              </a:spcAft>
              <a:buNone/>
              <a:tabLst/>
              <a:defRPr lang="en-US" sz="5500" b="0" i="0" u="none" strike="noStrike" kern="1200" cap="none" spc="0" baseline="0">
                <a:solidFill>
                  <a:srgbClr val="262626"/>
                </a:solidFill>
                <a:uFillTx/>
                <a:latin typeface="Georgia"/>
                <a:ea typeface="Gill Sans"/>
                <a:cs typeface="Gill Sans"/>
              </a:defRPr>
            </a:lvl2pPr>
            <a:lvl3pPr marL="0" marR="0" lvl="0" indent="0" algn="ctr" defTabSz="685800" rtl="0" fontAlgn="auto" hangingPunct="1">
              <a:lnSpc>
                <a:spcPct val="100000"/>
              </a:lnSpc>
              <a:spcBef>
                <a:spcPts val="0"/>
              </a:spcBef>
              <a:spcAft>
                <a:spcPts val="0"/>
              </a:spcAft>
              <a:buNone/>
              <a:tabLst/>
              <a:defRPr lang="en-US" sz="5500" b="0" i="0" u="none" strike="noStrike" kern="1200" cap="none" spc="0" baseline="0">
                <a:solidFill>
                  <a:srgbClr val="262626"/>
                </a:solidFill>
                <a:uFillTx/>
                <a:latin typeface="Georgia"/>
                <a:ea typeface="Gill Sans"/>
                <a:cs typeface="Gill Sans"/>
              </a:defRPr>
            </a:lvl3pPr>
          </a:lstStyle>
          <a:p>
            <a:pPr lvl="0"/>
            <a:r>
              <a:rPr lang="en-US"/>
              <a:t>BRIDE </a:t>
            </a:r>
          </a:p>
          <a:p>
            <a:pPr lvl="0"/>
            <a:r>
              <a:rPr lang="en-US"/>
              <a:t>&amp;</a:t>
            </a:r>
          </a:p>
          <a:p>
            <a:pPr lvl="0"/>
            <a:r>
              <a:rPr lang="en-US"/>
              <a:t>GROOM</a:t>
            </a:r>
          </a:p>
        </p:txBody>
      </p:sp>
      <p:cxnSp>
        <p:nvCxnSpPr>
          <p:cNvPr id="4" name="Straight Connector 3"/>
          <p:cNvCxnSpPr/>
          <p:nvPr/>
        </p:nvCxnSpPr>
        <p:spPr>
          <a:xfrm>
            <a:off x="1899135" y="2291020"/>
            <a:ext cx="5325630" cy="0"/>
          </a:xfrm>
          <a:prstGeom prst="straightConnector1">
            <a:avLst/>
          </a:prstGeom>
          <a:noFill/>
          <a:ln w="25402">
            <a:solidFill>
              <a:srgbClr val="094880"/>
            </a:solidFill>
            <a:prstDash val="solid"/>
            <a:miter/>
          </a:ln>
        </p:spPr>
      </p:cxnSp>
      <p:cxnSp>
        <p:nvCxnSpPr>
          <p:cNvPr id="5" name="Straight Connector 4"/>
          <p:cNvCxnSpPr/>
          <p:nvPr/>
        </p:nvCxnSpPr>
        <p:spPr>
          <a:xfrm>
            <a:off x="1899135" y="4913647"/>
            <a:ext cx="5325630" cy="0"/>
          </a:xfrm>
          <a:prstGeom prst="straightConnector1">
            <a:avLst/>
          </a:prstGeom>
          <a:noFill/>
          <a:ln w="25402">
            <a:solidFill>
              <a:srgbClr val="094880"/>
            </a:solidFill>
            <a:prstDash val="solid"/>
            <a:miter/>
          </a:ln>
        </p:spPr>
      </p:cxnSp>
      <p:sp>
        <p:nvSpPr>
          <p:cNvPr id="6" name="Title 7"/>
          <p:cNvSpPr txBox="1">
            <a:spLocks noGrp="1"/>
          </p:cNvSpPr>
          <p:nvPr>
            <p:ph type="title"/>
          </p:nvPr>
        </p:nvSpPr>
        <p:spPr/>
        <p:txBody>
          <a:bodyPr anchorCtr="1"/>
          <a:lstStyle>
            <a:lvl1pPr algn="ctr">
              <a:defRPr sz="9000"/>
            </a:lvl1pPr>
          </a:lstStyle>
          <a:p>
            <a:pPr lvl="0"/>
            <a:r>
              <a:rPr lang="en-US"/>
              <a:t>HEADING</a:t>
            </a:r>
          </a:p>
        </p:txBody>
      </p:sp>
    </p:spTree>
    <p:extLst>
      <p:ext uri="{BB962C8B-B14F-4D97-AF65-F5344CB8AC3E}">
        <p14:creationId xmlns:p14="http://schemas.microsoft.com/office/powerpoint/2010/main" val="3218005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ext Placeholder 11"/>
          <p:cNvSpPr txBox="1">
            <a:spLocks noGrp="1"/>
          </p:cNvSpPr>
          <p:nvPr>
            <p:ph type="body" idx="4294967295"/>
          </p:nvPr>
        </p:nvSpPr>
        <p:spPr>
          <a:xfrm>
            <a:off x="1143000" y="5440890"/>
            <a:ext cx="6784848" cy="809097"/>
          </a:xfrm>
        </p:spPr>
        <p:txBody>
          <a:bodyPr anchor="ctr" anchorCtr="1"/>
          <a:lstStyle>
            <a:lvl1pPr algn="ctr">
              <a:defRPr sz="1800" b="1"/>
            </a:lvl1pPr>
          </a:lstStyle>
          <a:p>
            <a:pPr lvl="0"/>
            <a:r>
              <a:rPr lang="en-US"/>
              <a:t>WEDDING DATE &amp; TIME</a:t>
            </a:r>
          </a:p>
        </p:txBody>
      </p:sp>
      <p:sp>
        <p:nvSpPr>
          <p:cNvPr id="3" name="Text Placeholder 9"/>
          <p:cNvSpPr txBox="1">
            <a:spLocks noGrp="1"/>
          </p:cNvSpPr>
          <p:nvPr>
            <p:ph type="body" idx="4294967295"/>
          </p:nvPr>
        </p:nvSpPr>
        <p:spPr>
          <a:xfrm>
            <a:off x="347472" y="2590074"/>
            <a:ext cx="8449055" cy="1579991"/>
          </a:xfrm>
        </p:spPr>
        <p:txBody>
          <a:bodyPr anchor="ctr" anchorCtr="1"/>
          <a:lstStyle>
            <a:lvl1pPr algn="ctr">
              <a:lnSpc>
                <a:spcPct val="100000"/>
              </a:lnSpc>
              <a:spcBef>
                <a:spcPts val="0"/>
              </a:spcBef>
              <a:defRPr sz="6000">
                <a:latin typeface="Georgia"/>
              </a:defRPr>
            </a:lvl1pPr>
          </a:lstStyle>
          <a:p>
            <a:pPr lvl="0"/>
            <a:r>
              <a:rPr lang="en-US"/>
              <a:t>BRIDE &amp; GROOM</a:t>
            </a:r>
          </a:p>
        </p:txBody>
      </p:sp>
      <p:sp>
        <p:nvSpPr>
          <p:cNvPr id="4" name="Title 7"/>
          <p:cNvSpPr txBox="1">
            <a:spLocks noGrp="1"/>
          </p:cNvSpPr>
          <p:nvPr>
            <p:ph type="title"/>
          </p:nvPr>
        </p:nvSpPr>
        <p:spPr/>
        <p:txBody>
          <a:bodyPr anchorCtr="1"/>
          <a:lstStyle>
            <a:lvl1pPr algn="ctr">
              <a:defRPr sz="9000"/>
            </a:lvl1pPr>
          </a:lstStyle>
          <a:p>
            <a:pPr lvl="0"/>
            <a:r>
              <a:rPr lang="en-US"/>
              <a:t>HEADING</a:t>
            </a:r>
          </a:p>
        </p:txBody>
      </p:sp>
      <p:cxnSp>
        <p:nvCxnSpPr>
          <p:cNvPr id="5" name="Straight Connector 10"/>
          <p:cNvCxnSpPr/>
          <p:nvPr/>
        </p:nvCxnSpPr>
        <p:spPr>
          <a:xfrm>
            <a:off x="1899135" y="4170066"/>
            <a:ext cx="5325630" cy="0"/>
          </a:xfrm>
          <a:prstGeom prst="straightConnector1">
            <a:avLst/>
          </a:prstGeom>
          <a:noFill/>
          <a:ln w="25402">
            <a:solidFill>
              <a:srgbClr val="094880"/>
            </a:solidFill>
            <a:prstDash val="solid"/>
            <a:miter/>
          </a:ln>
        </p:spPr>
      </p:cxnSp>
      <p:cxnSp>
        <p:nvCxnSpPr>
          <p:cNvPr id="6" name="Straight Connector 12"/>
          <p:cNvCxnSpPr/>
          <p:nvPr/>
        </p:nvCxnSpPr>
        <p:spPr>
          <a:xfrm>
            <a:off x="1899135" y="5255285"/>
            <a:ext cx="5325630" cy="0"/>
          </a:xfrm>
          <a:prstGeom prst="straightConnector1">
            <a:avLst/>
          </a:prstGeom>
          <a:noFill/>
          <a:ln w="25402">
            <a:solidFill>
              <a:srgbClr val="094880"/>
            </a:solidFill>
            <a:prstDash val="solid"/>
            <a:miter/>
          </a:ln>
        </p:spPr>
      </p:cxnSp>
      <p:sp>
        <p:nvSpPr>
          <p:cNvPr id="7" name="Text Placeholder 2"/>
          <p:cNvSpPr txBox="1">
            <a:spLocks noGrp="1"/>
          </p:cNvSpPr>
          <p:nvPr>
            <p:ph type="body" idx="4294967295"/>
          </p:nvPr>
        </p:nvSpPr>
        <p:spPr>
          <a:xfrm>
            <a:off x="1197772" y="1965329"/>
            <a:ext cx="6748464" cy="530223"/>
          </a:xfrm>
        </p:spPr>
        <p:txBody>
          <a:bodyPr anchor="ctr" anchorCtr="1"/>
          <a:lstStyle>
            <a:lvl1pPr algn="ctr">
              <a:defRPr b="1"/>
            </a:lvl1pPr>
          </a:lstStyle>
          <a:p>
            <a:pPr lvl="0"/>
            <a:r>
              <a:rPr lang="en-US"/>
              <a:t>SUB-HEADING</a:t>
            </a:r>
          </a:p>
        </p:txBody>
      </p:sp>
      <p:sp>
        <p:nvSpPr>
          <p:cNvPr id="8" name="Text Placeholder 13"/>
          <p:cNvSpPr txBox="1">
            <a:spLocks noGrp="1"/>
          </p:cNvSpPr>
          <p:nvPr>
            <p:ph type="body" idx="4294967295"/>
          </p:nvPr>
        </p:nvSpPr>
        <p:spPr>
          <a:xfrm>
            <a:off x="570704" y="4179502"/>
            <a:ext cx="8002591" cy="1084258"/>
          </a:xfrm>
        </p:spPr>
        <p:txBody>
          <a:bodyPr anchor="ctr" anchorCtr="1"/>
          <a:lstStyle>
            <a:lvl1pPr algn="ctr">
              <a:defRPr/>
            </a:lvl1pPr>
          </a:lstStyle>
          <a:p>
            <a:pPr lvl="0"/>
            <a:r>
              <a:rPr lang="en-US"/>
              <a:t>ADD MESSAGE </a:t>
            </a:r>
          </a:p>
        </p:txBody>
      </p:sp>
    </p:spTree>
    <p:extLst>
      <p:ext uri="{BB962C8B-B14F-4D97-AF65-F5344CB8AC3E}">
        <p14:creationId xmlns:p14="http://schemas.microsoft.com/office/powerpoint/2010/main" val="2713309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lvl1pPr algn="ctr">
              <a:defRPr sz="7200"/>
            </a:lvl1pPr>
          </a:lstStyle>
          <a:p>
            <a:pPr lvl="0"/>
            <a:r>
              <a:rPr lang="en-US"/>
              <a:t>HEADING</a:t>
            </a:r>
          </a:p>
        </p:txBody>
      </p:sp>
      <p:cxnSp>
        <p:nvCxnSpPr>
          <p:cNvPr id="3" name="Straight Connector 4"/>
          <p:cNvCxnSpPr/>
          <p:nvPr/>
        </p:nvCxnSpPr>
        <p:spPr>
          <a:xfrm>
            <a:off x="1235948" y="2973976"/>
            <a:ext cx="1306285" cy="0"/>
          </a:xfrm>
          <a:prstGeom prst="straightConnector1">
            <a:avLst/>
          </a:prstGeom>
          <a:noFill/>
          <a:ln w="25402">
            <a:solidFill>
              <a:srgbClr val="094880"/>
            </a:solidFill>
            <a:prstDash val="solid"/>
            <a:miter/>
          </a:ln>
        </p:spPr>
      </p:cxnSp>
      <p:cxnSp>
        <p:nvCxnSpPr>
          <p:cNvPr id="4" name="Straight Connector 10"/>
          <p:cNvCxnSpPr/>
          <p:nvPr/>
        </p:nvCxnSpPr>
        <p:spPr>
          <a:xfrm>
            <a:off x="3908803" y="2973976"/>
            <a:ext cx="1306294" cy="0"/>
          </a:xfrm>
          <a:prstGeom prst="straightConnector1">
            <a:avLst/>
          </a:prstGeom>
          <a:noFill/>
          <a:ln w="25402">
            <a:solidFill>
              <a:srgbClr val="094880"/>
            </a:solidFill>
            <a:prstDash val="solid"/>
            <a:miter/>
          </a:ln>
        </p:spPr>
      </p:cxnSp>
      <p:cxnSp>
        <p:nvCxnSpPr>
          <p:cNvPr id="5" name="Straight Connector 11"/>
          <p:cNvCxnSpPr/>
          <p:nvPr/>
        </p:nvCxnSpPr>
        <p:spPr>
          <a:xfrm>
            <a:off x="6581668" y="2973976"/>
            <a:ext cx="1306284" cy="0"/>
          </a:xfrm>
          <a:prstGeom prst="straightConnector1">
            <a:avLst/>
          </a:prstGeom>
          <a:noFill/>
          <a:ln w="25402">
            <a:solidFill>
              <a:srgbClr val="094880"/>
            </a:solidFill>
            <a:prstDash val="solid"/>
            <a:miter/>
          </a:ln>
        </p:spPr>
      </p:cxnSp>
      <p:cxnSp>
        <p:nvCxnSpPr>
          <p:cNvPr id="6" name="Straight Connector 13"/>
          <p:cNvCxnSpPr/>
          <p:nvPr/>
        </p:nvCxnSpPr>
        <p:spPr>
          <a:xfrm>
            <a:off x="1235948" y="4983845"/>
            <a:ext cx="1306285" cy="0"/>
          </a:xfrm>
          <a:prstGeom prst="straightConnector1">
            <a:avLst/>
          </a:prstGeom>
          <a:noFill/>
          <a:ln w="25402">
            <a:solidFill>
              <a:srgbClr val="094880"/>
            </a:solidFill>
            <a:prstDash val="solid"/>
            <a:miter/>
          </a:ln>
        </p:spPr>
      </p:cxnSp>
      <p:cxnSp>
        <p:nvCxnSpPr>
          <p:cNvPr id="7" name="Straight Connector 19"/>
          <p:cNvCxnSpPr/>
          <p:nvPr/>
        </p:nvCxnSpPr>
        <p:spPr>
          <a:xfrm>
            <a:off x="3908803" y="4983845"/>
            <a:ext cx="1306294" cy="0"/>
          </a:xfrm>
          <a:prstGeom prst="straightConnector1">
            <a:avLst/>
          </a:prstGeom>
          <a:noFill/>
          <a:ln w="25402">
            <a:solidFill>
              <a:srgbClr val="094880"/>
            </a:solidFill>
            <a:prstDash val="solid"/>
            <a:miter/>
          </a:ln>
        </p:spPr>
      </p:cxnSp>
      <p:cxnSp>
        <p:nvCxnSpPr>
          <p:cNvPr id="8" name="Straight Connector 20"/>
          <p:cNvCxnSpPr/>
          <p:nvPr/>
        </p:nvCxnSpPr>
        <p:spPr>
          <a:xfrm>
            <a:off x="6581668" y="4983845"/>
            <a:ext cx="1306284" cy="0"/>
          </a:xfrm>
          <a:prstGeom prst="straightConnector1">
            <a:avLst/>
          </a:prstGeom>
          <a:noFill/>
          <a:ln w="25402">
            <a:solidFill>
              <a:srgbClr val="094880"/>
            </a:solidFill>
            <a:prstDash val="solid"/>
            <a:miter/>
          </a:ln>
        </p:spPr>
      </p:cxnSp>
      <p:sp>
        <p:nvSpPr>
          <p:cNvPr id="9" name="Text Placeholder 22"/>
          <p:cNvSpPr txBox="1">
            <a:spLocks noGrp="1"/>
          </p:cNvSpPr>
          <p:nvPr>
            <p:ph type="body" idx="4294967295"/>
          </p:nvPr>
        </p:nvSpPr>
        <p:spPr>
          <a:xfrm>
            <a:off x="628650" y="1699833"/>
            <a:ext cx="7886700" cy="832012"/>
          </a:xfrm>
        </p:spPr>
        <p:txBody>
          <a:bodyPr anchor="ctr" anchorCtr="1"/>
          <a:lstStyle>
            <a:lvl1pPr algn="ctr">
              <a:defRPr sz="3500">
                <a:latin typeface="Georgia"/>
              </a:defRPr>
            </a:lvl1pPr>
          </a:lstStyle>
          <a:p>
            <a:pPr lvl="0"/>
            <a:r>
              <a:rPr lang="en-US"/>
              <a:t>BRIDE &amp; GROOM</a:t>
            </a:r>
          </a:p>
        </p:txBody>
      </p:sp>
      <p:sp>
        <p:nvSpPr>
          <p:cNvPr id="10" name="Text Placeholder 24"/>
          <p:cNvSpPr txBox="1">
            <a:spLocks noGrp="1"/>
          </p:cNvSpPr>
          <p:nvPr>
            <p:ph type="body" idx="4294967295"/>
          </p:nvPr>
        </p:nvSpPr>
        <p:spPr>
          <a:xfrm>
            <a:off x="1113391" y="2593192"/>
            <a:ext cx="1543050" cy="365129"/>
          </a:xfrm>
        </p:spPr>
        <p:txBody>
          <a:bodyPr anchorCtr="1"/>
          <a:lstStyle>
            <a:lvl1pPr algn="ctr">
              <a:defRPr sz="2400" b="1">
                <a:solidFill>
                  <a:srgbClr val="0C4A80"/>
                </a:solidFill>
                <a:latin typeface="Georgia"/>
              </a:defRPr>
            </a:lvl1pPr>
          </a:lstStyle>
          <a:p>
            <a:pPr lvl="0"/>
            <a:r>
              <a:rPr lang="en-US"/>
              <a:t>Table 1</a:t>
            </a:r>
          </a:p>
        </p:txBody>
      </p:sp>
      <p:sp>
        <p:nvSpPr>
          <p:cNvPr id="11" name="Text Placeholder 24"/>
          <p:cNvSpPr txBox="1">
            <a:spLocks noGrp="1"/>
          </p:cNvSpPr>
          <p:nvPr>
            <p:ph type="body" idx="4294967295"/>
          </p:nvPr>
        </p:nvSpPr>
        <p:spPr>
          <a:xfrm>
            <a:off x="3789154" y="2593192"/>
            <a:ext cx="1543050" cy="365129"/>
          </a:xfrm>
        </p:spPr>
        <p:txBody>
          <a:bodyPr anchorCtr="1"/>
          <a:lstStyle>
            <a:lvl1pPr algn="ctr">
              <a:defRPr sz="2400" b="1">
                <a:solidFill>
                  <a:srgbClr val="0C4A80"/>
                </a:solidFill>
                <a:latin typeface="Georgia"/>
              </a:defRPr>
            </a:lvl1pPr>
          </a:lstStyle>
          <a:p>
            <a:pPr lvl="0"/>
            <a:r>
              <a:rPr lang="en-US"/>
              <a:t>Table 2</a:t>
            </a:r>
          </a:p>
        </p:txBody>
      </p:sp>
      <p:sp>
        <p:nvSpPr>
          <p:cNvPr id="12" name="Text Placeholder 24"/>
          <p:cNvSpPr txBox="1">
            <a:spLocks noGrp="1"/>
          </p:cNvSpPr>
          <p:nvPr>
            <p:ph type="body" idx="4294967295"/>
          </p:nvPr>
        </p:nvSpPr>
        <p:spPr>
          <a:xfrm>
            <a:off x="6513198" y="2556616"/>
            <a:ext cx="1543050" cy="365129"/>
          </a:xfrm>
        </p:spPr>
        <p:txBody>
          <a:bodyPr anchorCtr="1"/>
          <a:lstStyle>
            <a:lvl1pPr algn="ctr">
              <a:defRPr sz="2400" b="1">
                <a:solidFill>
                  <a:srgbClr val="0C4A80"/>
                </a:solidFill>
                <a:latin typeface="Georgia"/>
              </a:defRPr>
            </a:lvl1pPr>
          </a:lstStyle>
          <a:p>
            <a:pPr lvl="0"/>
            <a:r>
              <a:rPr lang="en-US"/>
              <a:t>Table 3</a:t>
            </a:r>
          </a:p>
        </p:txBody>
      </p:sp>
      <p:sp>
        <p:nvSpPr>
          <p:cNvPr id="13" name="Text Placeholder 24"/>
          <p:cNvSpPr txBox="1">
            <a:spLocks noGrp="1"/>
          </p:cNvSpPr>
          <p:nvPr>
            <p:ph type="body" idx="4294967295"/>
          </p:nvPr>
        </p:nvSpPr>
        <p:spPr>
          <a:xfrm>
            <a:off x="1117460" y="4584207"/>
            <a:ext cx="1543050" cy="365129"/>
          </a:xfrm>
        </p:spPr>
        <p:txBody>
          <a:bodyPr anchorCtr="1"/>
          <a:lstStyle>
            <a:lvl1pPr algn="ctr">
              <a:defRPr sz="2400" b="1">
                <a:solidFill>
                  <a:srgbClr val="0C4A80"/>
                </a:solidFill>
                <a:latin typeface="Georgia"/>
              </a:defRPr>
            </a:lvl1pPr>
          </a:lstStyle>
          <a:p>
            <a:pPr lvl="0"/>
            <a:r>
              <a:rPr lang="en-US"/>
              <a:t>Table 1</a:t>
            </a:r>
          </a:p>
        </p:txBody>
      </p:sp>
      <p:sp>
        <p:nvSpPr>
          <p:cNvPr id="14" name="Text Placeholder 24"/>
          <p:cNvSpPr txBox="1">
            <a:spLocks noGrp="1"/>
          </p:cNvSpPr>
          <p:nvPr>
            <p:ph type="body" idx="4294967295"/>
          </p:nvPr>
        </p:nvSpPr>
        <p:spPr>
          <a:xfrm>
            <a:off x="3784079" y="4584207"/>
            <a:ext cx="1543050" cy="365129"/>
          </a:xfrm>
        </p:spPr>
        <p:txBody>
          <a:bodyPr anchorCtr="1"/>
          <a:lstStyle>
            <a:lvl1pPr algn="ctr">
              <a:defRPr sz="2400" b="1">
                <a:solidFill>
                  <a:srgbClr val="0C4A80"/>
                </a:solidFill>
                <a:latin typeface="Georgia"/>
              </a:defRPr>
            </a:lvl1pPr>
          </a:lstStyle>
          <a:p>
            <a:pPr lvl="0"/>
            <a:r>
              <a:rPr lang="en-US"/>
              <a:t>Table 2</a:t>
            </a:r>
          </a:p>
        </p:txBody>
      </p:sp>
      <p:sp>
        <p:nvSpPr>
          <p:cNvPr id="15" name="Text Placeholder 24"/>
          <p:cNvSpPr txBox="1">
            <a:spLocks noGrp="1"/>
          </p:cNvSpPr>
          <p:nvPr>
            <p:ph type="body" idx="4294967295"/>
          </p:nvPr>
        </p:nvSpPr>
        <p:spPr>
          <a:xfrm>
            <a:off x="6508123" y="4575063"/>
            <a:ext cx="1543050" cy="365129"/>
          </a:xfrm>
        </p:spPr>
        <p:txBody>
          <a:bodyPr anchorCtr="1"/>
          <a:lstStyle>
            <a:lvl1pPr algn="ctr">
              <a:defRPr sz="2400" b="1">
                <a:solidFill>
                  <a:srgbClr val="0C4A80"/>
                </a:solidFill>
                <a:latin typeface="Georgia"/>
              </a:defRPr>
            </a:lvl1pPr>
          </a:lstStyle>
          <a:p>
            <a:pPr lvl="0"/>
            <a:r>
              <a:rPr lang="en-US"/>
              <a:t>Table 3</a:t>
            </a:r>
          </a:p>
        </p:txBody>
      </p:sp>
      <p:sp>
        <p:nvSpPr>
          <p:cNvPr id="16" name="Text Placeholder 31"/>
          <p:cNvSpPr txBox="1">
            <a:spLocks noGrp="1"/>
          </p:cNvSpPr>
          <p:nvPr>
            <p:ph type="body" idx="4294967295"/>
          </p:nvPr>
        </p:nvSpPr>
        <p:spPr>
          <a:xfrm>
            <a:off x="1182246" y="3083119"/>
            <a:ext cx="1596359" cy="1322386"/>
          </a:xfrm>
        </p:spPr>
        <p:txBody>
          <a:bodyPr/>
          <a:lstStyle>
            <a:lvl1pPr>
              <a:defRPr sz="1400"/>
            </a:lvl1pPr>
          </a:lstStyle>
          <a:p>
            <a:pPr lvl="0"/>
            <a:r>
              <a:rPr lang="en-US"/>
              <a:t>Guests</a:t>
            </a:r>
          </a:p>
        </p:txBody>
      </p:sp>
      <p:sp>
        <p:nvSpPr>
          <p:cNvPr id="17" name="Text Placeholder 31"/>
          <p:cNvSpPr txBox="1">
            <a:spLocks noGrp="1"/>
          </p:cNvSpPr>
          <p:nvPr>
            <p:ph type="body" idx="4294967295"/>
          </p:nvPr>
        </p:nvSpPr>
        <p:spPr>
          <a:xfrm>
            <a:off x="3829799" y="3083119"/>
            <a:ext cx="1596359" cy="1322386"/>
          </a:xfrm>
        </p:spPr>
        <p:txBody>
          <a:bodyPr/>
          <a:lstStyle>
            <a:lvl1pPr>
              <a:defRPr sz="1400"/>
            </a:lvl1pPr>
          </a:lstStyle>
          <a:p>
            <a:pPr lvl="0"/>
            <a:r>
              <a:rPr lang="en-US"/>
              <a:t>Guests</a:t>
            </a:r>
          </a:p>
        </p:txBody>
      </p:sp>
      <p:sp>
        <p:nvSpPr>
          <p:cNvPr id="18" name="Text Placeholder 31"/>
          <p:cNvSpPr txBox="1">
            <a:spLocks noGrp="1"/>
          </p:cNvSpPr>
          <p:nvPr>
            <p:ph type="body" idx="4294967295"/>
          </p:nvPr>
        </p:nvSpPr>
        <p:spPr>
          <a:xfrm>
            <a:off x="6544699" y="3081463"/>
            <a:ext cx="1596359" cy="1322386"/>
          </a:xfrm>
        </p:spPr>
        <p:txBody>
          <a:bodyPr/>
          <a:lstStyle>
            <a:lvl1pPr>
              <a:defRPr sz="1400"/>
            </a:lvl1pPr>
          </a:lstStyle>
          <a:p>
            <a:pPr lvl="0"/>
            <a:r>
              <a:rPr lang="en-US"/>
              <a:t>Guests</a:t>
            </a:r>
          </a:p>
        </p:txBody>
      </p:sp>
      <p:sp>
        <p:nvSpPr>
          <p:cNvPr id="19" name="Text Placeholder 31"/>
          <p:cNvSpPr txBox="1">
            <a:spLocks noGrp="1"/>
          </p:cNvSpPr>
          <p:nvPr>
            <p:ph type="body" idx="4294967295"/>
          </p:nvPr>
        </p:nvSpPr>
        <p:spPr>
          <a:xfrm>
            <a:off x="1182246" y="5156283"/>
            <a:ext cx="1596359" cy="1322386"/>
          </a:xfrm>
        </p:spPr>
        <p:txBody>
          <a:bodyPr/>
          <a:lstStyle>
            <a:lvl1pPr>
              <a:defRPr sz="1400"/>
            </a:lvl1pPr>
          </a:lstStyle>
          <a:p>
            <a:pPr lvl="0"/>
            <a:r>
              <a:rPr lang="en-US"/>
              <a:t>Guests</a:t>
            </a:r>
          </a:p>
        </p:txBody>
      </p:sp>
      <p:sp>
        <p:nvSpPr>
          <p:cNvPr id="20" name="Text Placeholder 31"/>
          <p:cNvSpPr txBox="1">
            <a:spLocks noGrp="1"/>
          </p:cNvSpPr>
          <p:nvPr>
            <p:ph type="body" idx="4294967295"/>
          </p:nvPr>
        </p:nvSpPr>
        <p:spPr>
          <a:xfrm>
            <a:off x="3829799" y="5156283"/>
            <a:ext cx="1596359" cy="1322386"/>
          </a:xfrm>
        </p:spPr>
        <p:txBody>
          <a:bodyPr/>
          <a:lstStyle>
            <a:lvl1pPr>
              <a:defRPr sz="1400"/>
            </a:lvl1pPr>
          </a:lstStyle>
          <a:p>
            <a:pPr lvl="0"/>
            <a:r>
              <a:rPr lang="en-US"/>
              <a:t>Guests</a:t>
            </a:r>
          </a:p>
        </p:txBody>
      </p:sp>
      <p:sp>
        <p:nvSpPr>
          <p:cNvPr id="21" name="Text Placeholder 31"/>
          <p:cNvSpPr txBox="1">
            <a:spLocks noGrp="1"/>
          </p:cNvSpPr>
          <p:nvPr>
            <p:ph type="body" idx="4294967295"/>
          </p:nvPr>
        </p:nvSpPr>
        <p:spPr>
          <a:xfrm>
            <a:off x="6544699" y="5154637"/>
            <a:ext cx="1596359" cy="1322386"/>
          </a:xfrm>
        </p:spPr>
        <p:txBody>
          <a:bodyPr/>
          <a:lstStyle>
            <a:lvl1pPr>
              <a:defRPr sz="1400"/>
            </a:lvl1pPr>
          </a:lstStyle>
          <a:p>
            <a:pPr lvl="0"/>
            <a:r>
              <a:rPr lang="en-US"/>
              <a:t>Guests</a:t>
            </a:r>
          </a:p>
        </p:txBody>
      </p:sp>
    </p:spTree>
    <p:extLst>
      <p:ext uri="{BB962C8B-B14F-4D97-AF65-F5344CB8AC3E}">
        <p14:creationId xmlns:p14="http://schemas.microsoft.com/office/powerpoint/2010/main" val="3708101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lvl1pPr algn="ctr">
              <a:defRPr sz="7200"/>
            </a:lvl1pPr>
          </a:lstStyle>
          <a:p>
            <a:pPr lvl="0"/>
            <a:r>
              <a:rPr lang="en-US"/>
              <a:t>HEADING</a:t>
            </a:r>
          </a:p>
        </p:txBody>
      </p:sp>
      <p:sp>
        <p:nvSpPr>
          <p:cNvPr id="3" name="Text Placeholder 22"/>
          <p:cNvSpPr txBox="1">
            <a:spLocks noGrp="1"/>
          </p:cNvSpPr>
          <p:nvPr>
            <p:ph type="body" idx="4294967295"/>
          </p:nvPr>
        </p:nvSpPr>
        <p:spPr>
          <a:xfrm>
            <a:off x="628650" y="1699833"/>
            <a:ext cx="7886700" cy="832012"/>
          </a:xfrm>
        </p:spPr>
        <p:txBody>
          <a:bodyPr anchor="ctr" anchorCtr="1"/>
          <a:lstStyle>
            <a:lvl1pPr algn="ctr">
              <a:defRPr sz="3500">
                <a:latin typeface="Georgia"/>
              </a:defRPr>
            </a:lvl1pPr>
          </a:lstStyle>
          <a:p>
            <a:pPr lvl="0"/>
            <a:r>
              <a:rPr lang="en-US"/>
              <a:t>BRIDE &amp; GROOM</a:t>
            </a:r>
          </a:p>
        </p:txBody>
      </p:sp>
      <p:cxnSp>
        <p:nvCxnSpPr>
          <p:cNvPr id="4" name="Straight Connector 38"/>
          <p:cNvCxnSpPr/>
          <p:nvPr/>
        </p:nvCxnSpPr>
        <p:spPr>
          <a:xfrm>
            <a:off x="1899135" y="5255285"/>
            <a:ext cx="5325630" cy="0"/>
          </a:xfrm>
          <a:prstGeom prst="straightConnector1">
            <a:avLst/>
          </a:prstGeom>
          <a:noFill/>
          <a:ln w="25402">
            <a:solidFill>
              <a:srgbClr val="094880"/>
            </a:solidFill>
            <a:prstDash val="solid"/>
            <a:miter/>
          </a:ln>
        </p:spPr>
      </p:cxnSp>
      <p:sp>
        <p:nvSpPr>
          <p:cNvPr id="5" name="Text Placeholder 11"/>
          <p:cNvSpPr txBox="1">
            <a:spLocks noGrp="1"/>
          </p:cNvSpPr>
          <p:nvPr>
            <p:ph type="body" idx="4294967295"/>
          </p:nvPr>
        </p:nvSpPr>
        <p:spPr>
          <a:xfrm>
            <a:off x="1179576" y="5440890"/>
            <a:ext cx="6784848" cy="809097"/>
          </a:xfrm>
        </p:spPr>
        <p:txBody>
          <a:bodyPr anchor="ctr" anchorCtr="1"/>
          <a:lstStyle>
            <a:lvl1pPr algn="ctr">
              <a:defRPr sz="3200" b="1"/>
            </a:lvl1pPr>
          </a:lstStyle>
          <a:p>
            <a:pPr lvl="0"/>
            <a:r>
              <a:rPr lang="en-US"/>
              <a:t>#YOURHASHTAG</a:t>
            </a:r>
          </a:p>
        </p:txBody>
      </p:sp>
      <p:sp>
        <p:nvSpPr>
          <p:cNvPr id="6" name="Text Placeholder 11"/>
          <p:cNvSpPr txBox="1">
            <a:spLocks noGrp="1"/>
          </p:cNvSpPr>
          <p:nvPr>
            <p:ph type="body" idx="4294967295"/>
          </p:nvPr>
        </p:nvSpPr>
        <p:spPr>
          <a:xfrm>
            <a:off x="452490" y="3969346"/>
            <a:ext cx="2746336" cy="809097"/>
          </a:xfrm>
        </p:spPr>
        <p:txBody>
          <a:bodyPr anchor="ctr" anchorCtr="1"/>
          <a:lstStyle>
            <a:lvl1pPr algn="ctr">
              <a:defRPr sz="2400" b="1"/>
            </a:lvl1pPr>
          </a:lstStyle>
          <a:p>
            <a:pPr lvl="0"/>
            <a:r>
              <a:rPr lang="en-US"/>
              <a:t>ADD TEXT HERE</a:t>
            </a:r>
          </a:p>
        </p:txBody>
      </p:sp>
      <p:sp>
        <p:nvSpPr>
          <p:cNvPr id="7" name="Text Placeholder 11"/>
          <p:cNvSpPr txBox="1">
            <a:spLocks noGrp="1"/>
          </p:cNvSpPr>
          <p:nvPr>
            <p:ph type="body" idx="4294967295"/>
          </p:nvPr>
        </p:nvSpPr>
        <p:spPr>
          <a:xfrm>
            <a:off x="3198827" y="3975427"/>
            <a:ext cx="2746336" cy="809097"/>
          </a:xfrm>
        </p:spPr>
        <p:txBody>
          <a:bodyPr anchor="ctr" anchorCtr="1"/>
          <a:lstStyle>
            <a:lvl1pPr algn="ctr">
              <a:defRPr sz="2400" b="1"/>
            </a:lvl1pPr>
          </a:lstStyle>
          <a:p>
            <a:pPr lvl="0"/>
            <a:r>
              <a:rPr lang="en-US"/>
              <a:t>ADD TEXT HERE</a:t>
            </a:r>
          </a:p>
        </p:txBody>
      </p:sp>
      <p:sp>
        <p:nvSpPr>
          <p:cNvPr id="8" name="Text Placeholder 11"/>
          <p:cNvSpPr txBox="1">
            <a:spLocks noGrp="1"/>
          </p:cNvSpPr>
          <p:nvPr>
            <p:ph type="body" idx="4294967295"/>
          </p:nvPr>
        </p:nvSpPr>
        <p:spPr>
          <a:xfrm>
            <a:off x="5945172" y="3969346"/>
            <a:ext cx="2746336" cy="809097"/>
          </a:xfrm>
        </p:spPr>
        <p:txBody>
          <a:bodyPr anchor="ctr" anchorCtr="1"/>
          <a:lstStyle>
            <a:lvl1pPr algn="ctr">
              <a:defRPr sz="2400" b="1"/>
            </a:lvl1pPr>
          </a:lstStyle>
          <a:p>
            <a:pPr lvl="0"/>
            <a:r>
              <a:rPr lang="en-US"/>
              <a:t>ADD TEXT HERE</a:t>
            </a:r>
          </a:p>
        </p:txBody>
      </p:sp>
    </p:spTree>
    <p:extLst>
      <p:ext uri="{BB962C8B-B14F-4D97-AF65-F5344CB8AC3E}">
        <p14:creationId xmlns:p14="http://schemas.microsoft.com/office/powerpoint/2010/main" val="1420226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p:nvPicPr>
        <p:blipFill>
          <a:blip r:embed="rId6"/>
          <a:stretch>
            <a:fillRect/>
          </a:stretch>
        </p:blipFill>
        <p:spPr>
          <a:xfrm>
            <a:off x="134471" y="0"/>
            <a:ext cx="8875056" cy="6858000"/>
          </a:xfrm>
          <a:prstGeom prst="rect">
            <a:avLst/>
          </a:prstGeom>
          <a:noFill/>
          <a:ln>
            <a:noFill/>
          </a:ln>
        </p:spPr>
      </p:pic>
      <p:sp>
        <p:nvSpPr>
          <p:cNvPr id="3" name="Title Placeholder 1"/>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lstStyle/>
          <a:p>
            <a:pPr lvl="0"/>
            <a:r>
              <a:rPr lang="en-US"/>
              <a:t>Click to add heading</a:t>
            </a:r>
          </a:p>
        </p:txBody>
      </p:sp>
      <p:sp>
        <p:nvSpPr>
          <p:cNvPr id="4" name="Text Placeholder 2"/>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lstStyle/>
          <a:p>
            <a:pPr lvl="0"/>
            <a:r>
              <a:rPr lang="en-US"/>
              <a:t>Click to add text</a:t>
            </a:r>
          </a:p>
        </p:txBody>
      </p:sp>
      <p:sp>
        <p:nvSpPr>
          <p:cNvPr id="5" name="Date Placeholder 3"/>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900" b="0" i="0" u="none" strike="noStrike" kern="1200" cap="none" spc="0" baseline="0">
                <a:solidFill>
                  <a:srgbClr val="0C4A80"/>
                </a:solidFill>
                <a:uFillTx/>
                <a:latin typeface="Avenir Next LT Pro"/>
                <a:ea typeface="Gill Sans"/>
                <a:cs typeface="Gill Sans"/>
              </a:defRPr>
            </a:lvl1pPr>
          </a:lstStyle>
          <a:p>
            <a:pPr lvl="0"/>
            <a:fld id="{7E683427-DF44-4692-A14D-97915FB20440}" type="datetime1">
              <a:rPr lang="en-US"/>
              <a:pPr lvl="0"/>
              <a:t>10/19/2020</a:t>
            </a:fld>
            <a:endParaRPr lang="en-US"/>
          </a:p>
        </p:txBody>
      </p:sp>
      <p:sp>
        <p:nvSpPr>
          <p:cNvPr id="6" name="Footer Placeholder 4"/>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0C4A80"/>
                </a:solidFill>
                <a:uFillTx/>
                <a:latin typeface="Avenir Next LT Pro"/>
                <a:ea typeface="Gill Sans"/>
                <a:cs typeface="Gill Sans"/>
              </a:defRPr>
            </a:lvl1pPr>
          </a:lstStyle>
          <a:p>
            <a:pPr lvl="0"/>
            <a:endParaRPr lang="en-US"/>
          </a:p>
        </p:txBody>
      </p:sp>
      <p:sp>
        <p:nvSpPr>
          <p:cNvPr id="7" name="Slide Number Placeholder 5"/>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0C4A80"/>
                </a:solidFill>
                <a:uFillTx/>
                <a:latin typeface="Avenir Next LT Pro"/>
                <a:ea typeface="Gill Sans"/>
                <a:cs typeface="Gill Sans"/>
              </a:defRPr>
            </a:lvl1pPr>
          </a:lstStyle>
          <a:p>
            <a:pPr lvl="0"/>
            <a:fld id="{B6F4E6F1-F24A-4DA8-8E1A-19325E652AE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C4A80"/>
          </a:solidFill>
          <a:uFillTx/>
          <a:latin typeface="Georgia"/>
          <a:ea typeface="Gill Sans"/>
          <a:cs typeface="Gill Sans"/>
        </a:defRPr>
      </a:lvl1pPr>
    </p:titleStyle>
    <p:bodyStyle>
      <a:lvl1pPr marL="0" marR="0" lvl="0" indent="0" algn="l" defTabSz="685800" rtl="0" fontAlgn="auto" hangingPunct="1">
        <a:lnSpc>
          <a:spcPct val="90000"/>
        </a:lnSpc>
        <a:spcBef>
          <a:spcPts val="750"/>
        </a:spcBef>
        <a:spcAft>
          <a:spcPts val="0"/>
        </a:spcAft>
        <a:buNone/>
        <a:tabLst/>
        <a:defRPr lang="en-US" sz="2100" b="0" i="0" u="none" strike="noStrike" kern="1200" cap="none" spc="0" baseline="0">
          <a:solidFill>
            <a:srgbClr val="262626"/>
          </a:solidFill>
          <a:uFillTx/>
          <a:latin typeface="Avenir Next LT Pro"/>
          <a:ea typeface="Gill Sans"/>
          <a:cs typeface="Gill Sans"/>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EuBvuzslM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 Placeholder 18"/>
          <p:cNvSpPr txBox="1">
            <a:spLocks noGrp="1"/>
          </p:cNvSpPr>
          <p:nvPr>
            <p:ph type="body" idx="4294967295"/>
          </p:nvPr>
        </p:nvSpPr>
        <p:spPr>
          <a:xfrm>
            <a:off x="1143000" y="5440890"/>
            <a:ext cx="6784848" cy="809097"/>
          </a:xfrm>
        </p:spPr>
        <p:txBody>
          <a:bodyPr anchor="ctr" anchorCtr="1"/>
          <a:lstStyle/>
          <a:p>
            <a:pPr lvl="0" algn="ctr">
              <a:lnSpc>
                <a:spcPct val="100000"/>
              </a:lnSpc>
              <a:spcBef>
                <a:spcPts val="0"/>
              </a:spcBef>
            </a:pPr>
            <a:r>
              <a:rPr lang="en-US" sz="1800" b="1" spc="150"/>
              <a:t>Mrs Dewar</a:t>
            </a:r>
          </a:p>
        </p:txBody>
      </p:sp>
      <p:sp>
        <p:nvSpPr>
          <p:cNvPr id="3" name="Text Placeholder 17"/>
          <p:cNvSpPr txBox="1">
            <a:spLocks noGrp="1"/>
          </p:cNvSpPr>
          <p:nvPr>
            <p:ph type="body" idx="4294967295"/>
          </p:nvPr>
        </p:nvSpPr>
        <p:spPr>
          <a:xfrm>
            <a:off x="1143000" y="2148849"/>
            <a:ext cx="6858000" cy="2916926"/>
          </a:xfrm>
        </p:spPr>
        <p:txBody>
          <a:bodyPr anchor="ctr" anchorCtr="1"/>
          <a:lstStyle/>
          <a:p>
            <a:pPr lvl="0" algn="ctr">
              <a:lnSpc>
                <a:spcPct val="100000"/>
              </a:lnSpc>
              <a:spcBef>
                <a:spcPts val="0"/>
              </a:spcBef>
            </a:pPr>
            <a:r>
              <a:rPr lang="en-US" sz="5400">
                <a:latin typeface="Georgia"/>
              </a:rPr>
              <a:t>Are spaces really empty?</a:t>
            </a:r>
          </a:p>
        </p:txBody>
      </p:sp>
      <p:sp>
        <p:nvSpPr>
          <p:cNvPr id="4" name="Title 3"/>
          <p:cNvSpPr txBox="1">
            <a:spLocks noGrp="1"/>
          </p:cNvSpPr>
          <p:nvPr>
            <p:ph type="title"/>
          </p:nvPr>
        </p:nvSpPr>
        <p:spPr/>
        <p:txBody>
          <a:bodyPr/>
          <a:lstStyle/>
          <a:p>
            <a:pPr lvl="0"/>
            <a:r>
              <a:rPr lang="en-US"/>
              <a:t>SCIENCE</a:t>
            </a:r>
          </a:p>
        </p:txBody>
      </p:sp>
      <p:pic>
        <p:nvPicPr>
          <p:cNvPr id="5" name="Picture 2" descr="A picture containing indoor, cabinet, sitting, microwave&#10;&#10;Description automatically generated"/>
          <p:cNvPicPr>
            <a:picLocks noChangeAspect="1"/>
          </p:cNvPicPr>
          <p:nvPr/>
        </p:nvPicPr>
        <p:blipFill>
          <a:blip r:embed="rId5"/>
          <a:stretch>
            <a:fillRect/>
          </a:stretch>
        </p:blipFill>
        <p:spPr>
          <a:xfrm flipH="1">
            <a:off x="7524753" y="3429000"/>
            <a:ext cx="1339495" cy="2483638"/>
          </a:xfrm>
          <a:prstGeom prst="rect">
            <a:avLst/>
          </a:prstGeom>
          <a:noFill/>
          <a:ln>
            <a:noFill/>
          </a:ln>
        </p:spPr>
      </p:pic>
      <p:pic>
        <p:nvPicPr>
          <p:cNvPr id="6" name="Picture 6" descr="A close up of a logo&#10;&#10;Description automatically generated"/>
          <p:cNvPicPr>
            <a:picLocks noChangeAspect="1"/>
          </p:cNvPicPr>
          <p:nvPr/>
        </p:nvPicPr>
        <p:blipFill>
          <a:blip r:embed="rId6"/>
          <a:stretch>
            <a:fillRect/>
          </a:stretch>
        </p:blipFill>
        <p:spPr>
          <a:xfrm>
            <a:off x="0" y="0"/>
            <a:ext cx="1924053" cy="1924053"/>
          </a:xfrm>
          <a:prstGeom prst="rect">
            <a:avLst/>
          </a:prstGeom>
          <a:solidFill>
            <a:srgbClr val="EDEDED"/>
          </a:solidFill>
          <a:ln>
            <a:noFill/>
          </a:ln>
        </p:spPr>
      </p:pic>
      <p:pic>
        <p:nvPicPr>
          <p:cNvPr id="7" name="Picture 9"/>
          <p:cNvPicPr>
            <a:picLocks noChangeAspect="1"/>
          </p:cNvPicPr>
          <p:nvPr/>
        </p:nvPicPr>
        <p:blipFill>
          <a:blip r:embed="rId7"/>
          <a:stretch>
            <a:fillRect/>
          </a:stretch>
        </p:blipFill>
        <p:spPr>
          <a:xfrm>
            <a:off x="279760" y="4605631"/>
            <a:ext cx="2773283" cy="2079967"/>
          </a:xfrm>
          <a:prstGeom prst="rect">
            <a:avLst/>
          </a:prstGeom>
          <a:noFill/>
          <a:ln>
            <a:noFill/>
          </a:ln>
        </p:spPr>
      </p:pic>
      <p:pic>
        <p:nvPicPr>
          <p:cNvPr id="8" name="Audio 8"/>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695" y="6235695"/>
            <a:ext cx="406395" cy="4063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28318"/>
    </mc:Choice>
    <mc:Fallback>
      <p:transition spd="slow" advTm="28318"/>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8"/>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0"/>
                                          </p:val>
                                        </p:tav>
                                        <p:tav tm="100000">
                                          <p:val>
                                            <p:strVal val="#ppt_w"/>
                                          </p:val>
                                        </p:tav>
                                      </p:tavLst>
                                    </p:anim>
                                    <p:anim calcmode="lin" valueType="num">
                                      <p:cBhvr>
                                        <p:cTn id="12" dur="1000" fill="hold"/>
                                        <p:tgtEl>
                                          <p:spTgt spid="6"/>
                                        </p:tgtEl>
                                        <p:attrNameLst>
                                          <p:attrName>ppt_h</p:attrName>
                                        </p:attrNameLst>
                                      </p:cBhvr>
                                      <p:tavLst>
                                        <p:tav tm="0">
                                          <p:val>
                                            <p:strVal val="0"/>
                                          </p:val>
                                        </p:tav>
                                        <p:tav tm="100000">
                                          <p:val>
                                            <p:strVal val="#ppt_h"/>
                                          </p:val>
                                        </p:tav>
                                      </p:tavLst>
                                    </p:anim>
                                    <p:anim calcmode="lin" valueType="num">
                                      <p:cBhvr>
                                        <p:cTn id="13" dur="1000" fill="hold"/>
                                        <p:tgtEl>
                                          <p:spTgt spid="6"/>
                                        </p:tgtEl>
                                        <p:attrNameLst>
                                          <p:attrName>r</p:attrName>
                                        </p:attrNameLst>
                                      </p:cBhvr>
                                      <p:tavLst>
                                        <p:tav tm="0">
                                          <p:val>
                                            <p:strVal val="90"/>
                                          </p:val>
                                        </p:tav>
                                        <p:tav tm="100000">
                                          <p:val>
                                            <p:str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0"/>
                                          </p:val>
                                        </p:tav>
                                        <p:tav tm="100000">
                                          <p:val>
                                            <p:strVal val="#ppt_w"/>
                                          </p:val>
                                        </p:tav>
                                      </p:tavLst>
                                    </p:anim>
                                    <p:anim calcmode="lin" valueType="num">
                                      <p:cBhvr>
                                        <p:cTn id="20" dur="500" fill="hold"/>
                                        <p:tgtEl>
                                          <p:spTgt spid="7"/>
                                        </p:tgtEl>
                                        <p:attrNameLst>
                                          <p:attrName>ppt_h</p:attrName>
                                        </p:attrNameLst>
                                      </p:cBhvr>
                                      <p:tavLst>
                                        <p:tav tm="0">
                                          <p:val>
                                            <p:str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strVal val="0"/>
                                          </p:val>
                                        </p:tav>
                                        <p:tav tm="100000">
                                          <p:val>
                                            <p:str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9">
                  <p:endCondLst>
                    <p:cond evt="onNext" delay="0">
                      <p:tgtEl>
                        <p:sldTgt/>
                      </p:tgtEl>
                    </p:cond>
                    <p:cond evt="onPrev"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143000" y="5440890"/>
            <a:ext cx="6784848" cy="809097"/>
          </a:xfrm>
        </p:spPr>
        <p:txBody>
          <a:bodyPr anchor="ctr" anchorCtr="1"/>
          <a:lstStyle/>
          <a:p>
            <a:pPr lvl="0" algn="ctr"/>
            <a:r>
              <a:rPr lang="en-US" sz="1800" b="1"/>
              <a:t>Conclusion</a:t>
            </a:r>
            <a:endParaRPr lang="en-GB" sz="1800" b="1"/>
          </a:p>
        </p:txBody>
      </p:sp>
      <p:sp>
        <p:nvSpPr>
          <p:cNvPr id="3" name="Text Placeholder 2"/>
          <p:cNvSpPr txBox="1">
            <a:spLocks noGrp="1"/>
          </p:cNvSpPr>
          <p:nvPr>
            <p:ph type="body" idx="4294967295"/>
          </p:nvPr>
        </p:nvSpPr>
        <p:spPr>
          <a:xfrm>
            <a:off x="1143000" y="2148849"/>
            <a:ext cx="6858000" cy="2916926"/>
          </a:xfrm>
        </p:spPr>
        <p:txBody>
          <a:bodyPr anchor="ctr" anchorCtr="1"/>
          <a:lstStyle/>
          <a:p>
            <a:pPr lvl="0" algn="ctr">
              <a:lnSpc>
                <a:spcPct val="100000"/>
              </a:lnSpc>
              <a:spcBef>
                <a:spcPts val="0"/>
              </a:spcBef>
            </a:pPr>
            <a:r>
              <a:rPr lang="en-US" sz="5500">
                <a:latin typeface="Georgia"/>
              </a:rPr>
              <a:t>Results </a:t>
            </a:r>
            <a:endParaRPr lang="en-GB" sz="5500">
              <a:latin typeface="Georgia"/>
            </a:endParaRPr>
          </a:p>
        </p:txBody>
      </p:sp>
      <p:sp>
        <p:nvSpPr>
          <p:cNvPr id="4" name="Title 3"/>
          <p:cNvSpPr txBox="1">
            <a:spLocks noGrp="1"/>
          </p:cNvSpPr>
          <p:nvPr>
            <p:ph type="title"/>
          </p:nvPr>
        </p:nvSpPr>
        <p:spPr/>
        <p:txBody>
          <a:bodyPr/>
          <a:lstStyle/>
          <a:p>
            <a:pPr lvl="0"/>
            <a:r>
              <a:rPr lang="en-US"/>
              <a:t>FOCUS</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US"/>
              <a:t>Investigation</a:t>
            </a:r>
            <a:endParaRPr lang="en-GB"/>
          </a:p>
        </p:txBody>
      </p:sp>
      <p:sp>
        <p:nvSpPr>
          <p:cNvPr id="3" name="Text Placeholder 4"/>
          <p:cNvSpPr txBox="1">
            <a:spLocks noGrp="1"/>
          </p:cNvSpPr>
          <p:nvPr>
            <p:ph type="body" idx="4294967295"/>
          </p:nvPr>
        </p:nvSpPr>
        <p:spPr>
          <a:xfrm>
            <a:off x="1197772" y="1965329"/>
            <a:ext cx="6748464" cy="530223"/>
          </a:xfrm>
        </p:spPr>
        <p:txBody>
          <a:bodyPr anchor="ctr" anchorCtr="1"/>
          <a:lstStyle/>
          <a:p>
            <a:pPr lvl="0" algn="ctr"/>
            <a:r>
              <a:rPr lang="en-GB" sz="2000" b="1" i="1">
                <a:latin typeface="Comic Sans MS" pitchFamily="66"/>
              </a:rPr>
              <a:t>If you put the paper towel at the bottom of a cup, turn it upside down and place it in a bowl of water.</a:t>
            </a:r>
          </a:p>
          <a:p>
            <a:pPr lvl="0" algn="ctr"/>
            <a:r>
              <a:rPr lang="en-GB" sz="2000" b="1" i="1">
                <a:latin typeface="Comic Sans MS" pitchFamily="66"/>
              </a:rPr>
              <a:t>What do you think will happen when you lift the cup out? Will the paper towel be wet or dry? </a:t>
            </a:r>
            <a:endParaRPr lang="en-GB" sz="2000" b="1">
              <a:latin typeface="Comic Sans MS" pitchFamily="66"/>
            </a:endParaRPr>
          </a:p>
        </p:txBody>
      </p:sp>
      <p:pic>
        <p:nvPicPr>
          <p:cNvPr id="4" name="Picture 10" descr="A picture containing object, indoor, towel, sitting&#10;&#10;Description automatically generated"/>
          <p:cNvPicPr>
            <a:picLocks noChangeAspect="1"/>
          </p:cNvPicPr>
          <p:nvPr/>
        </p:nvPicPr>
        <p:blipFill>
          <a:blip r:embed="rId4"/>
          <a:stretch>
            <a:fillRect/>
          </a:stretch>
        </p:blipFill>
        <p:spPr>
          <a:xfrm>
            <a:off x="2657474" y="2770183"/>
            <a:ext cx="2914650" cy="3047996"/>
          </a:xfrm>
          <a:prstGeom prst="rect">
            <a:avLst/>
          </a:prstGeom>
          <a:noFill/>
          <a:ln>
            <a:noFill/>
          </a:ln>
        </p:spPr>
      </p:pic>
      <p:pic>
        <p:nvPicPr>
          <p:cNvPr id="5" name="Picture 13" descr="A picture containing indoor, cabinet, sitting, microwave&#10;&#10;Description automatically generated"/>
          <p:cNvPicPr>
            <a:picLocks noChangeAspect="1"/>
          </p:cNvPicPr>
          <p:nvPr/>
        </p:nvPicPr>
        <p:blipFill>
          <a:blip r:embed="rId5"/>
          <a:stretch>
            <a:fillRect/>
          </a:stretch>
        </p:blipFill>
        <p:spPr>
          <a:xfrm>
            <a:off x="751581" y="2902122"/>
            <a:ext cx="1487399" cy="2757885"/>
          </a:xfrm>
          <a:prstGeom prst="rect">
            <a:avLst/>
          </a:prstGeom>
          <a:noFill/>
          <a:ln>
            <a:noFill/>
          </a:ln>
        </p:spPr>
      </p:pic>
      <p:pic>
        <p:nvPicPr>
          <p:cNvPr id="6" name="Picture 16" descr="A picture containing indoor, table, window, counter&#10;&#10;Description automatically generated"/>
          <p:cNvPicPr>
            <a:picLocks noChangeAspect="1"/>
          </p:cNvPicPr>
          <p:nvPr/>
        </p:nvPicPr>
        <p:blipFill>
          <a:blip r:embed="rId6"/>
          <a:stretch>
            <a:fillRect/>
          </a:stretch>
        </p:blipFill>
        <p:spPr>
          <a:xfrm>
            <a:off x="5714743" y="3102257"/>
            <a:ext cx="3171953" cy="2114833"/>
          </a:xfrm>
          <a:prstGeom prst="rect">
            <a:avLst/>
          </a:prstGeom>
          <a:noFill/>
          <a:ln>
            <a:noFill/>
          </a:ln>
        </p:spPr>
      </p:pic>
      <p:pic>
        <p:nvPicPr>
          <p:cNvPr id="7" name="Audio 7"/>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695" y="6235695"/>
            <a:ext cx="406395" cy="4063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38772"/>
    </mc:Choice>
    <mc:Fallback>
      <p:transition spd="slow" advTm="38772"/>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80">
                                          <p:stCondLst>
                                            <p:cond delay="0"/>
                                          </p:stCondLst>
                                        </p:cTn>
                                        <p:tgtEl>
                                          <p:spTgt spid="3">
                                            <p:txEl>
                                              <p:pRg st="1" end="1"/>
                                            </p:txEl>
                                          </p:spTgt>
                                        </p:tgtEl>
                                      </p:cBhvr>
                                    </p:animEffect>
                                    <p:anim calcmode="lin" valueType="num">
                                      <p:cBhvr>
                                        <p:cTn id="37" dur="1822">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664">
                                          <p:stCondLst>
                                            <p:cond delay="0"/>
                                          </p:stCondLst>
                                        </p:cTn>
                                        <p:tgtEl>
                                          <p:spTgt spid="3">
                                            <p:txEl>
                                              <p:pRg st="1" end="1"/>
                                            </p:txEl>
                                          </p:spTgt>
                                        </p:tgtEl>
                                        <p:attrNameLst>
                                          <p:attrName>ppt_y</p:attrName>
                                        </p:attrNameLst>
                                      </p:cBhvr>
                                      <p:tavLst>
                                        <p:tav tm="0" fmla="#ppt_y-sin(pi*$)/3">
                                          <p:val>
                                            <p:strVal val="0.5"/>
                                          </p:val>
                                        </p:tav>
                                        <p:tav tm="100000">
                                          <p:val>
                                            <p:strVal val="1"/>
                                          </p:val>
                                        </p:tav>
                                      </p:tavLst>
                                    </p:anim>
                                    <p:anim calcmode="lin" valueType="num">
                                      <p:cBhvr>
                                        <p:cTn id="39" dur="664">
                                          <p:stCondLst>
                                            <p:cond delay="664"/>
                                          </p:stCondLst>
                                        </p:cTn>
                                        <p:tgtEl>
                                          <p:spTgt spid="3">
                                            <p:txEl>
                                              <p:pRg st="1" end="1"/>
                                            </p:txEl>
                                          </p:spTgt>
                                        </p:tgtEl>
                                        <p:attrNameLst>
                                          <p:attrName>ppt_y</p:attrName>
                                        </p:attrNameLst>
                                      </p:cBhvr>
                                      <p:tavLst>
                                        <p:tav tm="0" fmla="#ppt_y-sin(pi*$)/9">
                                          <p:val>
                                            <p:strVal val="0"/>
                                          </p:val>
                                        </p:tav>
                                        <p:tav tm="100000">
                                          <p:val>
                                            <p:strVal val="1"/>
                                          </p:val>
                                        </p:tav>
                                      </p:tavLst>
                                    </p:anim>
                                    <p:anim calcmode="lin" valueType="num">
                                      <p:cBhvr>
                                        <p:cTn id="40" dur="332">
                                          <p:stCondLst>
                                            <p:cond delay="1324"/>
                                          </p:stCondLst>
                                        </p:cTn>
                                        <p:tgtEl>
                                          <p:spTgt spid="3">
                                            <p:txEl>
                                              <p:pRg st="1" end="1"/>
                                            </p:txEl>
                                          </p:spTgt>
                                        </p:tgtEl>
                                        <p:attrNameLst>
                                          <p:attrName>ppt_y</p:attrName>
                                        </p:attrNameLst>
                                      </p:cBhvr>
                                      <p:tavLst>
                                        <p:tav tm="0" fmla="#ppt_y-sin(pi*$)/27">
                                          <p:val>
                                            <p:strVal val="0"/>
                                          </p:val>
                                        </p:tav>
                                        <p:tav tm="100000">
                                          <p:val>
                                            <p:strVal val="1"/>
                                          </p:val>
                                        </p:tav>
                                      </p:tavLst>
                                    </p:anim>
                                    <p:anim calcmode="lin" valueType="num">
                                      <p:cBhvr>
                                        <p:cTn id="41" dur="164">
                                          <p:stCondLst>
                                            <p:cond delay="1656"/>
                                          </p:stCondLst>
                                        </p:cTn>
                                        <p:tgtEl>
                                          <p:spTgt spid="3">
                                            <p:txEl>
                                              <p:pRg st="1" end="1"/>
                                            </p:txEl>
                                          </p:spTgt>
                                        </p:tgtEl>
                                        <p:attrNameLst>
                                          <p:attrName>ppt_y</p:attrName>
                                        </p:attrNameLst>
                                      </p:cBhvr>
                                      <p:tavLst>
                                        <p:tav tm="0" fmla="#ppt_y-sin(pi*$)/81">
                                          <p:val>
                                            <p:strVal val="0"/>
                                          </p:val>
                                        </p:tav>
                                        <p:tav tm="100000">
                                          <p:val>
                                            <p:strVal val="1"/>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ipe(down)">
                                      <p:cBhvr>
                                        <p:cTn id="46" dur="580">
                                          <p:stCondLst>
                                            <p:cond delay="0"/>
                                          </p:stCondLst>
                                        </p:cTn>
                                        <p:tgtEl>
                                          <p:spTgt spid="3">
                                            <p:txEl>
                                              <p:pRg st="0" end="0"/>
                                            </p:txEl>
                                          </p:spTgt>
                                        </p:tgtEl>
                                      </p:cBhvr>
                                    </p:animEffect>
                                    <p:anim calcmode="lin" valueType="num">
                                      <p:cBhvr>
                                        <p:cTn id="47" dur="1822">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8" dur="664">
                                          <p:stCondLst>
                                            <p:cond delay="0"/>
                                          </p:stCondLst>
                                        </p:cTn>
                                        <p:tgtEl>
                                          <p:spTgt spid="3">
                                            <p:txEl>
                                              <p:pRg st="0" end="0"/>
                                            </p:txEl>
                                          </p:spTgt>
                                        </p:tgtEl>
                                        <p:attrNameLst>
                                          <p:attrName>ppt_y</p:attrName>
                                        </p:attrNameLst>
                                      </p:cBhvr>
                                      <p:tavLst>
                                        <p:tav tm="0" fmla="#ppt_y-sin(pi*$)/3">
                                          <p:val>
                                            <p:strVal val="0.5"/>
                                          </p:val>
                                        </p:tav>
                                        <p:tav tm="100000">
                                          <p:val>
                                            <p:strVal val="1"/>
                                          </p:val>
                                        </p:tav>
                                      </p:tavLst>
                                    </p:anim>
                                    <p:anim calcmode="lin" valueType="num">
                                      <p:cBhvr>
                                        <p:cTn id="49" dur="664">
                                          <p:stCondLst>
                                            <p:cond delay="664"/>
                                          </p:stCondLst>
                                        </p:cTn>
                                        <p:tgtEl>
                                          <p:spTgt spid="3">
                                            <p:txEl>
                                              <p:pRg st="0" end="0"/>
                                            </p:txEl>
                                          </p:spTgt>
                                        </p:tgtEl>
                                        <p:attrNameLst>
                                          <p:attrName>ppt_y</p:attrName>
                                        </p:attrNameLst>
                                      </p:cBhvr>
                                      <p:tavLst>
                                        <p:tav tm="0" fmla="#ppt_y-sin(pi*$)/9">
                                          <p:val>
                                            <p:strVal val="0"/>
                                          </p:val>
                                        </p:tav>
                                        <p:tav tm="100000">
                                          <p:val>
                                            <p:strVal val="1"/>
                                          </p:val>
                                        </p:tav>
                                      </p:tavLst>
                                    </p:anim>
                                    <p:anim calcmode="lin" valueType="num">
                                      <p:cBhvr>
                                        <p:cTn id="50" dur="332">
                                          <p:stCondLst>
                                            <p:cond delay="1324"/>
                                          </p:stCondLst>
                                        </p:cTn>
                                        <p:tgtEl>
                                          <p:spTgt spid="3">
                                            <p:txEl>
                                              <p:pRg st="0" end="0"/>
                                            </p:txEl>
                                          </p:spTgt>
                                        </p:tgtEl>
                                        <p:attrNameLst>
                                          <p:attrName>ppt_y</p:attrName>
                                        </p:attrNameLst>
                                      </p:cBhvr>
                                      <p:tavLst>
                                        <p:tav tm="0" fmla="#ppt_y-sin(pi*$)/27">
                                          <p:val>
                                            <p:strVal val="0"/>
                                          </p:val>
                                        </p:tav>
                                        <p:tav tm="100000">
                                          <p:val>
                                            <p:strVal val="1"/>
                                          </p:val>
                                        </p:tav>
                                      </p:tavLst>
                                    </p:anim>
                                    <p:anim calcmode="lin" valueType="num">
                                      <p:cBhvr>
                                        <p:cTn id="51" dur="164">
                                          <p:stCondLst>
                                            <p:cond delay="1656"/>
                                          </p:stCondLst>
                                        </p:cTn>
                                        <p:tgtEl>
                                          <p:spTgt spid="3">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2">
                  <p:endCondLst>
                    <p:cond evt="onNext" delay="0">
                      <p:tgtEl>
                        <p:sldTgt/>
                      </p:tgtEl>
                    </p:cond>
                    <p:cond evt="onPrev"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5" descr="A picture containing indoor, table, sitting, white&#10;&#10;Description automatically generated"/>
          <p:cNvPicPr>
            <a:picLocks noChangeAspect="1"/>
          </p:cNvPicPr>
          <p:nvPr/>
        </p:nvPicPr>
        <p:blipFill>
          <a:blip r:embed="rId4"/>
          <a:stretch>
            <a:fillRect/>
          </a:stretch>
        </p:blipFill>
        <p:spPr>
          <a:xfrm>
            <a:off x="2863699" y="1870030"/>
            <a:ext cx="3632344" cy="3795162"/>
          </a:xfrm>
          <a:prstGeom prst="rect">
            <a:avLst/>
          </a:prstGeom>
          <a:solidFill>
            <a:srgbClr val="EDEDED"/>
          </a:solidFill>
          <a:ln>
            <a:noFill/>
          </a:ln>
        </p:spPr>
      </p:pic>
      <p:sp>
        <p:nvSpPr>
          <p:cNvPr id="3" name="Text Placeholder 1"/>
          <p:cNvSpPr txBox="1">
            <a:spLocks noGrp="1"/>
          </p:cNvSpPr>
          <p:nvPr>
            <p:ph type="body" idx="4294967295"/>
          </p:nvPr>
        </p:nvSpPr>
        <p:spPr>
          <a:xfrm>
            <a:off x="1143000" y="5440890"/>
            <a:ext cx="6784848" cy="809097"/>
          </a:xfrm>
        </p:spPr>
        <p:txBody>
          <a:bodyPr anchor="ctr" anchorCtr="1"/>
          <a:lstStyle/>
          <a:p>
            <a:pPr lvl="0" algn="ctr"/>
            <a:r>
              <a:rPr lang="en-US" sz="1800" b="1"/>
              <a:t>What will happen?  Hypothesis:  When the glass is placed under the water the paper towel will…………</a:t>
            </a:r>
            <a:endParaRPr lang="en-GB" sz="1800" b="1"/>
          </a:p>
        </p:txBody>
      </p:sp>
      <p:sp>
        <p:nvSpPr>
          <p:cNvPr id="4" name="Text Placeholder 2"/>
          <p:cNvSpPr txBox="1">
            <a:spLocks noGrp="1"/>
          </p:cNvSpPr>
          <p:nvPr>
            <p:ph type="body" idx="4294967295"/>
          </p:nvPr>
        </p:nvSpPr>
        <p:spPr>
          <a:xfrm>
            <a:off x="1143000" y="2148849"/>
            <a:ext cx="6858000" cy="1089653"/>
          </a:xfrm>
        </p:spPr>
        <p:txBody>
          <a:bodyPr anchor="ctr" anchorCtr="1"/>
          <a:lstStyle/>
          <a:p>
            <a:pPr lvl="0" algn="ctr">
              <a:lnSpc>
                <a:spcPct val="100000"/>
              </a:lnSpc>
              <a:spcBef>
                <a:spcPts val="0"/>
              </a:spcBef>
            </a:pPr>
            <a:r>
              <a:rPr lang="en-US" sz="5500">
                <a:latin typeface="Georgia"/>
              </a:rPr>
              <a:t>A sensible GUESS</a:t>
            </a:r>
            <a:endParaRPr lang="en-GB" sz="5500">
              <a:latin typeface="Georgia"/>
            </a:endParaRPr>
          </a:p>
        </p:txBody>
      </p:sp>
      <p:sp>
        <p:nvSpPr>
          <p:cNvPr id="5" name="Title 3"/>
          <p:cNvSpPr txBox="1">
            <a:spLocks noGrp="1"/>
          </p:cNvSpPr>
          <p:nvPr>
            <p:ph type="title"/>
          </p:nvPr>
        </p:nvSpPr>
        <p:spPr/>
        <p:txBody>
          <a:bodyPr/>
          <a:lstStyle/>
          <a:p>
            <a:pPr lvl="0"/>
            <a:r>
              <a:rPr lang="en-US"/>
              <a:t>Hypothesis</a:t>
            </a:r>
            <a:endParaRPr lang="en-GB"/>
          </a:p>
        </p:txBody>
      </p:sp>
      <p:pic>
        <p:nvPicPr>
          <p:cNvPr id="6" name="Audio 6"/>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695" y="6235695"/>
            <a:ext cx="406395" cy="4063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7950"/>
    </mc:Choice>
    <mc:Fallback>
      <p:transition spd="slow" advTm="17950"/>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0"/>
                                          </p:val>
                                        </p:tav>
                                        <p:tav tm="100000">
                                          <p:val>
                                            <p:strVal val="#ppt_w"/>
                                          </p:val>
                                        </p:tav>
                                      </p:tavLst>
                                    </p:anim>
                                    <p:anim calcmode="lin" valueType="num">
                                      <p:cBhvr>
                                        <p:cTn id="12" dur="1000" fill="hold"/>
                                        <p:tgtEl>
                                          <p:spTgt spid="2"/>
                                        </p:tgtEl>
                                        <p:attrNameLst>
                                          <p:attrName>ppt_h</p:attrName>
                                        </p:attrNameLst>
                                      </p:cBhvr>
                                      <p:tavLst>
                                        <p:tav tm="0">
                                          <p:val>
                                            <p:strVal val="0"/>
                                          </p:val>
                                        </p:tav>
                                        <p:tav tm="100000">
                                          <p:val>
                                            <p:strVal val="#ppt_h"/>
                                          </p:val>
                                        </p:tav>
                                      </p:tavLst>
                                    </p:anim>
                                    <p:anim calcmode="lin" valueType="num">
                                      <p:cBhvr>
                                        <p:cTn id="13" dur="1000" fill="hold"/>
                                        <p:tgtEl>
                                          <p:spTgt spid="2"/>
                                        </p:tgtEl>
                                        <p:attrNameLst>
                                          <p:attrName>r</p:attrName>
                                        </p:attrNameLst>
                                      </p:cBhvr>
                                      <p:tavLst>
                                        <p:tav tm="0">
                                          <p:val>
                                            <p:strVal val="90"/>
                                          </p:val>
                                        </p:tav>
                                        <p:tav tm="100000">
                                          <p:val>
                                            <p:str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0"/>
                                          </p:val>
                                        </p:tav>
                                        <p:tav tm="100000">
                                          <p:val>
                                            <p:strVal val="#ppt_w"/>
                                          </p:val>
                                        </p:tav>
                                      </p:tavLst>
                                    </p:anim>
                                    <p:anim calcmode="lin" valueType="num">
                                      <p:cBhvr>
                                        <p:cTn id="20" dur="500" fill="hold"/>
                                        <p:tgtEl>
                                          <p:spTgt spid="2"/>
                                        </p:tgtEl>
                                        <p:attrNameLst>
                                          <p:attrName>ppt_h</p:attrName>
                                        </p:attrNameLst>
                                      </p:cBhvr>
                                      <p:tavLst>
                                        <p:tav tm="0">
                                          <p:val>
                                            <p:str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endCondLst>
                    <p:cond evt="onNext" delay="0">
                      <p:tgtEl>
                        <p:sldTgt/>
                      </p:tgtEl>
                    </p:cond>
                    <p:cond evt="onPrev"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347472" y="2590074"/>
            <a:ext cx="8449055" cy="1579991"/>
          </a:xfrm>
        </p:spPr>
        <p:txBody>
          <a:bodyPr anchor="ctr" anchorCtr="1"/>
          <a:lstStyle/>
          <a:p>
            <a:pPr lvl="0" algn="ctr">
              <a:lnSpc>
                <a:spcPct val="100000"/>
              </a:lnSpc>
              <a:spcBef>
                <a:spcPts val="0"/>
              </a:spcBef>
            </a:pPr>
            <a:r>
              <a:rPr lang="en-GB" sz="6000">
                <a:latin typeface="Georgia"/>
                <a:hlinkClick r:id="rId2"/>
              </a:rPr>
              <a:t>THE EXPERIMENT CLICK HERE</a:t>
            </a:r>
            <a:endParaRPr lang="en-GB" sz="6000">
              <a:latin typeface="Georgia"/>
            </a:endParaRPr>
          </a:p>
        </p:txBody>
      </p:sp>
      <p:sp>
        <p:nvSpPr>
          <p:cNvPr id="3" name="Title 3"/>
          <p:cNvSpPr txBox="1">
            <a:spLocks noGrp="1"/>
          </p:cNvSpPr>
          <p:nvPr>
            <p:ph type="title"/>
          </p:nvPr>
        </p:nvSpPr>
        <p:spPr/>
        <p:txBody>
          <a:bodyPr/>
          <a:lstStyle/>
          <a:p>
            <a:pPr lvl="0"/>
            <a:r>
              <a:rPr lang="en-US"/>
              <a:t>Method</a:t>
            </a:r>
            <a:endParaRPr lang="en-GB"/>
          </a:p>
        </p:txBody>
      </p:sp>
      <p:sp>
        <p:nvSpPr>
          <p:cNvPr id="4" name="Text Placeholder 4"/>
          <p:cNvSpPr txBox="1">
            <a:spLocks noGrp="1"/>
          </p:cNvSpPr>
          <p:nvPr>
            <p:ph type="body" idx="4294967295"/>
          </p:nvPr>
        </p:nvSpPr>
        <p:spPr>
          <a:xfrm>
            <a:off x="1197772" y="1965329"/>
            <a:ext cx="6748464" cy="530223"/>
          </a:xfrm>
        </p:spPr>
        <p:txBody>
          <a:bodyPr anchor="ctr" anchorCtr="1"/>
          <a:lstStyle/>
          <a:p>
            <a:pPr lvl="0" algn="ctr"/>
            <a:r>
              <a:rPr lang="en-US" b="1"/>
              <a:t>You can complete this at home or click below.</a:t>
            </a:r>
            <a:endParaRPr lang="en-GB" b="1"/>
          </a:p>
        </p:txBody>
      </p:sp>
      <p:sp>
        <p:nvSpPr>
          <p:cNvPr id="5" name="Text Placeholder 5"/>
          <p:cNvSpPr txBox="1">
            <a:spLocks noGrp="1"/>
          </p:cNvSpPr>
          <p:nvPr>
            <p:ph type="body" idx="4294967295"/>
          </p:nvPr>
        </p:nvSpPr>
        <p:spPr>
          <a:xfrm>
            <a:off x="570704" y="4179502"/>
            <a:ext cx="8002591" cy="1084258"/>
          </a:xfrm>
        </p:spPr>
        <p:txBody>
          <a:bodyPr anchor="ctr" anchorCtr="1"/>
          <a:lstStyle/>
          <a:p>
            <a:pPr lvl="0" algn="ctr"/>
            <a:r>
              <a:rPr lang="en-US"/>
              <a:t>Or Both</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143000" y="5440890"/>
            <a:ext cx="6784848" cy="809097"/>
          </a:xfrm>
        </p:spPr>
        <p:txBody>
          <a:bodyPr anchor="ctr" anchorCtr="1"/>
          <a:lstStyle/>
          <a:p>
            <a:pPr lvl="0" algn="ctr"/>
            <a:r>
              <a:rPr lang="en-US" sz="1800" b="1"/>
              <a:t>Your writing should also be in pencil.</a:t>
            </a:r>
            <a:endParaRPr lang="en-GB" sz="1800" b="1"/>
          </a:p>
        </p:txBody>
      </p:sp>
      <p:sp>
        <p:nvSpPr>
          <p:cNvPr id="3" name="Text Placeholder 2"/>
          <p:cNvSpPr txBox="1">
            <a:spLocks noGrp="1"/>
          </p:cNvSpPr>
          <p:nvPr>
            <p:ph type="body" idx="4294967295"/>
          </p:nvPr>
        </p:nvSpPr>
        <p:spPr>
          <a:xfrm>
            <a:off x="347472" y="2590074"/>
            <a:ext cx="8449055" cy="1579991"/>
          </a:xfrm>
        </p:spPr>
        <p:txBody>
          <a:bodyPr anchor="ctr" anchorCtr="1"/>
          <a:lstStyle/>
          <a:p>
            <a:pPr lvl="0" algn="ctr">
              <a:lnSpc>
                <a:spcPct val="100000"/>
              </a:lnSpc>
              <a:spcBef>
                <a:spcPts val="0"/>
              </a:spcBef>
            </a:pPr>
            <a:r>
              <a:rPr lang="en-US" sz="2800">
                <a:latin typeface="Georgia"/>
              </a:rPr>
              <a:t>You must include a </a:t>
            </a:r>
            <a:r>
              <a:rPr lang="en-US" sz="3200">
                <a:latin typeface="Georgia"/>
              </a:rPr>
              <a:t>pencil drawn diagram with labels drawn with a ruler.  The glass must be drawn with a ruler and the line of water </a:t>
            </a:r>
            <a:endParaRPr lang="en-GB" sz="3200">
              <a:latin typeface="Georgia"/>
            </a:endParaRPr>
          </a:p>
        </p:txBody>
      </p:sp>
      <p:sp>
        <p:nvSpPr>
          <p:cNvPr id="4" name="Title 3"/>
          <p:cNvSpPr txBox="1">
            <a:spLocks noGrp="1"/>
          </p:cNvSpPr>
          <p:nvPr>
            <p:ph type="title"/>
          </p:nvPr>
        </p:nvSpPr>
        <p:spPr>
          <a:xfrm>
            <a:off x="686595" y="193679"/>
            <a:ext cx="7886700" cy="1325559"/>
          </a:xfrm>
        </p:spPr>
        <p:txBody>
          <a:bodyPr/>
          <a:lstStyle/>
          <a:p>
            <a:pPr lvl="0"/>
            <a:r>
              <a:rPr lang="en-US"/>
              <a:t>Results</a:t>
            </a:r>
            <a:endParaRPr lang="en-GB"/>
          </a:p>
        </p:txBody>
      </p:sp>
      <p:sp>
        <p:nvSpPr>
          <p:cNvPr id="5" name="Text Placeholder 4"/>
          <p:cNvSpPr txBox="1">
            <a:spLocks noGrp="1"/>
          </p:cNvSpPr>
          <p:nvPr>
            <p:ph type="body" idx="4294967295"/>
          </p:nvPr>
        </p:nvSpPr>
        <p:spPr>
          <a:xfrm>
            <a:off x="1197772" y="1965329"/>
            <a:ext cx="6748464" cy="530223"/>
          </a:xfrm>
        </p:spPr>
        <p:txBody>
          <a:bodyPr anchor="ctr" anchorCtr="1"/>
          <a:lstStyle/>
          <a:p>
            <a:pPr lvl="0" algn="ctr"/>
            <a:r>
              <a:rPr lang="en-US" b="1"/>
              <a:t>Write up the result of this investigation</a:t>
            </a:r>
            <a:endParaRPr lang="en-GB" b="1"/>
          </a:p>
        </p:txBody>
      </p:sp>
      <p:sp>
        <p:nvSpPr>
          <p:cNvPr id="6" name="Text Placeholder 5"/>
          <p:cNvSpPr txBox="1">
            <a:spLocks noGrp="1"/>
          </p:cNvSpPr>
          <p:nvPr>
            <p:ph type="body" idx="4294967295"/>
          </p:nvPr>
        </p:nvSpPr>
        <p:spPr>
          <a:xfrm>
            <a:off x="570704" y="4179502"/>
            <a:ext cx="8002591" cy="1084258"/>
          </a:xfrm>
        </p:spPr>
        <p:txBody>
          <a:bodyPr anchor="ctr" anchorCtr="1"/>
          <a:lstStyle/>
          <a:p>
            <a:pPr lvl="0" algn="ctr"/>
            <a:r>
              <a:rPr lang="en-US"/>
              <a:t>You should include two to three sentences to explain what happened, your observations.</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143000" y="5440890"/>
            <a:ext cx="6784848" cy="809097"/>
          </a:xfrm>
        </p:spPr>
        <p:txBody>
          <a:bodyPr anchor="ctr" anchorCtr="1"/>
          <a:lstStyle/>
          <a:p>
            <a:pPr lvl="0" algn="ctr"/>
            <a:r>
              <a:rPr lang="en-US" sz="1800" b="1"/>
              <a:t>It can be as short as three sentences.</a:t>
            </a:r>
            <a:endParaRPr lang="en-GB" sz="1800" b="1"/>
          </a:p>
        </p:txBody>
      </p:sp>
      <p:sp>
        <p:nvSpPr>
          <p:cNvPr id="3" name="Title 3"/>
          <p:cNvSpPr txBox="1">
            <a:spLocks noGrp="1"/>
          </p:cNvSpPr>
          <p:nvPr>
            <p:ph type="title"/>
          </p:nvPr>
        </p:nvSpPr>
        <p:spPr/>
        <p:txBody>
          <a:bodyPr/>
          <a:lstStyle/>
          <a:p>
            <a:pPr lvl="0"/>
            <a:r>
              <a:rPr lang="en-US"/>
              <a:t>Conclusion</a:t>
            </a:r>
            <a:endParaRPr lang="en-GB"/>
          </a:p>
        </p:txBody>
      </p:sp>
      <p:sp>
        <p:nvSpPr>
          <p:cNvPr id="4" name="Text Placeholder 4"/>
          <p:cNvSpPr txBox="1">
            <a:spLocks noGrp="1"/>
          </p:cNvSpPr>
          <p:nvPr>
            <p:ph type="body" idx="4294967295"/>
          </p:nvPr>
        </p:nvSpPr>
        <p:spPr>
          <a:xfrm>
            <a:off x="1197772" y="1690689"/>
            <a:ext cx="6748464" cy="2224085"/>
          </a:xfrm>
        </p:spPr>
        <p:txBody>
          <a:bodyPr anchor="ctr"/>
          <a:lstStyle/>
          <a:p>
            <a:pPr lvl="0">
              <a:lnSpc>
                <a:spcPct val="140000"/>
              </a:lnSpc>
            </a:pPr>
            <a:r>
              <a:rPr lang="en-US" sz="1600" b="1">
                <a:latin typeface="Comic Sans MS" pitchFamily="66"/>
              </a:rPr>
              <a:t>Look back at your hypothesis and restate what you thought would happen and say whether it did or didn’t happen as you suggested.  Give your reasons why you think you got the result you did even if it wasn’t the result you expected.  You can suggest any changes you would like to make to the experiment or something you would like to go on to investigate next time.  </a:t>
            </a:r>
            <a:endParaRPr lang="en-GB" sz="1600" b="1">
              <a:latin typeface="Comic Sans MS" pitchFamily="66"/>
            </a:endParaRPr>
          </a:p>
        </p:txBody>
      </p:sp>
      <p:sp>
        <p:nvSpPr>
          <p:cNvPr id="5" name="Text Placeholder 5"/>
          <p:cNvSpPr txBox="1">
            <a:spLocks noGrp="1"/>
          </p:cNvSpPr>
          <p:nvPr>
            <p:ph type="body" idx="4294967295"/>
          </p:nvPr>
        </p:nvSpPr>
        <p:spPr>
          <a:xfrm>
            <a:off x="570704" y="4179502"/>
            <a:ext cx="8002591" cy="1084258"/>
          </a:xfrm>
        </p:spPr>
        <p:txBody>
          <a:bodyPr anchor="ctr" anchorCtr="1"/>
          <a:lstStyle/>
          <a:p>
            <a:pPr lvl="0" algn="ctr"/>
            <a:r>
              <a:rPr lang="en-US"/>
              <a:t>The conclusion must say WHY?  </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Watercolo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Water%20color%20wash%20wedding%20signs</Template>
  <TotalTime>8</TotalTime>
  <Words>246</Words>
  <Application>Microsoft Office PowerPoint</Application>
  <PresentationFormat>On-screen Show (4:3)</PresentationFormat>
  <Paragraphs>26</Paragraphs>
  <Slides>7</Slides>
  <Notes>1</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Watercolor Theme</vt:lpstr>
      <vt:lpstr>SCIENCE</vt:lpstr>
      <vt:lpstr>FOCUS</vt:lpstr>
      <vt:lpstr>Investigation</vt:lpstr>
      <vt:lpstr>Hypothesis</vt:lpstr>
      <vt:lpstr>Method</vt:lpstr>
      <vt:lpstr>Results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Helen Dewar</dc:creator>
  <cp:lastModifiedBy>Helen Dewar</cp:lastModifiedBy>
  <cp:revision>1</cp:revision>
  <dcterms:created xsi:type="dcterms:W3CDTF">2020-06-18T13:08:28Z</dcterms:created>
  <dcterms:modified xsi:type="dcterms:W3CDTF">2020-10-19T16:10:07Z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