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95" r:id="rId3"/>
    <p:sldId id="296" r:id="rId4"/>
    <p:sldId id="297" r:id="rId5"/>
    <p:sldId id="29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p:nvPr/>
        </p:nvSpPr>
        <p:spPr>
          <a:xfrm>
            <a:off x="0" y="0"/>
            <a:ext cx="12191996" cy="6858000"/>
          </a:xfrm>
          <a:prstGeom prst="rect">
            <a:avLst/>
          </a:prstGeom>
          <a:solidFill>
            <a:srgbClr val="59595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venir Next LT Pro"/>
            </a:endParaRPr>
          </a:p>
        </p:txBody>
      </p:sp>
      <p:sp>
        <p:nvSpPr>
          <p:cNvPr id="3" name="Rectangle 9"/>
          <p:cNvSpPr/>
          <p:nvPr/>
        </p:nvSpPr>
        <p:spPr>
          <a:xfrm>
            <a:off x="1307866" y="1267733"/>
            <a:ext cx="9576264" cy="4307948"/>
          </a:xfrm>
          <a:prstGeom prst="rect">
            <a:avLst/>
          </a:prstGeom>
          <a:solidFill>
            <a:srgbClr val="FFFFFF"/>
          </a:solidFill>
          <a:ln cap="flat">
            <a:noFill/>
            <a:prstDash val="solid"/>
          </a:ln>
          <a:effectLst>
            <a:outerShdw dir="16200000" algn="tl">
              <a:srgbClr val="000000">
                <a:alpha val="66000"/>
              </a:srgbClr>
            </a:outerShdw>
          </a:effectLst>
        </p:spPr>
        <p:txBody>
          <a:bodyPr lIns="0" tIns="0" rIns="0" bIns="0"/>
          <a:lstStyle/>
          <a:p>
            <a:endParaRPr lang="en-GB"/>
          </a:p>
        </p:txBody>
      </p:sp>
      <p:sp>
        <p:nvSpPr>
          <p:cNvPr id="4" name="Rectangle 10"/>
          <p:cNvSpPr/>
          <p:nvPr/>
        </p:nvSpPr>
        <p:spPr>
          <a:xfrm>
            <a:off x="1447796" y="1411614"/>
            <a:ext cx="9296403" cy="4034771"/>
          </a:xfrm>
          <a:prstGeom prst="rect">
            <a:avLst/>
          </a:prstGeom>
          <a:noFill/>
          <a:ln w="6345" cap="sq">
            <a:solidFill>
              <a:srgbClr val="404040"/>
            </a:solidFill>
            <a:prstDash val="solid"/>
            <a:miter/>
          </a:ln>
        </p:spPr>
        <p:txBody>
          <a:bodyPr lIns="0" tIns="0" rIns="0" bIns="0"/>
          <a:lstStyle/>
          <a:p>
            <a:endParaRPr lang="en-GB"/>
          </a:p>
        </p:txBody>
      </p:sp>
      <p:sp>
        <p:nvSpPr>
          <p:cNvPr id="5" name="Rectangle 14"/>
          <p:cNvSpPr/>
          <p:nvPr/>
        </p:nvSpPr>
        <p:spPr>
          <a:xfrm>
            <a:off x="5135883" y="1267733"/>
            <a:ext cx="1920240" cy="731520"/>
          </a:xfrm>
          <a:prstGeom prst="rect">
            <a:avLst/>
          </a:prstGeom>
          <a:solidFill>
            <a:srgbClr val="94B6D2"/>
          </a:solidFill>
          <a:ln cap="flat">
            <a:noFill/>
            <a:prstDash val="solid"/>
          </a:ln>
        </p:spPr>
        <p:txBody>
          <a:bodyPr lIns="0" tIns="0" rIns="0" bIns="0"/>
          <a:lstStyle/>
          <a:p>
            <a:endParaRPr lang="en-GB"/>
          </a:p>
        </p:txBody>
      </p:sp>
      <p:grpSp>
        <p:nvGrpSpPr>
          <p:cNvPr id="6" name="Group 6"/>
          <p:cNvGrpSpPr/>
          <p:nvPr/>
        </p:nvGrpSpPr>
        <p:grpSpPr>
          <a:xfrm>
            <a:off x="5250183" y="1267733"/>
            <a:ext cx="1691640" cy="615931"/>
            <a:chOff x="5250183" y="1267733"/>
            <a:chExt cx="1691640" cy="615931"/>
          </a:xfrm>
        </p:grpSpPr>
        <p:cxnSp>
          <p:nvCxnSpPr>
            <p:cNvPr id="7" name="Straight Connector 16"/>
            <p:cNvCxnSpPr/>
            <p:nvPr/>
          </p:nvCxnSpPr>
          <p:spPr>
            <a:xfrm>
              <a:off x="5250183" y="1267733"/>
              <a:ext cx="0" cy="612648"/>
            </a:xfrm>
            <a:prstGeom prst="straightConnector1">
              <a:avLst/>
            </a:prstGeom>
            <a:noFill/>
            <a:ln w="6345" cap="flat">
              <a:solidFill>
                <a:srgbClr val="FFFFFF"/>
              </a:solidFill>
              <a:prstDash val="solid"/>
              <a:miter/>
            </a:ln>
          </p:spPr>
        </p:cxnSp>
        <p:cxnSp>
          <p:nvCxnSpPr>
            <p:cNvPr id="8" name="Straight Connector 17"/>
            <p:cNvCxnSpPr/>
            <p:nvPr/>
          </p:nvCxnSpPr>
          <p:spPr>
            <a:xfrm>
              <a:off x="6941823" y="1267733"/>
              <a:ext cx="0" cy="612648"/>
            </a:xfrm>
            <a:prstGeom prst="straightConnector1">
              <a:avLst/>
            </a:prstGeom>
            <a:noFill/>
            <a:ln w="6345" cap="flat">
              <a:solidFill>
                <a:srgbClr val="FFFFFF"/>
              </a:solidFill>
              <a:prstDash val="solid"/>
              <a:miter/>
            </a:ln>
          </p:spPr>
        </p:cxnSp>
        <p:cxnSp>
          <p:nvCxnSpPr>
            <p:cNvPr id="9" name="Straight Connector 18"/>
            <p:cNvCxnSpPr/>
            <p:nvPr/>
          </p:nvCxnSpPr>
          <p:spPr>
            <a:xfrm>
              <a:off x="5250183" y="1883664"/>
              <a:ext cx="1691640" cy="0"/>
            </a:xfrm>
            <a:prstGeom prst="straightConnector1">
              <a:avLst/>
            </a:prstGeom>
            <a:noFill/>
            <a:ln w="6345" cap="flat">
              <a:solidFill>
                <a:srgbClr val="FFFFFF"/>
              </a:solidFill>
              <a:prstDash val="solid"/>
              <a:miter/>
            </a:ln>
          </p:spPr>
        </p:cxnSp>
      </p:grpSp>
      <p:sp>
        <p:nvSpPr>
          <p:cNvPr id="10" name="Title 1"/>
          <p:cNvSpPr txBox="1">
            <a:spLocks noGrp="1"/>
          </p:cNvSpPr>
          <p:nvPr>
            <p:ph type="ctrTitle"/>
          </p:nvPr>
        </p:nvSpPr>
        <p:spPr>
          <a:xfrm>
            <a:off x="1629104" y="2244833"/>
            <a:ext cx="8933797" cy="2437232"/>
          </a:xfrm>
        </p:spPr>
        <p:txBody>
          <a:bodyPr anchorCtr="1"/>
          <a:lstStyle>
            <a:lvl1pPr algn="ctr">
              <a:lnSpc>
                <a:spcPct val="83000"/>
              </a:lnSpc>
              <a:defRPr sz="6800" cap="all" spc="-100"/>
            </a:lvl1pPr>
          </a:lstStyle>
          <a:p>
            <a:pPr lvl="0"/>
            <a:r>
              <a:rPr lang="en-US"/>
              <a:t>Click to edit Master title style</a:t>
            </a:r>
          </a:p>
        </p:txBody>
      </p:sp>
      <p:sp>
        <p:nvSpPr>
          <p:cNvPr id="11" name="Subtitle 2"/>
          <p:cNvSpPr txBox="1">
            <a:spLocks noGrp="1"/>
          </p:cNvSpPr>
          <p:nvPr>
            <p:ph type="subTitle" idx="1"/>
          </p:nvPr>
        </p:nvSpPr>
        <p:spPr>
          <a:xfrm>
            <a:off x="1629104" y="4682066"/>
            <a:ext cx="8936842" cy="457200"/>
          </a:xfrm>
        </p:spPr>
        <p:txBody>
          <a:bodyPr anchorCtr="1"/>
          <a:lstStyle>
            <a:lvl1pPr marL="0" indent="0" algn="ctr">
              <a:spcBef>
                <a:spcPts val="0"/>
              </a:spcBef>
              <a:buNone/>
              <a:defRPr sz="1800" spc="80">
                <a:solidFill>
                  <a:srgbClr val="0D0D0D"/>
                </a:solidFill>
              </a:defRPr>
            </a:lvl1pPr>
          </a:lstStyle>
          <a:p>
            <a:pPr lvl="0"/>
            <a:r>
              <a:rPr lang="en-US"/>
              <a:t>Click to edit Master subtitle style</a:t>
            </a:r>
          </a:p>
        </p:txBody>
      </p:sp>
      <p:sp>
        <p:nvSpPr>
          <p:cNvPr id="12" name="Date Placeholder 19"/>
          <p:cNvSpPr txBox="1">
            <a:spLocks noGrp="1"/>
          </p:cNvSpPr>
          <p:nvPr>
            <p:ph type="dt" sz="half" idx="7"/>
          </p:nvPr>
        </p:nvSpPr>
        <p:spPr>
          <a:xfrm>
            <a:off x="5318763" y="1341260"/>
            <a:ext cx="1554480" cy="485546"/>
          </a:xfrm>
        </p:spPr>
        <p:txBody>
          <a:bodyPr anchorCtr="1"/>
          <a:lstStyle>
            <a:lvl1pPr algn="ctr">
              <a:defRPr sz="1300">
                <a:solidFill>
                  <a:srgbClr val="FFFFFF"/>
                </a:solidFill>
              </a:defRPr>
            </a:lvl1pPr>
          </a:lstStyle>
          <a:p>
            <a:pPr lvl="0"/>
            <a:fld id="{0A1DBBF8-5DBD-4385-8F40-C02C25A5CA6C}" type="datetime1">
              <a:rPr lang="en-US"/>
              <a:pPr lvl="0"/>
              <a:t>12/18/2020</a:t>
            </a:fld>
            <a:endParaRPr lang="en-US"/>
          </a:p>
        </p:txBody>
      </p:sp>
      <p:sp>
        <p:nvSpPr>
          <p:cNvPr id="13" name="Footer Placeholder 20"/>
          <p:cNvSpPr txBox="1">
            <a:spLocks noGrp="1"/>
          </p:cNvSpPr>
          <p:nvPr>
            <p:ph type="ftr" sz="quarter" idx="9"/>
          </p:nvPr>
        </p:nvSpPr>
        <p:spPr>
          <a:xfrm>
            <a:off x="1629104" y="5177405"/>
            <a:ext cx="5730297" cy="228600"/>
          </a:xfrm>
        </p:spPr>
        <p:txBody>
          <a:bodyPr/>
          <a:lstStyle>
            <a:lvl1pPr>
              <a:defRPr/>
            </a:lvl1pPr>
          </a:lstStyle>
          <a:p>
            <a:pPr lvl="0"/>
            <a:endParaRPr lang="en-US"/>
          </a:p>
        </p:txBody>
      </p:sp>
      <p:sp>
        <p:nvSpPr>
          <p:cNvPr id="14" name="Slide Number Placeholder 21"/>
          <p:cNvSpPr txBox="1">
            <a:spLocks noGrp="1"/>
          </p:cNvSpPr>
          <p:nvPr>
            <p:ph type="sldNum" sz="quarter" idx="8"/>
          </p:nvPr>
        </p:nvSpPr>
        <p:spPr>
          <a:xfrm>
            <a:off x="8606918" y="5177405"/>
            <a:ext cx="1955983" cy="228600"/>
          </a:xfrm>
        </p:spPr>
        <p:txBody>
          <a:bodyPr/>
          <a:lstStyle>
            <a:lvl1pPr>
              <a:defRPr>
                <a:solidFill>
                  <a:srgbClr val="262626"/>
                </a:solidFill>
              </a:defRPr>
            </a:lvl1pPr>
          </a:lstStyle>
          <a:p>
            <a:pPr lvl="0"/>
            <a:fld id="{09D56FE8-D62C-4804-BB38-58055101283A}" type="slidenum">
              <a:t>‹#›</a:t>
            </a:fld>
            <a:endParaRPr lang="en-US"/>
          </a:p>
        </p:txBody>
      </p:sp>
    </p:spTree>
    <p:extLst>
      <p:ext uri="{BB962C8B-B14F-4D97-AF65-F5344CB8AC3E}">
        <p14:creationId xmlns:p14="http://schemas.microsoft.com/office/powerpoint/2010/main" val="24785561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57295F82-74F0-4D9D-BF55-BF3C7D9F2176}" type="datetime1">
              <a:rPr lang="en-US"/>
              <a:pPr lvl="0"/>
              <a:t>12/18/2020</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8BD67907-3EAB-4FBD-B285-85E97CAFEC77}" type="slidenum">
              <a:t>‹#›</a:t>
            </a:fld>
            <a:endParaRPr lang="en-US"/>
          </a:p>
        </p:txBody>
      </p:sp>
    </p:spTree>
    <p:extLst>
      <p:ext uri="{BB962C8B-B14F-4D97-AF65-F5344CB8AC3E}">
        <p14:creationId xmlns:p14="http://schemas.microsoft.com/office/powerpoint/2010/main" val="41168351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991596" y="761996"/>
            <a:ext cx="2362196" cy="5257800"/>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838203" y="761996"/>
            <a:ext cx="8077196" cy="525780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F3ADC4A2-E2DF-4CE5-A9F0-20BAEB4D4BB3}" type="datetime1">
              <a:rPr lang="en-US"/>
              <a:pPr lvl="0"/>
              <a:t>12/18/2020</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357E3DCC-B737-4D55-9A99-03DE02428658}" type="slidenum">
              <a:t>‹#›</a:t>
            </a:fld>
            <a:endParaRPr lang="en-US"/>
          </a:p>
        </p:txBody>
      </p:sp>
    </p:spTree>
    <p:extLst>
      <p:ext uri="{BB962C8B-B14F-4D97-AF65-F5344CB8AC3E}">
        <p14:creationId xmlns:p14="http://schemas.microsoft.com/office/powerpoint/2010/main" val="11342012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CF6CBE38-70DF-4388-B7D2-46E8903EAEE9}" type="datetime1">
              <a:rPr lang="en-US"/>
              <a:pPr lvl="0"/>
              <a:t>12/18/2020</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95A05211-450C-446F-8941-FC621DF2EF12}" type="slidenum">
              <a:t>‹#›</a:t>
            </a:fld>
            <a:endParaRPr lang="en-US"/>
          </a:p>
        </p:txBody>
      </p:sp>
    </p:spTree>
    <p:extLst>
      <p:ext uri="{BB962C8B-B14F-4D97-AF65-F5344CB8AC3E}">
        <p14:creationId xmlns:p14="http://schemas.microsoft.com/office/powerpoint/2010/main" val="13159915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Rectangle 14"/>
          <p:cNvSpPr/>
          <p:nvPr/>
        </p:nvSpPr>
        <p:spPr>
          <a:xfrm>
            <a:off x="0" y="0"/>
            <a:ext cx="12191996" cy="6858000"/>
          </a:xfrm>
          <a:prstGeom prst="rect">
            <a:avLst/>
          </a:prstGeom>
          <a:solidFill>
            <a:srgbClr val="59595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venir Next LT Pro"/>
            </a:endParaRPr>
          </a:p>
        </p:txBody>
      </p:sp>
      <p:sp>
        <p:nvSpPr>
          <p:cNvPr id="3" name="Rectangle 22"/>
          <p:cNvSpPr/>
          <p:nvPr/>
        </p:nvSpPr>
        <p:spPr>
          <a:xfrm>
            <a:off x="1307866" y="1267733"/>
            <a:ext cx="9576264" cy="4307948"/>
          </a:xfrm>
          <a:prstGeom prst="rect">
            <a:avLst/>
          </a:prstGeom>
          <a:solidFill>
            <a:srgbClr val="FFFFFF"/>
          </a:solidFill>
          <a:ln cap="flat">
            <a:noFill/>
            <a:prstDash val="solid"/>
          </a:ln>
          <a:effectLst>
            <a:outerShdw dir="16200000" algn="tl">
              <a:srgbClr val="000000">
                <a:alpha val="66000"/>
              </a:srgbClr>
            </a:outerShdw>
          </a:effectLst>
        </p:spPr>
        <p:txBody>
          <a:bodyPr lIns="0" tIns="0" rIns="0" bIns="0"/>
          <a:lstStyle/>
          <a:p>
            <a:endParaRPr lang="en-GB"/>
          </a:p>
        </p:txBody>
      </p:sp>
      <p:sp>
        <p:nvSpPr>
          <p:cNvPr id="4" name="Rectangle 23"/>
          <p:cNvSpPr/>
          <p:nvPr/>
        </p:nvSpPr>
        <p:spPr>
          <a:xfrm>
            <a:off x="1447796" y="1411614"/>
            <a:ext cx="9296403" cy="4034771"/>
          </a:xfrm>
          <a:prstGeom prst="rect">
            <a:avLst/>
          </a:prstGeom>
          <a:noFill/>
          <a:ln w="6345" cap="sq">
            <a:solidFill>
              <a:srgbClr val="404040"/>
            </a:solidFill>
            <a:prstDash val="solid"/>
            <a:miter/>
          </a:ln>
        </p:spPr>
        <p:txBody>
          <a:bodyPr lIns="0" tIns="0" rIns="0" bIns="0"/>
          <a:lstStyle/>
          <a:p>
            <a:endParaRPr lang="en-GB"/>
          </a:p>
        </p:txBody>
      </p:sp>
      <p:sp>
        <p:nvSpPr>
          <p:cNvPr id="5" name="Rectangle 29"/>
          <p:cNvSpPr/>
          <p:nvPr/>
        </p:nvSpPr>
        <p:spPr>
          <a:xfrm>
            <a:off x="5135883" y="1267733"/>
            <a:ext cx="1920240" cy="731520"/>
          </a:xfrm>
          <a:prstGeom prst="rect">
            <a:avLst/>
          </a:prstGeom>
          <a:solidFill>
            <a:srgbClr val="DD8047"/>
          </a:solidFill>
          <a:ln cap="flat">
            <a:noFill/>
            <a:prstDash val="solid"/>
          </a:ln>
        </p:spPr>
        <p:txBody>
          <a:bodyPr lIns="0" tIns="0" rIns="0" bIns="0"/>
          <a:lstStyle/>
          <a:p>
            <a:endParaRPr lang="en-GB"/>
          </a:p>
        </p:txBody>
      </p:sp>
      <p:sp>
        <p:nvSpPr>
          <p:cNvPr id="6" name="Title 1"/>
          <p:cNvSpPr txBox="1">
            <a:spLocks noGrp="1"/>
          </p:cNvSpPr>
          <p:nvPr>
            <p:ph type="title"/>
          </p:nvPr>
        </p:nvSpPr>
        <p:spPr>
          <a:xfrm>
            <a:off x="1629159" y="2275164"/>
            <a:ext cx="8933688" cy="2406892"/>
          </a:xfrm>
        </p:spPr>
        <p:txBody>
          <a:bodyPr anchorCtr="1"/>
          <a:lstStyle>
            <a:lvl1pPr algn="ctr">
              <a:lnSpc>
                <a:spcPct val="83000"/>
              </a:lnSpc>
              <a:defRPr sz="6800" cap="all" spc="-100"/>
            </a:lvl1pPr>
          </a:lstStyle>
          <a:p>
            <a:pPr lvl="0"/>
            <a:r>
              <a:rPr lang="en-US"/>
              <a:t>Click to edit Master title style</a:t>
            </a:r>
          </a:p>
        </p:txBody>
      </p:sp>
      <p:grpSp>
        <p:nvGrpSpPr>
          <p:cNvPr id="7" name="Group 15"/>
          <p:cNvGrpSpPr/>
          <p:nvPr/>
        </p:nvGrpSpPr>
        <p:grpSpPr>
          <a:xfrm>
            <a:off x="5250183" y="1267733"/>
            <a:ext cx="1691640" cy="615931"/>
            <a:chOff x="5250183" y="1267733"/>
            <a:chExt cx="1691640" cy="615931"/>
          </a:xfrm>
        </p:grpSpPr>
        <p:cxnSp>
          <p:nvCxnSpPr>
            <p:cNvPr id="8" name="Straight Connector 16"/>
            <p:cNvCxnSpPr/>
            <p:nvPr/>
          </p:nvCxnSpPr>
          <p:spPr>
            <a:xfrm>
              <a:off x="5250183" y="1267733"/>
              <a:ext cx="0" cy="612648"/>
            </a:xfrm>
            <a:prstGeom prst="straightConnector1">
              <a:avLst/>
            </a:prstGeom>
            <a:noFill/>
            <a:ln w="6345" cap="flat">
              <a:solidFill>
                <a:srgbClr val="FFFFFF"/>
              </a:solidFill>
              <a:prstDash val="solid"/>
              <a:miter/>
            </a:ln>
          </p:spPr>
        </p:cxnSp>
        <p:cxnSp>
          <p:nvCxnSpPr>
            <p:cNvPr id="9" name="Straight Connector 17"/>
            <p:cNvCxnSpPr/>
            <p:nvPr/>
          </p:nvCxnSpPr>
          <p:spPr>
            <a:xfrm>
              <a:off x="6941823" y="1267733"/>
              <a:ext cx="0" cy="612648"/>
            </a:xfrm>
            <a:prstGeom prst="straightConnector1">
              <a:avLst/>
            </a:prstGeom>
            <a:noFill/>
            <a:ln w="6345" cap="flat">
              <a:solidFill>
                <a:srgbClr val="FFFFFF"/>
              </a:solidFill>
              <a:prstDash val="solid"/>
              <a:miter/>
            </a:ln>
          </p:spPr>
        </p:cxnSp>
        <p:cxnSp>
          <p:nvCxnSpPr>
            <p:cNvPr id="10" name="Straight Connector 18"/>
            <p:cNvCxnSpPr/>
            <p:nvPr/>
          </p:nvCxnSpPr>
          <p:spPr>
            <a:xfrm>
              <a:off x="5250183" y="1883664"/>
              <a:ext cx="1691640" cy="0"/>
            </a:xfrm>
            <a:prstGeom prst="straightConnector1">
              <a:avLst/>
            </a:prstGeom>
            <a:noFill/>
            <a:ln w="6345" cap="flat">
              <a:solidFill>
                <a:srgbClr val="FFFFFF"/>
              </a:solidFill>
              <a:prstDash val="solid"/>
              <a:miter/>
            </a:ln>
          </p:spPr>
        </p:cxnSp>
      </p:grpSp>
      <p:sp>
        <p:nvSpPr>
          <p:cNvPr id="11" name="Text Placeholder 2"/>
          <p:cNvSpPr txBox="1">
            <a:spLocks noGrp="1"/>
          </p:cNvSpPr>
          <p:nvPr>
            <p:ph type="body" idx="1"/>
          </p:nvPr>
        </p:nvSpPr>
        <p:spPr>
          <a:xfrm>
            <a:off x="1629159" y="4682066"/>
            <a:ext cx="8939787" cy="457200"/>
          </a:xfrm>
        </p:spPr>
        <p:txBody>
          <a:bodyPr anchorCtr="1"/>
          <a:lstStyle>
            <a:lvl1pPr marL="0" indent="0" algn="ctr">
              <a:buNone/>
              <a:tabLst>
                <a:tab pos="2633664" algn="l"/>
              </a:tabLst>
              <a:defRPr sz="1800">
                <a:solidFill>
                  <a:srgbClr val="0D0D0D"/>
                </a:solidFill>
              </a:defRPr>
            </a:lvl1pPr>
          </a:lstStyle>
          <a:p>
            <a:pPr lvl="0"/>
            <a:r>
              <a:rPr lang="en-US"/>
              <a:t>Click to edit Master text styles</a:t>
            </a:r>
          </a:p>
        </p:txBody>
      </p:sp>
      <p:sp>
        <p:nvSpPr>
          <p:cNvPr id="12" name="Date Placeholder 3"/>
          <p:cNvSpPr txBox="1">
            <a:spLocks noGrp="1"/>
          </p:cNvSpPr>
          <p:nvPr>
            <p:ph type="dt" sz="half" idx="7"/>
          </p:nvPr>
        </p:nvSpPr>
        <p:spPr>
          <a:xfrm>
            <a:off x="5318763" y="1344506"/>
            <a:ext cx="1554480" cy="498777"/>
          </a:xfrm>
        </p:spPr>
        <p:txBody>
          <a:bodyPr anchorCtr="1"/>
          <a:lstStyle>
            <a:lvl1pPr algn="ctr">
              <a:defRPr sz="1300">
                <a:solidFill>
                  <a:srgbClr val="FFFFFF"/>
                </a:solidFill>
              </a:defRPr>
            </a:lvl1pPr>
          </a:lstStyle>
          <a:p>
            <a:pPr lvl="0"/>
            <a:fld id="{3AFECFB8-CF93-4E35-A362-8C46E64F9F97}" type="datetime1">
              <a:rPr lang="en-US"/>
              <a:pPr lvl="0"/>
              <a:t>12/18/2020</a:t>
            </a:fld>
            <a:endParaRPr lang="en-US"/>
          </a:p>
        </p:txBody>
      </p:sp>
      <p:sp>
        <p:nvSpPr>
          <p:cNvPr id="13" name="Footer Placeholder 4"/>
          <p:cNvSpPr txBox="1">
            <a:spLocks noGrp="1"/>
          </p:cNvSpPr>
          <p:nvPr>
            <p:ph type="ftr" sz="quarter" idx="9"/>
          </p:nvPr>
        </p:nvSpPr>
        <p:spPr>
          <a:xfrm>
            <a:off x="1629159" y="5177405"/>
            <a:ext cx="5660136" cy="228600"/>
          </a:xfrm>
        </p:spPr>
        <p:txBody>
          <a:bodyPr/>
          <a:lstStyle>
            <a:lvl1pPr>
              <a:defRPr/>
            </a:lvl1pPr>
          </a:lstStyle>
          <a:p>
            <a:pPr lvl="0"/>
            <a:endParaRPr lang="en-US"/>
          </a:p>
        </p:txBody>
      </p:sp>
      <p:sp>
        <p:nvSpPr>
          <p:cNvPr id="14" name="Slide Number Placeholder 5"/>
          <p:cNvSpPr txBox="1">
            <a:spLocks noGrp="1"/>
          </p:cNvSpPr>
          <p:nvPr>
            <p:ph type="sldNum" sz="quarter" idx="8"/>
          </p:nvPr>
        </p:nvSpPr>
        <p:spPr>
          <a:xfrm>
            <a:off x="8604504" y="5177405"/>
            <a:ext cx="1958343" cy="228600"/>
          </a:xfrm>
        </p:spPr>
        <p:txBody>
          <a:bodyPr/>
          <a:lstStyle>
            <a:lvl1pPr>
              <a:defRPr>
                <a:solidFill>
                  <a:srgbClr val="262626"/>
                </a:solidFill>
              </a:defRPr>
            </a:lvl1pPr>
          </a:lstStyle>
          <a:p>
            <a:pPr lvl="0"/>
            <a:fld id="{FA04D768-624A-469A-A3B1-9A3E4FF9DFF2}" type="slidenum">
              <a:t>‹#›</a:t>
            </a:fld>
            <a:endParaRPr lang="en-US"/>
          </a:p>
        </p:txBody>
      </p:sp>
    </p:spTree>
    <p:extLst>
      <p:ext uri="{BB962C8B-B14F-4D97-AF65-F5344CB8AC3E}">
        <p14:creationId xmlns:p14="http://schemas.microsoft.com/office/powerpoint/2010/main" val="4638250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7"/>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1066803" y="2103120"/>
            <a:ext cx="4663440" cy="3749039"/>
          </a:xfrm>
        </p:spPr>
        <p:txBody>
          <a:bodyPr/>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6461763" y="2103120"/>
            <a:ext cx="4663440" cy="3749039"/>
          </a:xfrm>
        </p:spPr>
        <p:txBody>
          <a:bodyPr/>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fld id="{84C179D9-3182-48C7-8F23-1D67642DE3B0}" type="datetime1">
              <a:rPr lang="en-US"/>
              <a:pPr lvl="0"/>
              <a:t>12/18/2020</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3FFC7625-8998-45D4-9F5E-3EE01F850D88}" type="slidenum">
              <a:t>‹#›</a:t>
            </a:fld>
            <a:endParaRPr lang="en-US"/>
          </a:p>
        </p:txBody>
      </p:sp>
    </p:spTree>
    <p:extLst>
      <p:ext uri="{BB962C8B-B14F-4D97-AF65-F5344CB8AC3E}">
        <p14:creationId xmlns:p14="http://schemas.microsoft.com/office/powerpoint/2010/main" val="37626379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1069848" y="2074334"/>
            <a:ext cx="4663440" cy="640080"/>
          </a:xfrm>
        </p:spPr>
        <p:txBody>
          <a:bodyPr anchor="ctr"/>
          <a:lstStyle>
            <a:lvl1pPr marL="0" indent="0">
              <a:spcBef>
                <a:spcPts val="0"/>
              </a:spcBef>
              <a:buNone/>
              <a:defRPr sz="1900" b="1"/>
            </a:lvl1pPr>
          </a:lstStyle>
          <a:p>
            <a:pPr lvl="0"/>
            <a:r>
              <a:rPr lang="en-US"/>
              <a:t>Click to edit Master text styles</a:t>
            </a:r>
          </a:p>
        </p:txBody>
      </p:sp>
      <p:sp>
        <p:nvSpPr>
          <p:cNvPr id="4" name="Content Placeholder 3"/>
          <p:cNvSpPr txBox="1">
            <a:spLocks noGrp="1"/>
          </p:cNvSpPr>
          <p:nvPr>
            <p:ph idx="2"/>
          </p:nvPr>
        </p:nvSpPr>
        <p:spPr>
          <a:xfrm>
            <a:off x="1069848" y="2792467"/>
            <a:ext cx="4663440" cy="3163824"/>
          </a:xfrm>
        </p:spPr>
        <p:txBody>
          <a:bodyPr/>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6458708" y="2074334"/>
            <a:ext cx="4663440" cy="640080"/>
          </a:xfrm>
        </p:spPr>
        <p:txBody>
          <a:bodyPr anchor="ctr"/>
          <a:lstStyle>
            <a:lvl1pPr marL="0" indent="0">
              <a:spcBef>
                <a:spcPts val="0"/>
              </a:spcBef>
              <a:buNone/>
              <a:defRPr sz="1900" b="1"/>
            </a:lvl1pPr>
          </a:lstStyle>
          <a:p>
            <a:pPr lvl="0"/>
            <a:r>
              <a:rPr lang="en-US"/>
              <a:t>Click to edit Master text styles</a:t>
            </a:r>
          </a:p>
        </p:txBody>
      </p:sp>
      <p:sp>
        <p:nvSpPr>
          <p:cNvPr id="6" name="Content Placeholder 5"/>
          <p:cNvSpPr txBox="1">
            <a:spLocks noGrp="1"/>
          </p:cNvSpPr>
          <p:nvPr>
            <p:ph idx="4"/>
          </p:nvPr>
        </p:nvSpPr>
        <p:spPr>
          <a:xfrm>
            <a:off x="6458708" y="2792467"/>
            <a:ext cx="4663440" cy="3164509"/>
          </a:xfrm>
        </p:spPr>
        <p:txBody>
          <a:bodyPr/>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fld id="{530BDA0C-5608-4848-8981-51371B23EEFB}" type="datetime1">
              <a:rPr lang="en-US"/>
              <a:pPr lvl="0"/>
              <a:t>12/18/2020</a:t>
            </a:fld>
            <a:endParaRPr lang="en-US"/>
          </a:p>
        </p:txBody>
      </p:sp>
      <p:sp>
        <p:nvSpPr>
          <p:cNvPr id="8" name="Footer Placeholder 7"/>
          <p:cNvSpPr txBox="1">
            <a:spLocks noGrp="1"/>
          </p:cNvSpPr>
          <p:nvPr>
            <p:ph type="ftr" sz="quarter" idx="9"/>
          </p:nvPr>
        </p:nvSpPr>
        <p:spPr/>
        <p:txBody>
          <a:bodyPr/>
          <a:lstStyle>
            <a:lvl1pPr>
              <a:defRPr/>
            </a:lvl1pPr>
          </a:lstStyle>
          <a:p>
            <a:pPr lvl="0"/>
            <a:endParaRPr lang="en-US"/>
          </a:p>
        </p:txBody>
      </p:sp>
      <p:sp>
        <p:nvSpPr>
          <p:cNvPr id="9" name="Slide Number Placeholder 8"/>
          <p:cNvSpPr txBox="1">
            <a:spLocks noGrp="1"/>
          </p:cNvSpPr>
          <p:nvPr>
            <p:ph type="sldNum" sz="quarter" idx="8"/>
          </p:nvPr>
        </p:nvSpPr>
        <p:spPr/>
        <p:txBody>
          <a:bodyPr/>
          <a:lstStyle>
            <a:lvl1pPr>
              <a:defRPr/>
            </a:lvl1pPr>
          </a:lstStyle>
          <a:p>
            <a:pPr lvl="0"/>
            <a:fld id="{2591E0CB-7C1F-4F68-926C-981F0EA41B6D}" type="slidenum">
              <a:t>‹#›</a:t>
            </a:fld>
            <a:endParaRPr lang="en-US"/>
          </a:p>
        </p:txBody>
      </p:sp>
    </p:spTree>
    <p:extLst>
      <p:ext uri="{BB962C8B-B14F-4D97-AF65-F5344CB8AC3E}">
        <p14:creationId xmlns:p14="http://schemas.microsoft.com/office/powerpoint/2010/main" val="1194882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fld id="{98A05E01-C919-41D6-8646-6B35F3DB1277}" type="datetime1">
              <a:rPr lang="en-US"/>
              <a:pPr lvl="0"/>
              <a:t>12/18/2020</a:t>
            </a:fld>
            <a:endParaRPr lang="en-US"/>
          </a:p>
        </p:txBody>
      </p:sp>
      <p:sp>
        <p:nvSpPr>
          <p:cNvPr id="4" name="Footer Placeholder 3"/>
          <p:cNvSpPr txBox="1">
            <a:spLocks noGrp="1"/>
          </p:cNvSpPr>
          <p:nvPr>
            <p:ph type="ftr" sz="quarter" idx="9"/>
          </p:nvPr>
        </p:nvSpPr>
        <p:spPr/>
        <p:txBody>
          <a:bodyPr/>
          <a:lstStyle>
            <a:lvl1pPr>
              <a:defRPr/>
            </a:lvl1pPr>
          </a:lstStyle>
          <a:p>
            <a:pPr lvl="0"/>
            <a:endParaRPr lang="en-US"/>
          </a:p>
        </p:txBody>
      </p:sp>
      <p:sp>
        <p:nvSpPr>
          <p:cNvPr id="5" name="Slide Number Placeholder 4"/>
          <p:cNvSpPr txBox="1">
            <a:spLocks noGrp="1"/>
          </p:cNvSpPr>
          <p:nvPr>
            <p:ph type="sldNum" sz="quarter" idx="8"/>
          </p:nvPr>
        </p:nvSpPr>
        <p:spPr/>
        <p:txBody>
          <a:bodyPr/>
          <a:lstStyle>
            <a:lvl1pPr>
              <a:defRPr/>
            </a:lvl1pPr>
          </a:lstStyle>
          <a:p>
            <a:pPr lvl="0"/>
            <a:fld id="{FB01A296-9325-4A21-9FC1-579F2B4709B1}" type="slidenum">
              <a:t>‹#›</a:t>
            </a:fld>
            <a:endParaRPr lang="en-US"/>
          </a:p>
        </p:txBody>
      </p:sp>
    </p:spTree>
    <p:extLst>
      <p:ext uri="{BB962C8B-B14F-4D97-AF65-F5344CB8AC3E}">
        <p14:creationId xmlns:p14="http://schemas.microsoft.com/office/powerpoint/2010/main" val="4228182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12D856FD-9751-4448-AEFA-59BB9EBFAC25}" type="datetime1">
              <a:rPr lang="en-US"/>
              <a:pPr lvl="0"/>
              <a:t>12/18/2020</a:t>
            </a:fld>
            <a:endParaRPr lang="en-US"/>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Slide Number Placeholder 3"/>
          <p:cNvSpPr txBox="1">
            <a:spLocks noGrp="1"/>
          </p:cNvSpPr>
          <p:nvPr>
            <p:ph type="sldNum" sz="quarter" idx="8"/>
          </p:nvPr>
        </p:nvSpPr>
        <p:spPr/>
        <p:txBody>
          <a:bodyPr/>
          <a:lstStyle>
            <a:lvl1pPr>
              <a:defRPr/>
            </a:lvl1pPr>
          </a:lstStyle>
          <a:p>
            <a:pPr lvl="0"/>
            <a:fld id="{16E8DA6C-F93E-45C5-A626-1745A27282BB}" type="slidenum">
              <a:t>‹#›</a:t>
            </a:fld>
            <a:endParaRPr lang="en-US"/>
          </a:p>
        </p:txBody>
      </p:sp>
    </p:spTree>
    <p:extLst>
      <p:ext uri="{BB962C8B-B14F-4D97-AF65-F5344CB8AC3E}">
        <p14:creationId xmlns:p14="http://schemas.microsoft.com/office/powerpoint/2010/main" val="27514421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ectangle 9"/>
          <p:cNvSpPr/>
          <p:nvPr/>
        </p:nvSpPr>
        <p:spPr>
          <a:xfrm>
            <a:off x="8119872" y="237744"/>
            <a:ext cx="3826599" cy="6382512"/>
          </a:xfrm>
          <a:prstGeom prst="rect">
            <a:avLst/>
          </a:prstGeom>
          <a:solidFill>
            <a:srgbClr val="D9D9D9">
              <a:alpha val="60000"/>
            </a:srgbClr>
          </a:solidFill>
          <a:ln cap="flat">
            <a:noFill/>
            <a:prstDash val="solid"/>
          </a:ln>
        </p:spPr>
        <p:txBody>
          <a:bodyPr lIns="0" tIns="0" rIns="0" bIns="0"/>
          <a:lstStyle/>
          <a:p>
            <a:endParaRPr lang="en-GB"/>
          </a:p>
        </p:txBody>
      </p:sp>
      <p:sp>
        <p:nvSpPr>
          <p:cNvPr id="3" name="Rectangle 12"/>
          <p:cNvSpPr/>
          <p:nvPr/>
        </p:nvSpPr>
        <p:spPr>
          <a:xfrm>
            <a:off x="8254663" y="374904"/>
            <a:ext cx="3557015" cy="6108192"/>
          </a:xfrm>
          <a:prstGeom prst="rect">
            <a:avLst/>
          </a:prstGeom>
          <a:noFill/>
          <a:ln w="6345" cap="sq">
            <a:solidFill>
              <a:srgbClr val="404040"/>
            </a:solidFill>
            <a:prstDash val="solid"/>
            <a:miter/>
          </a:ln>
        </p:spPr>
        <p:txBody>
          <a:bodyPr lIns="0" tIns="0" rIns="0" bIns="0"/>
          <a:lstStyle/>
          <a:p>
            <a:endParaRPr lang="en-GB"/>
          </a:p>
        </p:txBody>
      </p:sp>
      <p:sp>
        <p:nvSpPr>
          <p:cNvPr id="4" name="Title 1"/>
          <p:cNvSpPr txBox="1">
            <a:spLocks noGrp="1"/>
          </p:cNvSpPr>
          <p:nvPr>
            <p:ph type="title"/>
          </p:nvPr>
        </p:nvSpPr>
        <p:spPr>
          <a:xfrm>
            <a:off x="8458200" y="607390"/>
            <a:ext cx="3161958" cy="1645920"/>
          </a:xfrm>
        </p:spPr>
        <p:txBody>
          <a:bodyPr anchor="b"/>
          <a:lstStyle>
            <a:lvl1pPr>
              <a:lnSpc>
                <a:spcPct val="100000"/>
              </a:lnSpc>
              <a:defRPr sz="3200">
                <a:solidFill>
                  <a:srgbClr val="000000"/>
                </a:solidFill>
              </a:defRPr>
            </a:lvl1pPr>
          </a:lstStyle>
          <a:p>
            <a:pPr lvl="0"/>
            <a:r>
              <a:rPr lang="en-US"/>
              <a:t>Click to edit Master title style</a:t>
            </a:r>
          </a:p>
        </p:txBody>
      </p:sp>
      <p:sp>
        <p:nvSpPr>
          <p:cNvPr id="5" name="Content Placeholder 2"/>
          <p:cNvSpPr txBox="1">
            <a:spLocks noGrp="1"/>
          </p:cNvSpPr>
          <p:nvPr>
            <p:ph idx="1"/>
          </p:nvPr>
        </p:nvSpPr>
        <p:spPr>
          <a:xfrm>
            <a:off x="685800" y="609603"/>
            <a:ext cx="6858000" cy="5333996"/>
          </a:xfrm>
        </p:spPr>
        <p:txBody>
          <a:bodyPr/>
          <a:lstStyle>
            <a:lvl1pPr>
              <a:defRPr sz="19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txBox="1">
            <a:spLocks noGrp="1"/>
          </p:cNvSpPr>
          <p:nvPr>
            <p:ph type="body" idx="2"/>
          </p:nvPr>
        </p:nvSpPr>
        <p:spPr>
          <a:xfrm>
            <a:off x="8458200" y="2336804"/>
            <a:ext cx="3161958" cy="3606795"/>
          </a:xfrm>
        </p:spPr>
        <p:txBody>
          <a:bodyPr/>
          <a:lstStyle>
            <a:lvl1pPr marL="0" indent="0">
              <a:spcBef>
                <a:spcPts val="800"/>
              </a:spcBef>
              <a:buNone/>
              <a:defRPr sz="1800"/>
            </a:lvl1pPr>
          </a:lstStyle>
          <a:p>
            <a:pPr lvl="0"/>
            <a:r>
              <a:rPr lang="en-US"/>
              <a:t>Click to edit Master text styles</a:t>
            </a:r>
          </a:p>
        </p:txBody>
      </p:sp>
      <p:sp>
        <p:nvSpPr>
          <p:cNvPr id="7" name="Date Placeholder 7"/>
          <p:cNvSpPr txBox="1">
            <a:spLocks noGrp="1"/>
          </p:cNvSpPr>
          <p:nvPr>
            <p:ph type="dt" sz="half" idx="7"/>
          </p:nvPr>
        </p:nvSpPr>
        <p:spPr>
          <a:xfrm>
            <a:off x="5587998" y="6035040"/>
            <a:ext cx="1955801" cy="365760"/>
          </a:xfrm>
        </p:spPr>
        <p:txBody>
          <a:bodyPr/>
          <a:lstStyle>
            <a:lvl1pPr>
              <a:defRPr>
                <a:solidFill>
                  <a:srgbClr val="262626"/>
                </a:solidFill>
              </a:defRPr>
            </a:lvl1pPr>
          </a:lstStyle>
          <a:p>
            <a:pPr lvl="0"/>
            <a:fld id="{AF4D0A8E-F823-4BA8-87DF-3B76DA04C7DB}" type="datetime1">
              <a:rPr lang="en-US"/>
              <a:pPr lvl="0"/>
              <a:t>12/18/2020</a:t>
            </a:fld>
            <a:endParaRPr lang="en-US"/>
          </a:p>
        </p:txBody>
      </p:sp>
      <p:sp>
        <p:nvSpPr>
          <p:cNvPr id="8" name="Footer Placeholder 8"/>
          <p:cNvSpPr txBox="1">
            <a:spLocks noGrp="1"/>
          </p:cNvSpPr>
          <p:nvPr>
            <p:ph type="ftr" sz="quarter" idx="9"/>
          </p:nvPr>
        </p:nvSpPr>
        <p:spPr>
          <a:xfrm>
            <a:off x="685800" y="6035040"/>
            <a:ext cx="4584701" cy="365760"/>
          </a:xfrm>
        </p:spPr>
        <p:txBody>
          <a:bodyPr/>
          <a:lstStyle>
            <a:lvl1pPr>
              <a:defRPr/>
            </a:lvl1pPr>
          </a:lstStyle>
          <a:p>
            <a:pPr lvl="0"/>
            <a:endParaRPr lang="en-US"/>
          </a:p>
        </p:txBody>
      </p:sp>
      <p:sp>
        <p:nvSpPr>
          <p:cNvPr id="9" name="Slide Number Placeholder 10"/>
          <p:cNvSpPr txBox="1">
            <a:spLocks noGrp="1"/>
          </p:cNvSpPr>
          <p:nvPr>
            <p:ph type="sldNum" sz="quarter" idx="8"/>
          </p:nvPr>
        </p:nvSpPr>
        <p:spPr>
          <a:xfrm>
            <a:off x="10396728" y="6035040"/>
            <a:ext cx="1223430" cy="365760"/>
          </a:xfrm>
        </p:spPr>
        <p:txBody>
          <a:bodyPr/>
          <a:lstStyle>
            <a:lvl1pPr>
              <a:defRPr>
                <a:solidFill>
                  <a:srgbClr val="262626"/>
                </a:solidFill>
              </a:defRPr>
            </a:lvl1pPr>
          </a:lstStyle>
          <a:p>
            <a:pPr lvl="0"/>
            <a:fld id="{8D639F21-810A-44B0-9A22-54328261D8EF}" type="slidenum">
              <a:t>‹#›</a:t>
            </a:fld>
            <a:endParaRPr lang="en-US"/>
          </a:p>
        </p:txBody>
      </p:sp>
    </p:spTree>
    <p:extLst>
      <p:ext uri="{BB962C8B-B14F-4D97-AF65-F5344CB8AC3E}">
        <p14:creationId xmlns:p14="http://schemas.microsoft.com/office/powerpoint/2010/main" val="39844536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Rectangle 10"/>
          <p:cNvSpPr/>
          <p:nvPr/>
        </p:nvSpPr>
        <p:spPr>
          <a:xfrm>
            <a:off x="8119872" y="237744"/>
            <a:ext cx="3826599" cy="6382512"/>
          </a:xfrm>
          <a:prstGeom prst="rect">
            <a:avLst/>
          </a:prstGeom>
          <a:solidFill>
            <a:srgbClr val="D9D9D9">
              <a:alpha val="60000"/>
            </a:srgbClr>
          </a:solidFill>
          <a:ln cap="flat">
            <a:noFill/>
            <a:prstDash val="solid"/>
          </a:ln>
        </p:spPr>
        <p:txBody>
          <a:bodyPr lIns="0" tIns="0" rIns="0" bIns="0"/>
          <a:lstStyle/>
          <a:p>
            <a:endParaRPr lang="en-GB"/>
          </a:p>
        </p:txBody>
      </p:sp>
      <p:sp>
        <p:nvSpPr>
          <p:cNvPr id="3" name="Picture Placeholder 2"/>
          <p:cNvSpPr txBox="1">
            <a:spLocks noGrp="1"/>
          </p:cNvSpPr>
          <p:nvPr>
            <p:ph type="pic" idx="1"/>
          </p:nvPr>
        </p:nvSpPr>
        <p:spPr>
          <a:xfrm>
            <a:off x="228600" y="237744"/>
            <a:ext cx="7696203" cy="6382512"/>
          </a:xfrm>
          <a:solidFill>
            <a:srgbClr val="BFD3E4"/>
          </a:solidFill>
        </p:spPr>
        <p:txBody>
          <a:bodyPr/>
          <a:lstStyle>
            <a:lvl1pPr marL="0" indent="0">
              <a:buNone/>
              <a:defRPr sz="3200"/>
            </a:lvl1pPr>
          </a:lstStyle>
          <a:p>
            <a:pPr lvl="0"/>
            <a:r>
              <a:rPr lang="en-US"/>
              <a:t>Click icon to add picture</a:t>
            </a:r>
          </a:p>
        </p:txBody>
      </p:sp>
      <p:sp>
        <p:nvSpPr>
          <p:cNvPr id="4" name="Date Placeholder 4"/>
          <p:cNvSpPr txBox="1">
            <a:spLocks noGrp="1"/>
          </p:cNvSpPr>
          <p:nvPr>
            <p:ph type="dt" sz="half" idx="7"/>
          </p:nvPr>
        </p:nvSpPr>
        <p:spPr>
          <a:xfrm>
            <a:off x="5662339" y="6035040"/>
            <a:ext cx="2071966" cy="365760"/>
          </a:xfrm>
        </p:spPr>
        <p:txBody>
          <a:bodyPr/>
          <a:lstStyle>
            <a:lvl1pPr>
              <a:defRPr b="1">
                <a:solidFill>
                  <a:srgbClr val="FFFFFF"/>
                </a:solidFill>
                <a:effectLst>
                  <a:outerShdw dist="6348" dir="2700000">
                    <a:srgbClr val="000000"/>
                  </a:outerShdw>
                </a:effectLst>
              </a:defRPr>
            </a:lvl1pPr>
          </a:lstStyle>
          <a:p>
            <a:pPr lvl="0"/>
            <a:fld id="{4C6401A1-8733-498C-883A-56893F189EF1}" type="datetime1">
              <a:rPr lang="en-US"/>
              <a:pPr lvl="0"/>
              <a:t>12/18/2020</a:t>
            </a:fld>
            <a:endParaRPr lang="en-US"/>
          </a:p>
        </p:txBody>
      </p:sp>
      <p:sp>
        <p:nvSpPr>
          <p:cNvPr id="5" name="Footer Placeholder 5"/>
          <p:cNvSpPr txBox="1">
            <a:spLocks noGrp="1"/>
          </p:cNvSpPr>
          <p:nvPr>
            <p:ph type="ftr" sz="quarter" idx="9"/>
          </p:nvPr>
        </p:nvSpPr>
        <p:spPr>
          <a:xfrm>
            <a:off x="612648" y="6035040"/>
            <a:ext cx="4588001" cy="365760"/>
          </a:xfrm>
        </p:spPr>
        <p:txBody>
          <a:bodyPr/>
          <a:lstStyle>
            <a:lvl1pPr>
              <a:defRPr sz="1000" b="1">
                <a:solidFill>
                  <a:srgbClr val="FFFFFF"/>
                </a:solidFill>
                <a:effectLst>
                  <a:outerShdw dist="6348" dir="2700000">
                    <a:srgbClr val="000000"/>
                  </a:outerShdw>
                </a:effectLst>
              </a:defRPr>
            </a:lvl1pPr>
          </a:lstStyle>
          <a:p>
            <a:pPr lvl="0"/>
            <a:endParaRPr lang="en-US"/>
          </a:p>
        </p:txBody>
      </p:sp>
      <p:sp>
        <p:nvSpPr>
          <p:cNvPr id="6" name="Slide Number Placeholder 6"/>
          <p:cNvSpPr txBox="1">
            <a:spLocks noGrp="1"/>
          </p:cNvSpPr>
          <p:nvPr>
            <p:ph type="sldNum" sz="quarter" idx="8"/>
          </p:nvPr>
        </p:nvSpPr>
        <p:spPr>
          <a:xfrm>
            <a:off x="10396728" y="6035040"/>
            <a:ext cx="1225296" cy="365760"/>
          </a:xfrm>
        </p:spPr>
        <p:txBody>
          <a:bodyPr/>
          <a:lstStyle>
            <a:lvl1pPr>
              <a:defRPr/>
            </a:lvl1pPr>
          </a:lstStyle>
          <a:p>
            <a:pPr lvl="0"/>
            <a:fld id="{3613F95A-3384-4324-8B4F-E39AB329E2EF}" type="slidenum">
              <a:t>‹#›</a:t>
            </a:fld>
            <a:endParaRPr lang="en-US"/>
          </a:p>
        </p:txBody>
      </p:sp>
      <p:sp>
        <p:nvSpPr>
          <p:cNvPr id="7" name="Rectangle 11"/>
          <p:cNvSpPr/>
          <p:nvPr/>
        </p:nvSpPr>
        <p:spPr>
          <a:xfrm>
            <a:off x="8254663" y="374904"/>
            <a:ext cx="3557015" cy="6108192"/>
          </a:xfrm>
          <a:prstGeom prst="rect">
            <a:avLst/>
          </a:prstGeom>
          <a:noFill/>
          <a:ln w="6345" cap="sq">
            <a:solidFill>
              <a:srgbClr val="404040"/>
            </a:solidFill>
            <a:prstDash val="solid"/>
            <a:miter/>
          </a:ln>
        </p:spPr>
        <p:txBody>
          <a:bodyPr lIns="0" tIns="0" rIns="0" bIns="0"/>
          <a:lstStyle/>
          <a:p>
            <a:endParaRPr lang="en-GB"/>
          </a:p>
        </p:txBody>
      </p:sp>
      <p:sp>
        <p:nvSpPr>
          <p:cNvPr id="8" name="Title 1"/>
          <p:cNvSpPr txBox="1">
            <a:spLocks noGrp="1"/>
          </p:cNvSpPr>
          <p:nvPr>
            <p:ph type="title"/>
          </p:nvPr>
        </p:nvSpPr>
        <p:spPr>
          <a:xfrm>
            <a:off x="8477246" y="603504"/>
            <a:ext cx="3144777" cy="1645920"/>
          </a:xfrm>
        </p:spPr>
        <p:txBody>
          <a:bodyPr anchor="b">
            <a:noAutofit/>
          </a:bodyPr>
          <a:lstStyle>
            <a:lvl1pPr>
              <a:lnSpc>
                <a:spcPct val="100000"/>
              </a:lnSpc>
              <a:defRPr sz="3200">
                <a:solidFill>
                  <a:srgbClr val="000000"/>
                </a:solidFill>
              </a:defRPr>
            </a:lvl1pPr>
          </a:lstStyle>
          <a:p>
            <a:pPr lvl="0"/>
            <a:r>
              <a:rPr lang="en-US"/>
              <a:t>Click to edit Master title style</a:t>
            </a:r>
          </a:p>
        </p:txBody>
      </p:sp>
      <p:sp>
        <p:nvSpPr>
          <p:cNvPr id="9" name="Text Placeholder 3"/>
          <p:cNvSpPr txBox="1">
            <a:spLocks noGrp="1"/>
          </p:cNvSpPr>
          <p:nvPr>
            <p:ph type="body" idx="2"/>
          </p:nvPr>
        </p:nvSpPr>
        <p:spPr>
          <a:xfrm>
            <a:off x="8477246" y="2386584"/>
            <a:ext cx="3144777" cy="3511296"/>
          </a:xfrm>
        </p:spPr>
        <p:txBody>
          <a:bodyPr/>
          <a:lstStyle>
            <a:lvl1pPr marL="0" indent="0">
              <a:spcBef>
                <a:spcPts val="800"/>
              </a:spcBef>
              <a:buNone/>
              <a:defRPr sz="1800"/>
            </a:lvl1pPr>
          </a:lstStyle>
          <a:p>
            <a:pPr lvl="0"/>
            <a:r>
              <a:rPr lang="en-US"/>
              <a:t>Click to edit Master text styles</a:t>
            </a:r>
          </a:p>
        </p:txBody>
      </p:sp>
    </p:spTree>
    <p:extLst>
      <p:ext uri="{BB962C8B-B14F-4D97-AF65-F5344CB8AC3E}">
        <p14:creationId xmlns:p14="http://schemas.microsoft.com/office/powerpoint/2010/main" val="3925091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venir Next LT Pro"/>
            </a:endParaRPr>
          </a:p>
        </p:txBody>
      </p:sp>
      <p:sp>
        <p:nvSpPr>
          <p:cNvPr id="3" name="Rectangle 6"/>
          <p:cNvSpPr/>
          <p:nvPr/>
        </p:nvSpPr>
        <p:spPr>
          <a:xfrm>
            <a:off x="234699" y="237744"/>
            <a:ext cx="11722608" cy="6382512"/>
          </a:xfrm>
          <a:prstGeom prst="rect">
            <a:avLst/>
          </a:prstGeom>
          <a:solidFill>
            <a:srgbClr val="BFBFBF">
              <a:alpha val="60000"/>
            </a:srgbClr>
          </a:solidFill>
          <a:ln cap="flat">
            <a:noFill/>
            <a:prstDash val="solid"/>
          </a:ln>
        </p:spPr>
        <p:txBody>
          <a:bodyPr lIns="0" tIns="0" rIns="0" bIns="0"/>
          <a:lstStyle/>
          <a:p>
            <a:endParaRPr lang="en-GB"/>
          </a:p>
        </p:txBody>
      </p:sp>
      <p:sp>
        <p:nvSpPr>
          <p:cNvPr id="4" name="Rectangle 7"/>
          <p:cNvSpPr/>
          <p:nvPr/>
        </p:nvSpPr>
        <p:spPr>
          <a:xfrm>
            <a:off x="371859" y="374904"/>
            <a:ext cx="11448288" cy="6108192"/>
          </a:xfrm>
          <a:prstGeom prst="rect">
            <a:avLst/>
          </a:prstGeom>
          <a:noFill/>
          <a:ln w="6345" cap="sq">
            <a:solidFill>
              <a:srgbClr val="262626"/>
            </a:solidFill>
            <a:prstDash val="solid"/>
            <a:miter/>
          </a:ln>
        </p:spPr>
        <p:txBody>
          <a:bodyPr lIns="0" tIns="0" rIns="0" bIns="0"/>
          <a:lstStyle/>
          <a:p>
            <a:endParaRPr lang="en-GB"/>
          </a:p>
        </p:txBody>
      </p:sp>
      <p:sp>
        <p:nvSpPr>
          <p:cNvPr id="5" name="Title Placeholder 1"/>
          <p:cNvSpPr txBox="1">
            <a:spLocks noGrp="1"/>
          </p:cNvSpPr>
          <p:nvPr>
            <p:ph type="title"/>
          </p:nvPr>
        </p:nvSpPr>
        <p:spPr>
          <a:xfrm>
            <a:off x="1066803" y="642594"/>
            <a:ext cx="10058400" cy="1371600"/>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6" name="Text Placeholder 2"/>
          <p:cNvSpPr txBox="1">
            <a:spLocks noGrp="1"/>
          </p:cNvSpPr>
          <p:nvPr>
            <p:ph type="body" idx="1"/>
          </p:nvPr>
        </p:nvSpPr>
        <p:spPr>
          <a:xfrm>
            <a:off x="1066803" y="2103120"/>
            <a:ext cx="10058400" cy="3849624"/>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noGrp="1"/>
          </p:cNvSpPr>
          <p:nvPr>
            <p:ph type="dt" sz="half" idx="2"/>
          </p:nvPr>
        </p:nvSpPr>
        <p:spPr>
          <a:xfrm>
            <a:off x="7256797" y="6035040"/>
            <a:ext cx="2893042" cy="365760"/>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800" b="0" i="0" u="none" strike="noStrike" kern="1200" cap="none" spc="0" baseline="0">
                <a:solidFill>
                  <a:srgbClr val="404040"/>
                </a:solidFill>
                <a:uFillTx/>
                <a:latin typeface="Avenir Next LT Pro"/>
              </a:defRPr>
            </a:lvl1pPr>
          </a:lstStyle>
          <a:p>
            <a:pPr lvl="0"/>
            <a:fld id="{F0876D60-C4A6-4C06-9F73-CE580226BC96}" type="datetime1">
              <a:rPr lang="en-US"/>
              <a:pPr lvl="0"/>
              <a:t>12/18/2020</a:t>
            </a:fld>
            <a:endParaRPr lang="en-US"/>
          </a:p>
        </p:txBody>
      </p:sp>
      <p:sp>
        <p:nvSpPr>
          <p:cNvPr id="8" name="Footer Placeholder 4"/>
          <p:cNvSpPr txBox="1">
            <a:spLocks noGrp="1"/>
          </p:cNvSpPr>
          <p:nvPr>
            <p:ph type="ftr" sz="quarter" idx="3"/>
          </p:nvPr>
        </p:nvSpPr>
        <p:spPr>
          <a:xfrm>
            <a:off x="1066803" y="6035040"/>
            <a:ext cx="5816598" cy="365760"/>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800" b="0" i="0" u="none" strike="noStrike" kern="1200" cap="none" spc="0" baseline="0">
                <a:solidFill>
                  <a:srgbClr val="262626"/>
                </a:solidFill>
                <a:uFillTx/>
                <a:latin typeface="Avenir Next LT Pro"/>
              </a:defRPr>
            </a:lvl1pPr>
          </a:lstStyle>
          <a:p>
            <a:pPr lvl="0"/>
            <a:endParaRPr lang="en-US"/>
          </a:p>
        </p:txBody>
      </p:sp>
      <p:sp>
        <p:nvSpPr>
          <p:cNvPr id="9" name="Slide Number Placeholder 5"/>
          <p:cNvSpPr txBox="1">
            <a:spLocks noGrp="1"/>
          </p:cNvSpPr>
          <p:nvPr>
            <p:ph type="sldNum" sz="quarter" idx="4"/>
          </p:nvPr>
        </p:nvSpPr>
        <p:spPr>
          <a:xfrm>
            <a:off x="10287000" y="6035040"/>
            <a:ext cx="838203" cy="365760"/>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800" b="0" i="0" u="none" strike="noStrike" kern="1200" cap="none" spc="0" baseline="0">
                <a:solidFill>
                  <a:srgbClr val="404040"/>
                </a:solidFill>
                <a:uFillTx/>
                <a:latin typeface="Avenir Next LT Pro"/>
              </a:defRPr>
            </a:lvl1pPr>
          </a:lstStyle>
          <a:p>
            <a:pPr lvl="0"/>
            <a:fld id="{FDB81512-5ED9-499E-A4EF-9C5A50C1752B}"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defTabSz="914400" rtl="0" fontAlgn="auto" hangingPunct="1">
        <a:lnSpc>
          <a:spcPct val="90000"/>
        </a:lnSpc>
        <a:spcBef>
          <a:spcPts val="0"/>
        </a:spcBef>
        <a:spcAft>
          <a:spcPts val="0"/>
        </a:spcAft>
        <a:buNone/>
        <a:tabLst/>
        <a:defRPr lang="en-US" sz="4000" b="0" i="0" u="none" strike="noStrike" kern="1200" cap="none" spc="0" baseline="0">
          <a:solidFill>
            <a:srgbClr val="262626"/>
          </a:solidFill>
          <a:uFillTx/>
          <a:latin typeface="Avenir Next LT Pro Light"/>
        </a:defRPr>
      </a:lvl1pPr>
    </p:titleStyle>
    <p:bodyStyle>
      <a:lvl1pPr marL="182880" marR="0" lvl="0" indent="-182880" algn="l" defTabSz="914400" rtl="0" fontAlgn="auto" hangingPunct="1">
        <a:lnSpc>
          <a:spcPct val="110000"/>
        </a:lnSpc>
        <a:spcBef>
          <a:spcPts val="900"/>
        </a:spcBef>
        <a:spcAft>
          <a:spcPts val="0"/>
        </a:spcAft>
        <a:buClr>
          <a:srgbClr val="262626"/>
        </a:buClr>
        <a:buSzPct val="100000"/>
        <a:buFont typeface="Garamond" pitchFamily="18"/>
        <a:buChar char="◦"/>
        <a:tabLst/>
        <a:defRPr lang="en-US" sz="1500" b="0" i="0" u="none" strike="noStrike" kern="1200" cap="none" spc="0" baseline="0">
          <a:solidFill>
            <a:srgbClr val="000000"/>
          </a:solidFill>
          <a:uFillTx/>
          <a:latin typeface="Avenir Next LT Pro"/>
        </a:defRPr>
      </a:lvl1pPr>
      <a:lvl2pPr marL="457200" marR="0" lvl="1" indent="-182880" algn="l" defTabSz="914400" rtl="0" fontAlgn="auto" hangingPunct="1">
        <a:lnSpc>
          <a:spcPct val="100000"/>
        </a:lnSpc>
        <a:spcBef>
          <a:spcPts val="500"/>
        </a:spcBef>
        <a:spcAft>
          <a:spcPts val="0"/>
        </a:spcAft>
        <a:buClr>
          <a:srgbClr val="262626"/>
        </a:buClr>
        <a:buSzPct val="100000"/>
        <a:buFont typeface="Garamond" pitchFamily="18"/>
        <a:buChar char="◦"/>
        <a:tabLst/>
        <a:defRPr lang="en-US" sz="1300" b="0" i="0" u="none" strike="noStrike" kern="1200" cap="none" spc="0" baseline="0">
          <a:solidFill>
            <a:srgbClr val="000000"/>
          </a:solidFill>
          <a:uFillTx/>
          <a:latin typeface="Avenir Next LT Pro"/>
        </a:defRPr>
      </a:lvl2pPr>
      <a:lvl3pPr marL="731520" marR="0" lvl="2" indent="-182880" algn="l" defTabSz="914400" rtl="0" fontAlgn="auto" hangingPunct="1">
        <a:lnSpc>
          <a:spcPct val="100000"/>
        </a:lnSpc>
        <a:spcBef>
          <a:spcPts val="500"/>
        </a:spcBef>
        <a:spcAft>
          <a:spcPts val="0"/>
        </a:spcAft>
        <a:buClr>
          <a:srgbClr val="262626"/>
        </a:buClr>
        <a:buSzPct val="100000"/>
        <a:buFont typeface="Garamond" pitchFamily="18"/>
        <a:buChar char="◦"/>
        <a:tabLst/>
        <a:defRPr lang="en-US" sz="1200" b="0" i="0" u="none" strike="noStrike" kern="1200" cap="none" spc="0" baseline="0">
          <a:solidFill>
            <a:srgbClr val="000000"/>
          </a:solidFill>
          <a:uFillTx/>
          <a:latin typeface="Avenir Next LT Pro"/>
        </a:defRPr>
      </a:lvl3pPr>
      <a:lvl4pPr marL="1005840" marR="0" lvl="3" indent="-182880" algn="l" defTabSz="914400" rtl="0" fontAlgn="auto" hangingPunct="1">
        <a:lnSpc>
          <a:spcPct val="100000"/>
        </a:lnSpc>
        <a:spcBef>
          <a:spcPts val="500"/>
        </a:spcBef>
        <a:spcAft>
          <a:spcPts val="0"/>
        </a:spcAft>
        <a:buClr>
          <a:srgbClr val="262626"/>
        </a:buClr>
        <a:buSzPct val="100000"/>
        <a:buFont typeface="Garamond" pitchFamily="18"/>
        <a:buChar char="◦"/>
        <a:tabLst/>
        <a:defRPr lang="en-US" sz="1200" b="0" i="0" u="none" strike="noStrike" kern="1200" cap="none" spc="0" baseline="0">
          <a:solidFill>
            <a:srgbClr val="000000"/>
          </a:solidFill>
          <a:uFillTx/>
          <a:latin typeface="Avenir Next LT Pro"/>
        </a:defRPr>
      </a:lvl4pPr>
      <a:lvl5pPr marL="1280160" marR="0" lvl="4" indent="-182880" algn="l" defTabSz="914400" rtl="0" fontAlgn="auto" hangingPunct="1">
        <a:lnSpc>
          <a:spcPct val="100000"/>
        </a:lnSpc>
        <a:spcBef>
          <a:spcPts val="500"/>
        </a:spcBef>
        <a:spcAft>
          <a:spcPts val="0"/>
        </a:spcAft>
        <a:buClr>
          <a:srgbClr val="262626"/>
        </a:buClr>
        <a:buSzPct val="100000"/>
        <a:buFont typeface="Garamond" pitchFamily="18"/>
        <a:buChar char="◦"/>
        <a:tabLst/>
        <a:defRPr lang="en-US" sz="1200" b="0" i="0" u="none" strike="noStrike" kern="1200" cap="none" spc="0" baseline="0">
          <a:solidFill>
            <a:srgbClr val="000000"/>
          </a:solidFill>
          <a:uFillTx/>
          <a:latin typeface="Avenir Next LT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s://creativecommons.org/licenses/by/3.0/" TargetMode="External"/><Relationship Id="rId5" Type="http://schemas.openxmlformats.org/officeDocument/2006/relationships/hyperlink" Target="http://shawncita.wordpress.com/2010/04/14/the-axolotl-song-buenismoooo" TargetMode="Externa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name="Slide38">
    <p:bg>
      <p:bgPr>
        <a:solidFill>
          <a:srgbClr val="000000"/>
        </a:solidFill>
        <a:effectLst/>
      </p:bgPr>
    </p:bg>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00000000-0000-0000-0000-000000000000}"/>
              </a:ext>
            </a:extLst>
          </p:cNvPr>
          <p:cNvPicPr>
            <a:picLocks noChangeAspect="1"/>
          </p:cNvPicPr>
          <p:nvPr/>
        </p:nvPicPr>
        <p:blipFill>
          <a:blip r:embed="rId4"/>
          <a:srcRect/>
          <a:stretch>
            <a:fillRect/>
          </a:stretch>
        </p:blipFill>
        <p:spPr>
          <a:xfrm>
            <a:off x="18" y="-841"/>
            <a:ext cx="12191978" cy="6858000"/>
          </a:xfrm>
          <a:prstGeom prst="rect">
            <a:avLst/>
          </a:prstGeom>
          <a:noFill/>
          <a:ln cap="flat">
            <a:noFill/>
          </a:ln>
        </p:spPr>
      </p:pic>
      <p:sp>
        <p:nvSpPr>
          <p:cNvPr id="3" name="Rectangle 88"/>
          <p:cNvSpPr>
            <a:spLocks noMove="1" noResize="1"/>
          </p:cNvSpPr>
          <p:nvPr/>
        </p:nvSpPr>
        <p:spPr>
          <a:xfrm>
            <a:off x="5695066" y="1808527"/>
            <a:ext cx="5452530" cy="3240935"/>
          </a:xfrm>
          <a:prstGeom prst="rect">
            <a:avLst/>
          </a:prstGeom>
          <a:solidFill>
            <a:srgbClr val="404040"/>
          </a:solidFill>
          <a:ln cap="flat">
            <a:noFill/>
            <a:prstDash val="solid"/>
          </a:ln>
        </p:spPr>
        <p:txBody>
          <a:bodyPr lIns="0" tIns="0" rIns="0" bIns="0">
            <a:noAutofit/>
          </a:bodyPr>
          <a:lstStyle/>
          <a:p>
            <a:endParaRPr lang="en-GB"/>
          </a:p>
        </p:txBody>
      </p:sp>
      <p:sp>
        <p:nvSpPr>
          <p:cNvPr id="4" name="Rectangle 90"/>
          <p:cNvSpPr>
            <a:spLocks noMove="1" noResize="1"/>
          </p:cNvSpPr>
          <p:nvPr/>
        </p:nvSpPr>
        <p:spPr>
          <a:xfrm>
            <a:off x="5861011" y="1975104"/>
            <a:ext cx="5120640" cy="2907792"/>
          </a:xfrm>
          <a:prstGeom prst="rect">
            <a:avLst/>
          </a:prstGeom>
          <a:noFill/>
          <a:ln w="6345" cap="sq">
            <a:solidFill>
              <a:srgbClr val="FFFFFF"/>
            </a:solidFill>
            <a:prstDash val="solid"/>
            <a:miter/>
          </a:ln>
        </p:spPr>
        <p:txBody>
          <a:bodyPr lIns="0" tIns="0" rIns="0" bIns="0">
            <a:noAutofit/>
          </a:bodyPr>
          <a:lstStyle/>
          <a:p>
            <a:endParaRPr lang="en-GB"/>
          </a:p>
        </p:txBody>
      </p:sp>
      <p:sp>
        <p:nvSpPr>
          <p:cNvPr id="5" name="Title 1"/>
          <p:cNvSpPr txBox="1">
            <a:spLocks noGrp="1"/>
          </p:cNvSpPr>
          <p:nvPr>
            <p:ph type="ctrTitle"/>
          </p:nvPr>
        </p:nvSpPr>
        <p:spPr>
          <a:xfrm>
            <a:off x="6033796" y="2355457"/>
            <a:ext cx="4775079" cy="1630905"/>
          </a:xfrm>
        </p:spPr>
        <p:txBody>
          <a:bodyPr/>
          <a:lstStyle/>
          <a:p>
            <a:pPr lvl="0"/>
            <a:r>
              <a:rPr lang="en-US" sz="4400">
                <a:solidFill>
                  <a:srgbClr val="FFFFFF"/>
                </a:solidFill>
              </a:rPr>
              <a:t>Aristotle </a:t>
            </a:r>
          </a:p>
        </p:txBody>
      </p:sp>
      <p:sp>
        <p:nvSpPr>
          <p:cNvPr id="6" name="Subtitle 2"/>
          <p:cNvSpPr txBox="1">
            <a:spLocks noGrp="1"/>
          </p:cNvSpPr>
          <p:nvPr>
            <p:ph type="subTitle" idx="1"/>
          </p:nvPr>
        </p:nvSpPr>
        <p:spPr>
          <a:xfrm>
            <a:off x="6033796" y="3995992"/>
            <a:ext cx="4775079" cy="559658"/>
          </a:xfrm>
        </p:spPr>
        <p:txBody>
          <a:bodyPr/>
          <a:lstStyle/>
          <a:p>
            <a:pPr lvl="0">
              <a:spcAft>
                <a:spcPts val="600"/>
              </a:spcAft>
            </a:pPr>
            <a:r>
              <a:rPr lang="en-US">
                <a:solidFill>
                  <a:srgbClr val="FFFFFF"/>
                </a:solidFill>
              </a:rPr>
              <a:t>The arrival of Aristotle the Axolotl</a:t>
            </a:r>
          </a:p>
        </p:txBody>
      </p:sp>
      <p:pic>
        <p:nvPicPr>
          <p:cNvPr id="7" name="Audio 3">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2" y="6235695"/>
            <a:ext cx="406395" cy="406395"/>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advTm="3877"/>
    </mc:Choice>
    <mc:Fallback>
      <p:transition spd="slow" advTm="3877"/>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40">
    <p:bg>
      <p:bgPr>
        <a:solidFill>
          <a:srgbClr val="FFFFFF"/>
        </a:solidFill>
        <a:effectLst/>
      </p:bgPr>
    </p:bg>
    <p:spTree>
      <p:nvGrpSpPr>
        <p:cNvPr id="1" name=""/>
        <p:cNvGrpSpPr/>
        <p:nvPr/>
      </p:nvGrpSpPr>
      <p:grpSpPr>
        <a:xfrm>
          <a:off x="0" y="0"/>
          <a:ext cx="0" cy="0"/>
          <a:chOff x="0" y="0"/>
          <a:chExt cx="0" cy="0"/>
        </a:xfrm>
      </p:grpSpPr>
      <p:sp>
        <p:nvSpPr>
          <p:cNvPr id="2" name="Subtitle 2"/>
          <p:cNvSpPr txBox="1">
            <a:spLocks noGrp="1"/>
          </p:cNvSpPr>
          <p:nvPr>
            <p:ph type="subTitle" idx="1"/>
          </p:nvPr>
        </p:nvSpPr>
        <p:spPr/>
        <p:txBody>
          <a:bodyPr/>
          <a:lstStyle/>
          <a:p>
            <a:endParaRPr lang="en-GB"/>
          </a:p>
        </p:txBody>
      </p:sp>
      <p:pic>
        <p:nvPicPr>
          <p:cNvPr id="3" name="Picture 6" descr="Calendar&#10;&#10;Description automatically generated">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863029" y="306296"/>
            <a:ext cx="10825535" cy="6089364"/>
          </a:xfrm>
          <a:prstGeom prst="rect">
            <a:avLst/>
          </a:prstGeom>
          <a:noFill/>
          <a:ln cap="flat">
            <a:noFill/>
          </a:ln>
        </p:spPr>
      </p:pic>
      <p:pic>
        <p:nvPicPr>
          <p:cNvPr id="4" name="Audio 7">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2" y="6235695"/>
            <a:ext cx="406395" cy="406395"/>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advTm="48998"/>
    </mc:Choice>
    <mc:Fallback>
      <p:transition spd="slow" advTm="48998"/>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Title 3"/>
          <p:cNvSpPr txBox="1">
            <a:spLocks noGrp="1"/>
          </p:cNvSpPr>
          <p:nvPr>
            <p:ph type="title"/>
          </p:nvPr>
        </p:nvSpPr>
        <p:spPr>
          <a:xfrm>
            <a:off x="8477246" y="603504"/>
            <a:ext cx="3144777" cy="1263399"/>
          </a:xfrm>
        </p:spPr>
        <p:txBody>
          <a:bodyPr/>
          <a:lstStyle/>
          <a:p>
            <a:pPr lvl="0"/>
            <a:r>
              <a:rPr lang="en-US"/>
              <a:t>Hello Year 4</a:t>
            </a:r>
            <a:endParaRPr lang="en-GB"/>
          </a:p>
        </p:txBody>
      </p:sp>
      <p:sp>
        <p:nvSpPr>
          <p:cNvPr id="3" name="Text Placeholder 7"/>
          <p:cNvSpPr txBox="1">
            <a:spLocks noGrp="1"/>
          </p:cNvSpPr>
          <p:nvPr>
            <p:ph type="body" idx="2"/>
          </p:nvPr>
        </p:nvSpPr>
        <p:spPr>
          <a:xfrm>
            <a:off x="8543925" y="2415159"/>
            <a:ext cx="3144777" cy="3511296"/>
          </a:xfrm>
        </p:spPr>
        <p:txBody>
          <a:bodyPr/>
          <a:lstStyle/>
          <a:p>
            <a:pPr lvl="0">
              <a:lnSpc>
                <a:spcPct val="100000"/>
              </a:lnSpc>
            </a:pPr>
            <a:r>
              <a:rPr lang="en-US"/>
              <a:t>At the moment he is very tiny, about 2 to 3cm long.  His little ‘Hello Year 4’ message got cut off.</a:t>
            </a:r>
          </a:p>
          <a:p>
            <a:pPr lvl="0">
              <a:lnSpc>
                <a:spcPct val="100000"/>
              </a:lnSpc>
            </a:pPr>
            <a:r>
              <a:rPr lang="en-US"/>
              <a:t>When he arrived the first thing he did was eat.  </a:t>
            </a:r>
          </a:p>
          <a:p>
            <a:pPr lvl="0">
              <a:lnSpc>
                <a:spcPct val="100000"/>
              </a:lnSpc>
            </a:pPr>
            <a:r>
              <a:rPr lang="en-US"/>
              <a:t>He can’t go into the tank yet because he is too little, so he is in a plastic tub.  </a:t>
            </a:r>
          </a:p>
          <a:p>
            <a:pPr lvl="0">
              <a:lnSpc>
                <a:spcPct val="100000"/>
              </a:lnSpc>
            </a:pPr>
            <a:r>
              <a:rPr lang="en-US"/>
              <a:t>I need to part change the water daily. </a:t>
            </a:r>
            <a:endParaRPr lang="en-GB"/>
          </a:p>
        </p:txBody>
      </p:sp>
      <p:pic>
        <p:nvPicPr>
          <p:cNvPr id="4" name="Picture Placeholder 32" descr="A picture containing text&#10;&#10;Description automatically generated">
            <a:extLst>
              <a:ext uri="{FF2B5EF4-FFF2-40B4-BE49-F238E27FC236}">
                <a16:creationId xmlns:a16="http://schemas.microsoft.com/office/drawing/2014/main" id="{00000000-0000-0000-0000-000000000000}"/>
              </a:ext>
            </a:extLst>
          </p:cNvPr>
          <p:cNvPicPr>
            <a:picLocks noGrp="1" noChangeAspect="1"/>
          </p:cNvPicPr>
          <p:nvPr>
            <p:ph type="pic" idx="1"/>
          </p:nvPr>
        </p:nvPicPr>
        <p:blipFill>
          <a:blip r:embed="rId4"/>
          <a:srcRect/>
          <a:stretch>
            <a:fillRect/>
          </a:stretch>
        </p:blipFill>
        <p:spPr>
          <a:xfrm>
            <a:off x="228600" y="387824"/>
            <a:ext cx="7515224" cy="6232431"/>
          </a:xfrm>
        </p:spPr>
      </p:pic>
      <p:pic>
        <p:nvPicPr>
          <p:cNvPr id="5" name="Audio 34">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2" y="6235695"/>
            <a:ext cx="406395" cy="406395"/>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advTm="15439"/>
    </mc:Choice>
    <mc:Fallback>
      <p:transition spd="slow" advTm="15439"/>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pic>
        <p:nvPicPr>
          <p:cNvPr id="2" name="Picture Placeholder 5" descr="A picture containing indoor&#10;&#10;Description automatically generated">
            <a:extLst>
              <a:ext uri="{FF2B5EF4-FFF2-40B4-BE49-F238E27FC236}">
                <a16:creationId xmlns:a16="http://schemas.microsoft.com/office/drawing/2014/main" id="{00000000-0000-0000-0000-000000000000}"/>
              </a:ext>
            </a:extLst>
          </p:cNvPr>
          <p:cNvPicPr>
            <a:picLocks noGrp="1" noChangeAspect="1"/>
          </p:cNvPicPr>
          <p:nvPr>
            <p:ph type="pic" idx="1"/>
          </p:nvPr>
        </p:nvPicPr>
        <p:blipFill>
          <a:blip r:embed="rId2"/>
          <a:srcRect/>
          <a:stretch>
            <a:fillRect/>
          </a:stretch>
        </p:blipFill>
        <p:spPr>
          <a:xfrm rot="5400013">
            <a:off x="885814" y="-419096"/>
            <a:ext cx="6381753" cy="7696203"/>
          </a:xfrm>
        </p:spPr>
      </p:pic>
      <p:sp>
        <p:nvSpPr>
          <p:cNvPr id="3" name="Title 2"/>
          <p:cNvSpPr txBox="1">
            <a:spLocks noGrp="1"/>
          </p:cNvSpPr>
          <p:nvPr>
            <p:ph type="title"/>
          </p:nvPr>
        </p:nvSpPr>
        <p:spPr>
          <a:xfrm>
            <a:off x="8477246" y="960120"/>
            <a:ext cx="3144777" cy="1645920"/>
          </a:xfrm>
        </p:spPr>
        <p:txBody>
          <a:bodyPr/>
          <a:lstStyle/>
          <a:p>
            <a:pPr lvl="0"/>
            <a:r>
              <a:rPr lang="en-US"/>
              <a:t>Aristotle Settling into his new temporary home.</a:t>
            </a:r>
            <a:endParaRPr lang="en-GB"/>
          </a:p>
        </p:txBody>
      </p:sp>
      <p:sp>
        <p:nvSpPr>
          <p:cNvPr id="4" name="Text Placeholder 3"/>
          <p:cNvSpPr txBox="1">
            <a:spLocks noGrp="1"/>
          </p:cNvSpPr>
          <p:nvPr>
            <p:ph type="body" idx="2"/>
          </p:nvPr>
        </p:nvSpPr>
        <p:spPr>
          <a:xfrm>
            <a:off x="8477246" y="2867028"/>
            <a:ext cx="3144777" cy="3030851"/>
          </a:xfrm>
        </p:spPr>
        <p:txBody>
          <a:bodyPr/>
          <a:lstStyle/>
          <a:p>
            <a:pPr lvl="0">
              <a:lnSpc>
                <a:spcPct val="100000"/>
              </a:lnSpc>
            </a:pPr>
            <a:r>
              <a:rPr lang="en-US"/>
              <a:t>He will live in this tub until he grows bigger, then he will move to his new tank.  He cannot have any gravel on the bottom, or he will eat it.  He also can’t have any friends in with him or he will eat them as well. </a:t>
            </a:r>
          </a:p>
          <a:p>
            <a:pPr lvl="0">
              <a:lnSpc>
                <a:spcPct val="100000"/>
              </a:lnSpc>
            </a:pPr>
            <a:r>
              <a:rPr lang="en-US"/>
              <a:t>The red things in the water are blood worm. </a:t>
            </a:r>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pic>
        <p:nvPicPr>
          <p:cNvPr id="2" name="Picture Placeholder 5" descr="A picture containing salamander&#10;&#10;Description automatically generated">
            <a:extLst>
              <a:ext uri="{FF2B5EF4-FFF2-40B4-BE49-F238E27FC236}">
                <a16:creationId xmlns:a16="http://schemas.microsoft.com/office/drawing/2014/main" id="{00000000-0000-0000-0000-000000000000}"/>
              </a:ext>
            </a:extLst>
          </p:cNvPr>
          <p:cNvPicPr>
            <a:picLocks noGrp="1" noChangeAspect="1"/>
          </p:cNvPicPr>
          <p:nvPr>
            <p:ph type="pic" idx="1"/>
          </p:nvPr>
        </p:nvPicPr>
        <p:blipFill>
          <a:blip r:embed="rId4"/>
          <a:srcRect l="5620" r="5620"/>
          <a:stretch>
            <a:fillRect/>
          </a:stretch>
        </p:blipFill>
        <p:spPr/>
      </p:pic>
      <p:sp>
        <p:nvSpPr>
          <p:cNvPr id="3" name="Title 2"/>
          <p:cNvSpPr txBox="1">
            <a:spLocks noGrp="1"/>
          </p:cNvSpPr>
          <p:nvPr>
            <p:ph type="title"/>
          </p:nvPr>
        </p:nvSpPr>
        <p:spPr/>
        <p:txBody>
          <a:bodyPr/>
          <a:lstStyle/>
          <a:p>
            <a:pPr lvl="0"/>
            <a:r>
              <a:rPr lang="en-US"/>
              <a:t>This is what Aristotle will look like. </a:t>
            </a:r>
            <a:endParaRPr lang="en-GB"/>
          </a:p>
        </p:txBody>
      </p:sp>
      <p:sp>
        <p:nvSpPr>
          <p:cNvPr id="4" name="Text Placeholder 3"/>
          <p:cNvSpPr txBox="1">
            <a:spLocks noGrp="1"/>
          </p:cNvSpPr>
          <p:nvPr>
            <p:ph type="body" idx="2"/>
          </p:nvPr>
        </p:nvSpPr>
        <p:spPr/>
        <p:txBody>
          <a:bodyPr/>
          <a:lstStyle/>
          <a:p>
            <a:pPr lvl="0">
              <a:lnSpc>
                <a:spcPct val="100000"/>
              </a:lnSpc>
            </a:pPr>
            <a:r>
              <a:rPr lang="en-US" sz="1500"/>
              <a:t>If we take good care of him, this is what he will look like when he grows.  </a:t>
            </a:r>
          </a:p>
          <a:p>
            <a:pPr lvl="0">
              <a:lnSpc>
                <a:spcPct val="100000"/>
              </a:lnSpc>
            </a:pPr>
            <a:r>
              <a:rPr lang="en-US" sz="1500"/>
              <a:t>I need volunteers to help me look after him.  I will be training up some children to check the water each week.  To check the Ph, ammonia and nitrate and nitrite levels. I will need some of you to help clean him out and some to help feed him. </a:t>
            </a:r>
          </a:p>
          <a:p>
            <a:pPr lvl="0">
              <a:lnSpc>
                <a:spcPct val="100000"/>
              </a:lnSpc>
            </a:pPr>
            <a:r>
              <a:rPr lang="en-US" sz="1500"/>
              <a:t>He is our pet, a new member of Year 4.  </a:t>
            </a:r>
            <a:endParaRPr lang="en-GB" sz="1500"/>
          </a:p>
        </p:txBody>
      </p:sp>
      <p:sp>
        <p:nvSpPr>
          <p:cNvPr id="5" name="TextBox 6"/>
          <p:cNvSpPr txBox="1"/>
          <p:nvPr/>
        </p:nvSpPr>
        <p:spPr>
          <a:xfrm>
            <a:off x="228600" y="6620256"/>
            <a:ext cx="7696203"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900" b="0" i="0" u="none" strike="noStrike" kern="1200" cap="none" spc="0" baseline="0">
                <a:solidFill>
                  <a:srgbClr val="000000"/>
                </a:solidFill>
                <a:uFillTx/>
                <a:latin typeface="Avenir Next LT Pro"/>
                <a:hlinkClick r:id="rId5" tooltip="http://shawncita.wordpress.com/2010/04/14/the-axolotl-song-buenismoooo"/>
              </a:rPr>
              <a:t>This Photo</a:t>
            </a:r>
            <a:r>
              <a:rPr lang="en-GB" sz="900" b="0" i="0" u="none" strike="noStrike" kern="1200" cap="none" spc="0" baseline="0">
                <a:solidFill>
                  <a:srgbClr val="000000"/>
                </a:solidFill>
                <a:uFillTx/>
                <a:latin typeface="Avenir Next LT Pro"/>
              </a:rPr>
              <a:t> by Unknown Author is licensed under </a:t>
            </a:r>
            <a:r>
              <a:rPr lang="en-GB" sz="900" b="0" i="0" u="none" strike="noStrike" kern="1200" cap="none" spc="0" baseline="0">
                <a:solidFill>
                  <a:srgbClr val="000000"/>
                </a:solidFill>
                <a:uFillTx/>
                <a:latin typeface="Avenir Next LT Pro"/>
                <a:hlinkClick r:id="rId6" tooltip="https://creativecommons.org/licenses/by/3.0/"/>
              </a:rPr>
              <a:t>CC BY</a:t>
            </a:r>
            <a:endParaRPr lang="en-GB" sz="900" b="0" i="0" u="none" strike="noStrike" kern="1200" cap="none" spc="0" baseline="0">
              <a:solidFill>
                <a:srgbClr val="000000"/>
              </a:solidFill>
              <a:uFillTx/>
              <a:latin typeface="Avenir Next LT Pro"/>
            </a:endParaRPr>
          </a:p>
        </p:txBody>
      </p:sp>
      <p:pic>
        <p:nvPicPr>
          <p:cNvPr id="6" name="Audio 7">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2" y="6235695"/>
            <a:ext cx="406395" cy="406395"/>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advTm="29437"/>
    </mc:Choice>
    <mc:Fallback>
      <p:transition spd="slow" advTm="29437"/>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6"/>
                </p:tgtEl>
              </p:cMediaNode>
            </p:audio>
          </p:childTnLst>
        </p:cTn>
      </p:par>
    </p:tnLst>
  </p:timing>
</p:sld>
</file>

<file path=ppt/theme/theme1.xml><?xml version="1.0" encoding="utf-8"?>
<a:theme xmlns:a="http://schemas.openxmlformats.org/drawingml/2006/main" name="SavonVT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%7bBFC08072-FA80-4CE8-AC91-3FEB644CFD28%7dtf56219246_win32</Template>
  <TotalTime>39</TotalTime>
  <Words>250</Words>
  <Application>Microsoft Office PowerPoint</Application>
  <PresentationFormat>Widescreen</PresentationFormat>
  <Paragraphs>15</Paragraphs>
  <Slides>5</Slides>
  <Notes>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Avenir Next LT Pro</vt:lpstr>
      <vt:lpstr>Avenir Next LT Pro Light</vt:lpstr>
      <vt:lpstr>Calibri</vt:lpstr>
      <vt:lpstr>Garamond</vt:lpstr>
      <vt:lpstr>SavonVTI</vt:lpstr>
      <vt:lpstr>Aristotle </vt:lpstr>
      <vt:lpstr>PowerPoint Presentation</vt:lpstr>
      <vt:lpstr>Hello Year 4</vt:lpstr>
      <vt:lpstr>Aristotle Settling into his new temporary home.</vt:lpstr>
      <vt:lpstr>This is what Aristotle will look like.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Aristotle</dc:title>
  <dc:creator>Helen Dewar</dc:creator>
  <cp:lastModifiedBy>Helen Dewar</cp:lastModifiedBy>
  <cp:revision>3</cp:revision>
  <dcterms:created xsi:type="dcterms:W3CDTF">2020-12-17T18:05:16Z</dcterms:created>
  <dcterms:modified xsi:type="dcterms:W3CDTF">2020-12-18T08:32:48Z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