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6A8111B-4D28-456D-8648-50FFB99305F0}" type="datetimeFigureOut">
              <a:rPr lang="en-GB" smtClean="0"/>
              <a:t>16/01/2021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983904-F273-4CC9-A314-3DB510CEB7AF}" type="slidenum">
              <a:rPr lang="en-GB" smtClean="0"/>
              <a:t>‹#›</a:t>
            </a:fld>
            <a:endParaRPr lang="en-GB"/>
          </a:p>
        </p:txBody>
      </p:sp>
    </p:spTree>
    <p:extLst>
      <p:ext uri="{BB962C8B-B14F-4D97-AF65-F5344CB8AC3E}">
        <p14:creationId xmlns:p14="http://schemas.microsoft.com/office/powerpoint/2010/main" val="36608413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6A8111B-4D28-456D-8648-50FFB99305F0}" type="datetimeFigureOut">
              <a:rPr lang="en-GB" smtClean="0"/>
              <a:t>16/01/2021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983904-F273-4CC9-A314-3DB510CEB7AF}" type="slidenum">
              <a:rPr lang="en-GB" smtClean="0"/>
              <a:t>‹#›</a:t>
            </a:fld>
            <a:endParaRPr lang="en-GB"/>
          </a:p>
        </p:txBody>
      </p:sp>
    </p:spTree>
    <p:extLst>
      <p:ext uri="{BB962C8B-B14F-4D97-AF65-F5344CB8AC3E}">
        <p14:creationId xmlns:p14="http://schemas.microsoft.com/office/powerpoint/2010/main" val="805184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6A8111B-4D28-456D-8648-50FFB99305F0}" type="datetimeFigureOut">
              <a:rPr lang="en-GB" smtClean="0"/>
              <a:t>16/01/2021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983904-F273-4CC9-A314-3DB510CEB7AF}" type="slidenum">
              <a:rPr lang="en-GB" smtClean="0"/>
              <a:t>‹#›</a:t>
            </a:fld>
            <a:endParaRPr lang="en-GB"/>
          </a:p>
        </p:txBody>
      </p:sp>
    </p:spTree>
    <p:extLst>
      <p:ext uri="{BB962C8B-B14F-4D97-AF65-F5344CB8AC3E}">
        <p14:creationId xmlns:p14="http://schemas.microsoft.com/office/powerpoint/2010/main" val="3816831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6A8111B-4D28-456D-8648-50FFB99305F0}" type="datetimeFigureOut">
              <a:rPr lang="en-GB" smtClean="0"/>
              <a:t>16/01/2021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983904-F273-4CC9-A314-3DB510CEB7AF}" type="slidenum">
              <a:rPr lang="en-GB" smtClean="0"/>
              <a:t>‹#›</a:t>
            </a:fld>
            <a:endParaRPr lang="en-GB"/>
          </a:p>
        </p:txBody>
      </p:sp>
    </p:spTree>
    <p:extLst>
      <p:ext uri="{BB962C8B-B14F-4D97-AF65-F5344CB8AC3E}">
        <p14:creationId xmlns:p14="http://schemas.microsoft.com/office/powerpoint/2010/main" val="3903987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A8111B-4D28-456D-8648-50FFB99305F0}" type="datetimeFigureOut">
              <a:rPr lang="en-GB" smtClean="0"/>
              <a:t>16/01/2021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983904-F273-4CC9-A314-3DB510CEB7AF}" type="slidenum">
              <a:rPr lang="en-GB" smtClean="0"/>
              <a:t>‹#›</a:t>
            </a:fld>
            <a:endParaRPr lang="en-GB"/>
          </a:p>
        </p:txBody>
      </p:sp>
    </p:spTree>
    <p:extLst>
      <p:ext uri="{BB962C8B-B14F-4D97-AF65-F5344CB8AC3E}">
        <p14:creationId xmlns:p14="http://schemas.microsoft.com/office/powerpoint/2010/main" val="1714015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6A8111B-4D28-456D-8648-50FFB99305F0}" type="datetimeFigureOut">
              <a:rPr lang="en-GB" smtClean="0"/>
              <a:t>16/01/2021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2983904-F273-4CC9-A314-3DB510CEB7AF}" type="slidenum">
              <a:rPr lang="en-GB" smtClean="0"/>
              <a:t>‹#›</a:t>
            </a:fld>
            <a:endParaRPr lang="en-GB"/>
          </a:p>
        </p:txBody>
      </p:sp>
    </p:spTree>
    <p:extLst>
      <p:ext uri="{BB962C8B-B14F-4D97-AF65-F5344CB8AC3E}">
        <p14:creationId xmlns:p14="http://schemas.microsoft.com/office/powerpoint/2010/main" val="527882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6A8111B-4D28-456D-8648-50FFB99305F0}" type="datetimeFigureOut">
              <a:rPr lang="en-GB" smtClean="0"/>
              <a:t>16/01/2021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2983904-F273-4CC9-A314-3DB510CEB7AF}" type="slidenum">
              <a:rPr lang="en-GB" smtClean="0"/>
              <a:t>‹#›</a:t>
            </a:fld>
            <a:endParaRPr lang="en-GB"/>
          </a:p>
        </p:txBody>
      </p:sp>
    </p:spTree>
    <p:extLst>
      <p:ext uri="{BB962C8B-B14F-4D97-AF65-F5344CB8AC3E}">
        <p14:creationId xmlns:p14="http://schemas.microsoft.com/office/powerpoint/2010/main" val="30772939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6A8111B-4D28-456D-8648-50FFB99305F0}" type="datetimeFigureOut">
              <a:rPr lang="en-GB" smtClean="0"/>
              <a:t>16/01/2021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2983904-F273-4CC9-A314-3DB510CEB7AF}" type="slidenum">
              <a:rPr lang="en-GB" smtClean="0"/>
              <a:t>‹#›</a:t>
            </a:fld>
            <a:endParaRPr lang="en-GB"/>
          </a:p>
        </p:txBody>
      </p:sp>
    </p:spTree>
    <p:extLst>
      <p:ext uri="{BB962C8B-B14F-4D97-AF65-F5344CB8AC3E}">
        <p14:creationId xmlns:p14="http://schemas.microsoft.com/office/powerpoint/2010/main" val="2128856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A8111B-4D28-456D-8648-50FFB99305F0}" type="datetimeFigureOut">
              <a:rPr lang="en-GB" smtClean="0"/>
              <a:t>16/01/2021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2983904-F273-4CC9-A314-3DB510CEB7AF}" type="slidenum">
              <a:rPr lang="en-GB" smtClean="0"/>
              <a:t>‹#›</a:t>
            </a:fld>
            <a:endParaRPr lang="en-GB"/>
          </a:p>
        </p:txBody>
      </p:sp>
    </p:spTree>
    <p:extLst>
      <p:ext uri="{BB962C8B-B14F-4D97-AF65-F5344CB8AC3E}">
        <p14:creationId xmlns:p14="http://schemas.microsoft.com/office/powerpoint/2010/main" val="1044217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A8111B-4D28-456D-8648-50FFB99305F0}" type="datetimeFigureOut">
              <a:rPr lang="en-GB" smtClean="0"/>
              <a:t>16/01/2021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2983904-F273-4CC9-A314-3DB510CEB7AF}" type="slidenum">
              <a:rPr lang="en-GB" smtClean="0"/>
              <a:t>‹#›</a:t>
            </a:fld>
            <a:endParaRPr lang="en-GB"/>
          </a:p>
        </p:txBody>
      </p:sp>
    </p:spTree>
    <p:extLst>
      <p:ext uri="{BB962C8B-B14F-4D97-AF65-F5344CB8AC3E}">
        <p14:creationId xmlns:p14="http://schemas.microsoft.com/office/powerpoint/2010/main" val="3025744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A8111B-4D28-456D-8648-50FFB99305F0}" type="datetimeFigureOut">
              <a:rPr lang="en-GB" smtClean="0"/>
              <a:t>16/01/2021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2983904-F273-4CC9-A314-3DB510CEB7AF}" type="slidenum">
              <a:rPr lang="en-GB" smtClean="0"/>
              <a:t>‹#›</a:t>
            </a:fld>
            <a:endParaRPr lang="en-GB"/>
          </a:p>
        </p:txBody>
      </p:sp>
    </p:spTree>
    <p:extLst>
      <p:ext uri="{BB962C8B-B14F-4D97-AF65-F5344CB8AC3E}">
        <p14:creationId xmlns:p14="http://schemas.microsoft.com/office/powerpoint/2010/main" val="1166103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A8111B-4D28-456D-8648-50FFB99305F0}" type="datetimeFigureOut">
              <a:rPr lang="en-GB" smtClean="0"/>
              <a:t>16/01/2021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983904-F273-4CC9-A314-3DB510CEB7AF}" type="slidenum">
              <a:rPr lang="en-GB" smtClean="0"/>
              <a:t>‹#›</a:t>
            </a:fld>
            <a:endParaRPr lang="en-GB"/>
          </a:p>
        </p:txBody>
      </p:sp>
    </p:spTree>
    <p:extLst>
      <p:ext uri="{BB962C8B-B14F-4D97-AF65-F5344CB8AC3E}">
        <p14:creationId xmlns:p14="http://schemas.microsoft.com/office/powerpoint/2010/main" val="3624434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RE lesson </a:t>
            </a:r>
            <a:endParaRPr lang="en-GB" dirty="0"/>
          </a:p>
        </p:txBody>
      </p:sp>
      <p:sp>
        <p:nvSpPr>
          <p:cNvPr id="3" name="Subtitle 2"/>
          <p:cNvSpPr>
            <a:spLocks noGrp="1"/>
          </p:cNvSpPr>
          <p:nvPr>
            <p:ph type="subTitle" idx="1"/>
          </p:nvPr>
        </p:nvSpPr>
        <p:spPr/>
        <p:txBody>
          <a:bodyPr/>
          <a:lstStyle/>
          <a:p>
            <a:r>
              <a:rPr lang="en-GB" dirty="0" smtClean="0"/>
              <a:t>Week beginning 18</a:t>
            </a:r>
            <a:r>
              <a:rPr lang="en-GB" baseline="30000" dirty="0" smtClean="0"/>
              <a:t>th</a:t>
            </a:r>
            <a:r>
              <a:rPr lang="en-GB" dirty="0" smtClean="0"/>
              <a:t> January 2021</a:t>
            </a:r>
            <a:endParaRPr lang="en-GB" dirty="0"/>
          </a:p>
        </p:txBody>
      </p:sp>
    </p:spTree>
    <p:extLst>
      <p:ext uri="{BB962C8B-B14F-4D97-AF65-F5344CB8AC3E}">
        <p14:creationId xmlns:p14="http://schemas.microsoft.com/office/powerpoint/2010/main" val="719627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GB" dirty="0" smtClean="0"/>
              <a:t>WALT: to know the story of Jesus healing the blind man</a:t>
            </a:r>
            <a:endParaRPr lang="en-GB" dirty="0"/>
          </a:p>
        </p:txBody>
      </p:sp>
      <p:sp>
        <p:nvSpPr>
          <p:cNvPr id="3" name="Content Placeholder 2"/>
          <p:cNvSpPr>
            <a:spLocks noGrp="1"/>
          </p:cNvSpPr>
          <p:nvPr>
            <p:ph idx="1"/>
          </p:nvPr>
        </p:nvSpPr>
        <p:spPr/>
        <p:txBody>
          <a:bodyPr>
            <a:normAutofit/>
          </a:bodyPr>
          <a:lstStyle/>
          <a:p>
            <a:r>
              <a:rPr lang="en-GB" dirty="0" smtClean="0"/>
              <a:t>Last week I asked you to find out what the definition of a miracle is.</a:t>
            </a:r>
          </a:p>
          <a:p>
            <a:r>
              <a:rPr lang="en-GB" dirty="0" smtClean="0"/>
              <a:t>You may have found something like this:</a:t>
            </a:r>
          </a:p>
          <a:p>
            <a:pPr marL="0" indent="0">
              <a:buNone/>
            </a:pPr>
            <a:r>
              <a:rPr lang="en-GB" dirty="0" smtClean="0"/>
              <a:t>an </a:t>
            </a:r>
            <a:r>
              <a:rPr lang="en-GB" dirty="0"/>
              <a:t>extraordinary event </a:t>
            </a:r>
            <a:r>
              <a:rPr lang="en-GB" dirty="0" smtClean="0"/>
              <a:t>that is hard to explain how it could have happened, often taken </a:t>
            </a:r>
            <a:r>
              <a:rPr lang="en-GB" dirty="0"/>
              <a:t>as a sign of the power of God. </a:t>
            </a:r>
            <a:endParaRPr lang="en-GB" dirty="0" smtClean="0"/>
          </a:p>
        </p:txBody>
      </p:sp>
    </p:spTree>
    <p:extLst>
      <p:ext uri="{BB962C8B-B14F-4D97-AF65-F5344CB8AC3E}">
        <p14:creationId xmlns:p14="http://schemas.microsoft.com/office/powerpoint/2010/main" val="3309257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476672"/>
            <a:ext cx="8208912" cy="1815882"/>
          </a:xfrm>
          <a:prstGeom prst="rect">
            <a:avLst/>
          </a:prstGeom>
          <a:noFill/>
        </p:spPr>
        <p:txBody>
          <a:bodyPr wrap="square" rtlCol="0">
            <a:spAutoFit/>
          </a:bodyPr>
          <a:lstStyle/>
          <a:p>
            <a:r>
              <a:rPr lang="en-GB" sz="2800" dirty="0" smtClean="0"/>
              <a:t>Today we are going to look at one of the miracles that is written about in the Bible. It is a story about a blind man. </a:t>
            </a:r>
          </a:p>
          <a:p>
            <a:endParaRPr lang="en-GB" sz="28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6181" y="1628800"/>
            <a:ext cx="4371597" cy="312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611560" y="4941168"/>
            <a:ext cx="7776864" cy="1384995"/>
          </a:xfrm>
          <a:prstGeom prst="rect">
            <a:avLst/>
          </a:prstGeom>
          <a:noFill/>
        </p:spPr>
        <p:txBody>
          <a:bodyPr wrap="square" rtlCol="0">
            <a:spAutoFit/>
          </a:bodyPr>
          <a:lstStyle/>
          <a:p>
            <a:r>
              <a:rPr lang="en-GB" sz="2800" dirty="0" smtClean="0"/>
              <a:t>This is a very old picture that an artist called </a:t>
            </a:r>
            <a:r>
              <a:rPr lang="en-GB" sz="2800" dirty="0" err="1" smtClean="0"/>
              <a:t>Duccio</a:t>
            </a:r>
            <a:r>
              <a:rPr lang="en-GB" sz="2800" dirty="0" smtClean="0"/>
              <a:t> painted of what he thought it might have looked like in about 1311. </a:t>
            </a:r>
            <a:endParaRPr lang="en-GB" sz="2800" dirty="0"/>
          </a:p>
        </p:txBody>
      </p:sp>
    </p:spTree>
    <p:extLst>
      <p:ext uri="{BB962C8B-B14F-4D97-AF65-F5344CB8AC3E}">
        <p14:creationId xmlns:p14="http://schemas.microsoft.com/office/powerpoint/2010/main" val="40895950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8131" y="1268760"/>
            <a:ext cx="8352928" cy="4708981"/>
          </a:xfrm>
          <a:prstGeom prst="rect">
            <a:avLst/>
          </a:prstGeom>
        </p:spPr>
        <p:txBody>
          <a:bodyPr wrap="square">
            <a:spAutoFit/>
          </a:bodyPr>
          <a:lstStyle/>
          <a:p>
            <a:r>
              <a:rPr lang="en-GB" sz="2000" b="1" dirty="0"/>
              <a:t>9 </a:t>
            </a:r>
            <a:r>
              <a:rPr lang="en-GB" sz="2000" dirty="0"/>
              <a:t>As he went along, he saw a man blind from birth. </a:t>
            </a:r>
            <a:r>
              <a:rPr lang="en-GB" sz="2000" b="1" baseline="30000" dirty="0"/>
              <a:t>2 </a:t>
            </a:r>
            <a:r>
              <a:rPr lang="en-GB" sz="2000" dirty="0"/>
              <a:t>His disciples asked him, “Rabbi, who sinned, this man or his parents, that he was born blind?”</a:t>
            </a:r>
          </a:p>
          <a:p>
            <a:r>
              <a:rPr lang="en-GB" sz="2000" b="1" baseline="30000" dirty="0"/>
              <a:t>3 </a:t>
            </a:r>
            <a:r>
              <a:rPr lang="en-GB" sz="2000" dirty="0"/>
              <a:t>“Neither this man nor his parents sinned,” said Jesus, “but this happened so that the works of God might be displayed in him. </a:t>
            </a:r>
            <a:r>
              <a:rPr lang="en-GB" sz="2000" b="1" baseline="30000" dirty="0"/>
              <a:t>4 </a:t>
            </a:r>
            <a:r>
              <a:rPr lang="en-GB" sz="2000" dirty="0"/>
              <a:t>As long as it is day, we must do the works of him who sent me. Night is coming, when no one can work. </a:t>
            </a:r>
            <a:r>
              <a:rPr lang="en-GB" sz="2000" b="1" baseline="30000" dirty="0"/>
              <a:t>5 </a:t>
            </a:r>
            <a:r>
              <a:rPr lang="en-GB" sz="2000" dirty="0"/>
              <a:t>While I am in the world, I am the light of the world.”</a:t>
            </a:r>
          </a:p>
          <a:p>
            <a:r>
              <a:rPr lang="en-GB" sz="2000" b="1" baseline="30000" dirty="0"/>
              <a:t>6 </a:t>
            </a:r>
            <a:r>
              <a:rPr lang="en-GB" sz="2000" dirty="0"/>
              <a:t>After saying this, he </a:t>
            </a:r>
            <a:r>
              <a:rPr lang="en-GB" sz="2000" dirty="0" smtClean="0"/>
              <a:t>spat</a:t>
            </a:r>
            <a:r>
              <a:rPr lang="en-GB" sz="2000" dirty="0"/>
              <a:t> on the ground, made some mud with the saliva, and put it on the man’s eyes. </a:t>
            </a:r>
            <a:r>
              <a:rPr lang="en-GB" sz="2000" b="1" baseline="30000" dirty="0"/>
              <a:t>7 </a:t>
            </a:r>
            <a:r>
              <a:rPr lang="en-GB" sz="2000" dirty="0"/>
              <a:t>“Go,” he told him, “wash in the Pool of Siloam” (this word means “Sent”). So the man went and washed, and came home seeing.</a:t>
            </a:r>
          </a:p>
          <a:p>
            <a:r>
              <a:rPr lang="en-GB" sz="2000" b="1" baseline="30000" dirty="0"/>
              <a:t>8 </a:t>
            </a:r>
            <a:r>
              <a:rPr lang="en-GB" sz="2000" dirty="0"/>
              <a:t>His </a:t>
            </a:r>
            <a:r>
              <a:rPr lang="en-GB" sz="2000" dirty="0" smtClean="0"/>
              <a:t>neighbours </a:t>
            </a:r>
            <a:r>
              <a:rPr lang="en-GB" sz="2000" dirty="0"/>
              <a:t>and those who </a:t>
            </a:r>
            <a:r>
              <a:rPr lang="en-GB" sz="2000" dirty="0" smtClean="0"/>
              <a:t>had </a:t>
            </a:r>
            <a:r>
              <a:rPr lang="en-GB" sz="2000" dirty="0"/>
              <a:t>seen him begging asked, “Isn’t this the same man who used to sit and beg?” </a:t>
            </a:r>
            <a:r>
              <a:rPr lang="en-GB" sz="2000" b="1" baseline="30000" dirty="0"/>
              <a:t>9 </a:t>
            </a:r>
            <a:r>
              <a:rPr lang="en-GB" sz="2000" dirty="0"/>
              <a:t>Some claimed that he was. Others said, “No, he only looks like him.” But he himself insisted, “I am the man.”</a:t>
            </a:r>
          </a:p>
          <a:p>
            <a:r>
              <a:rPr lang="en-GB" sz="2000" b="1" baseline="30000" dirty="0"/>
              <a:t>10 </a:t>
            </a:r>
            <a:r>
              <a:rPr lang="en-GB" sz="2000" dirty="0"/>
              <a:t>“How then were your eyes opened?” they asked. </a:t>
            </a:r>
            <a:r>
              <a:rPr lang="en-GB" sz="2000" b="1" baseline="30000" dirty="0"/>
              <a:t>11 </a:t>
            </a:r>
            <a:r>
              <a:rPr lang="en-GB" sz="2000" dirty="0"/>
              <a:t>He replied, “The man they call Jesus made some mud and put it on my eyes. He told me to go to Siloam and wash. So I went and washed, and then I could see.”</a:t>
            </a:r>
          </a:p>
        </p:txBody>
      </p:sp>
      <p:sp>
        <p:nvSpPr>
          <p:cNvPr id="3" name="TextBox 2"/>
          <p:cNvSpPr txBox="1"/>
          <p:nvPr/>
        </p:nvSpPr>
        <p:spPr>
          <a:xfrm>
            <a:off x="395536" y="332656"/>
            <a:ext cx="8064896" cy="830997"/>
          </a:xfrm>
          <a:prstGeom prst="rect">
            <a:avLst/>
          </a:prstGeom>
          <a:noFill/>
        </p:spPr>
        <p:txBody>
          <a:bodyPr wrap="square" rtlCol="0">
            <a:spAutoFit/>
          </a:bodyPr>
          <a:lstStyle/>
          <a:p>
            <a:r>
              <a:rPr lang="en-GB" sz="2400" dirty="0" smtClean="0"/>
              <a:t>The story is told in the New Testament book written by John. It is in the 9</a:t>
            </a:r>
            <a:r>
              <a:rPr lang="en-GB" sz="2400" baseline="30000" dirty="0" smtClean="0"/>
              <a:t>th</a:t>
            </a:r>
            <a:r>
              <a:rPr lang="en-GB" sz="2400" dirty="0" smtClean="0"/>
              <a:t> chapter.  Here is a version of the story:</a:t>
            </a:r>
            <a:endParaRPr lang="en-GB" sz="2400" dirty="0"/>
          </a:p>
        </p:txBody>
      </p:sp>
    </p:spTree>
    <p:extLst>
      <p:ext uri="{BB962C8B-B14F-4D97-AF65-F5344CB8AC3E}">
        <p14:creationId xmlns:p14="http://schemas.microsoft.com/office/powerpoint/2010/main" val="40836453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476672"/>
            <a:ext cx="8352928" cy="6124754"/>
          </a:xfrm>
          <a:prstGeom prst="rect">
            <a:avLst/>
          </a:prstGeom>
          <a:noFill/>
        </p:spPr>
        <p:txBody>
          <a:bodyPr wrap="square" rtlCol="0">
            <a:spAutoFit/>
          </a:bodyPr>
          <a:lstStyle/>
          <a:p>
            <a:r>
              <a:rPr lang="en-GB" sz="2800" dirty="0" smtClean="0"/>
              <a:t>I have uploaded another version of the story to the Class News page with pictures for you to look at.</a:t>
            </a:r>
          </a:p>
          <a:p>
            <a:endParaRPr lang="en-GB" sz="2800" dirty="0" smtClean="0"/>
          </a:p>
          <a:p>
            <a:pPr marL="457200" indent="-457200">
              <a:buFont typeface="Arial" pitchFamily="34" charset="0"/>
              <a:buChar char="•"/>
            </a:pPr>
            <a:r>
              <a:rPr lang="en-GB" sz="2800" dirty="0" smtClean="0"/>
              <a:t>The man was blind from birth. He had never seen flowers, trees, the sky or his friends. He wouldn’t have been able to work and would have had to beg for food or money.</a:t>
            </a:r>
            <a:endParaRPr lang="en-GB" sz="2800" dirty="0"/>
          </a:p>
          <a:p>
            <a:pPr marL="457200" indent="-457200">
              <a:buFont typeface="Arial" pitchFamily="34" charset="0"/>
              <a:buChar char="•"/>
            </a:pPr>
            <a:r>
              <a:rPr lang="en-GB" sz="2800" dirty="0" smtClean="0"/>
              <a:t>When he was healed, the people who knew him were amazed. They didn’t understand how it could have happened. Some people may even have thought that it was a trick and that it didn’t really happen because Jesus wasn’t a doctor and didn’t have any medicine, just some mud and a pool to wash in.  </a:t>
            </a:r>
            <a:endParaRPr lang="en-GB" sz="2800" dirty="0"/>
          </a:p>
        </p:txBody>
      </p:sp>
    </p:spTree>
    <p:extLst>
      <p:ext uri="{BB962C8B-B14F-4D97-AF65-F5344CB8AC3E}">
        <p14:creationId xmlns:p14="http://schemas.microsoft.com/office/powerpoint/2010/main" val="31033184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476672"/>
            <a:ext cx="8208912" cy="2246769"/>
          </a:xfrm>
          <a:prstGeom prst="rect">
            <a:avLst/>
          </a:prstGeom>
          <a:noFill/>
        </p:spPr>
        <p:txBody>
          <a:bodyPr wrap="square" rtlCol="0">
            <a:spAutoFit/>
          </a:bodyPr>
          <a:lstStyle/>
          <a:p>
            <a:pPr marL="457200" indent="-457200">
              <a:buFont typeface="Arial" pitchFamily="34" charset="0"/>
              <a:buChar char="•"/>
            </a:pPr>
            <a:r>
              <a:rPr lang="en-GB" sz="2800" dirty="0" smtClean="0"/>
              <a:t>Draw a picture of the man before the miracle and another picture to show him afterwards. </a:t>
            </a:r>
          </a:p>
          <a:p>
            <a:pPr marL="457200" indent="-457200">
              <a:buFont typeface="Arial" pitchFamily="34" charset="0"/>
              <a:buChar char="•"/>
            </a:pPr>
            <a:r>
              <a:rPr lang="en-GB" sz="2800" dirty="0" smtClean="0"/>
              <a:t>Add speech bubbles to show how he was feeling before and after he </a:t>
            </a:r>
            <a:r>
              <a:rPr lang="en-GB" sz="2800" smtClean="0"/>
              <a:t>was healed. </a:t>
            </a:r>
            <a:endParaRPr lang="en-GB" sz="2800" dirty="0" smtClean="0"/>
          </a:p>
          <a:p>
            <a:pPr marL="457200" indent="-457200">
              <a:buFont typeface="Arial" pitchFamily="34" charset="0"/>
              <a:buChar char="•"/>
            </a:pPr>
            <a:endParaRPr lang="en-GB" sz="2800" dirty="0"/>
          </a:p>
        </p:txBody>
      </p:sp>
    </p:spTree>
    <p:extLst>
      <p:ext uri="{BB962C8B-B14F-4D97-AF65-F5344CB8AC3E}">
        <p14:creationId xmlns:p14="http://schemas.microsoft.com/office/powerpoint/2010/main" val="40815581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TotalTime>
  <Words>303</Words>
  <Application>Microsoft Office PowerPoint</Application>
  <PresentationFormat>On-screen Show (4:3)</PresentationFormat>
  <Paragraphs>20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RE lesson </vt:lpstr>
      <vt:lpstr>WALT: to know the story of Jesus healing the blind man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 lesson</dc:title>
  <dc:creator>Emily Manners</dc:creator>
  <cp:lastModifiedBy>Emily Manners</cp:lastModifiedBy>
  <cp:revision>5</cp:revision>
  <dcterms:created xsi:type="dcterms:W3CDTF">2021-01-16T15:59:28Z</dcterms:created>
  <dcterms:modified xsi:type="dcterms:W3CDTF">2021-01-16T16:42:57Z</dcterms:modified>
</cp:coreProperties>
</file>