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6" r:id="rId3"/>
    <p:sldId id="29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D64840-B412-432D-AAFE-A37F40495A7F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868F394-6EFA-4907-86E8-F8E4169EA70A}"/>
              </a:ext>
            </a:extLst>
          </p:cNvPr>
          <p:cNvSpPr/>
          <p:nvPr/>
        </p:nvSpPr>
        <p:spPr>
          <a:xfrm>
            <a:off x="1307866" y="1267733"/>
            <a:ext cx="9576264" cy="430794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66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77FC581-AFDF-481C-8821-E53BAA59E967}"/>
              </a:ext>
            </a:extLst>
          </p:cNvPr>
          <p:cNvSpPr/>
          <p:nvPr/>
        </p:nvSpPr>
        <p:spPr>
          <a:xfrm>
            <a:off x="1447796" y="1411614"/>
            <a:ext cx="9296403" cy="4034771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EC04352-BC52-4828-A5A6-2D3AB5EEA1B9}"/>
              </a:ext>
            </a:extLst>
          </p:cNvPr>
          <p:cNvSpPr/>
          <p:nvPr/>
        </p:nvSpPr>
        <p:spPr>
          <a:xfrm>
            <a:off x="5135883" y="1267733"/>
            <a:ext cx="1920240" cy="731520"/>
          </a:xfrm>
          <a:prstGeom prst="rect">
            <a:avLst/>
          </a:prstGeom>
          <a:solidFill>
            <a:srgbClr val="94B6D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E74FE579-7A55-41E4-BA93-CC18EA7ABD27}"/>
              </a:ext>
            </a:extLst>
          </p:cNvPr>
          <p:cNvGrpSpPr/>
          <p:nvPr/>
        </p:nvGrpSpPr>
        <p:grpSpPr>
          <a:xfrm>
            <a:off x="5250183" y="1267733"/>
            <a:ext cx="1691640" cy="615931"/>
            <a:chOff x="5250183" y="1267733"/>
            <a:chExt cx="1691640" cy="615931"/>
          </a:xfrm>
        </p:grpSpPr>
        <p:cxnSp>
          <p:nvCxnSpPr>
            <p:cNvPr id="7" name="Straight Connector 16">
              <a:extLst>
                <a:ext uri="{FF2B5EF4-FFF2-40B4-BE49-F238E27FC236}">
                  <a16:creationId xmlns:a16="http://schemas.microsoft.com/office/drawing/2014/main" id="{5CF3BDF9-E4E7-4495-A944-326486530FF4}"/>
                </a:ext>
              </a:extLst>
            </p:cNvPr>
            <p:cNvCxnSpPr/>
            <p:nvPr/>
          </p:nvCxnSpPr>
          <p:spPr>
            <a:xfrm>
              <a:off x="5250183" y="1267733"/>
              <a:ext cx="0" cy="612648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8" name="Straight Connector 17">
              <a:extLst>
                <a:ext uri="{FF2B5EF4-FFF2-40B4-BE49-F238E27FC236}">
                  <a16:creationId xmlns:a16="http://schemas.microsoft.com/office/drawing/2014/main" id="{691781D5-90A5-4B58-A559-EBCCB72A5989}"/>
                </a:ext>
              </a:extLst>
            </p:cNvPr>
            <p:cNvCxnSpPr/>
            <p:nvPr/>
          </p:nvCxnSpPr>
          <p:spPr>
            <a:xfrm>
              <a:off x="6941823" y="1267733"/>
              <a:ext cx="0" cy="612648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9" name="Straight Connector 18">
              <a:extLst>
                <a:ext uri="{FF2B5EF4-FFF2-40B4-BE49-F238E27FC236}">
                  <a16:creationId xmlns:a16="http://schemas.microsoft.com/office/drawing/2014/main" id="{3E211F04-AD87-408B-A9E4-DEAD0BA00226}"/>
                </a:ext>
              </a:extLst>
            </p:cNvPr>
            <p:cNvCxnSpPr/>
            <p:nvPr/>
          </p:nvCxnSpPr>
          <p:spPr>
            <a:xfrm>
              <a:off x="5250183" y="1883664"/>
              <a:ext cx="1691640" cy="0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prstDash val="solid"/>
              <a:miter/>
            </a:ln>
          </p:spPr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95D3F3B-2FFC-42B3-B9E0-A6BCEA59DC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29104" y="2244833"/>
            <a:ext cx="8933797" cy="2437232"/>
          </a:xfrm>
        </p:spPr>
        <p:txBody>
          <a:bodyPr anchorCtr="1"/>
          <a:lstStyle>
            <a:lvl1pPr algn="ctr">
              <a:lnSpc>
                <a:spcPct val="83000"/>
              </a:lnSpc>
              <a:defRPr sz="6800" cap="all" spc="-1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D7C93CE-A060-4B3B-A37B-B03E9F5ADA0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29104" y="4682066"/>
            <a:ext cx="8936842" cy="457200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1800" spc="80">
                <a:solidFill>
                  <a:srgbClr val="0D0D0D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2" name="Date Placeholder 19">
            <a:extLst>
              <a:ext uri="{FF2B5EF4-FFF2-40B4-BE49-F238E27FC236}">
                <a16:creationId xmlns:a16="http://schemas.microsoft.com/office/drawing/2014/main" id="{20573363-EDA5-489E-ADC2-51A0C1BE79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318763" y="1341260"/>
            <a:ext cx="1554480" cy="485546"/>
          </a:xfrm>
        </p:spPr>
        <p:txBody>
          <a:bodyPr anchorCtr="1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lvl="0"/>
            <a:fld id="{1665EC87-6FC7-4C57-82B7-53B784F43C04}" type="datetime1">
              <a:rPr lang="en-US"/>
              <a:pPr lvl="0"/>
              <a:t>1/22/2021</a:t>
            </a:fld>
            <a:endParaRPr lang="en-US"/>
          </a:p>
        </p:txBody>
      </p:sp>
      <p:sp>
        <p:nvSpPr>
          <p:cNvPr id="13" name="Footer Placeholder 20">
            <a:extLst>
              <a:ext uri="{FF2B5EF4-FFF2-40B4-BE49-F238E27FC236}">
                <a16:creationId xmlns:a16="http://schemas.microsoft.com/office/drawing/2014/main" id="{2262A4C5-572B-4B50-8827-8FFB7CF8CE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629104" y="5177405"/>
            <a:ext cx="5730297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21">
            <a:extLst>
              <a:ext uri="{FF2B5EF4-FFF2-40B4-BE49-F238E27FC236}">
                <a16:creationId xmlns:a16="http://schemas.microsoft.com/office/drawing/2014/main" id="{3377E8A8-F6DE-4E4F-961F-C6BEA93E4C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06918" y="5177405"/>
            <a:ext cx="1955983" cy="228600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pPr lvl="0"/>
            <a:fld id="{F073B35A-8C07-4B7F-BC09-23FAABC099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252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2E0B-DB41-4758-8CCD-651F3D9A90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EF469-0F10-4AB1-BEAD-30432AE3C3C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D52CA-EED6-414D-A8D9-48C6D0AF1D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7E0296-05C3-433F-A4B5-DCD95F06EE34}" type="datetime1">
              <a:rPr lang="en-US"/>
              <a:pPr lvl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D66FC-FB4D-42F4-AF32-639DB4956E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75630-875D-47C6-AC77-50CFB5495E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CD5090-AB62-4D7F-8503-E84BCEF0C4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5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064D7-693D-4465-982A-06D83D511A9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991596" y="761996"/>
            <a:ext cx="2362196" cy="52578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9A91F-E369-496F-86CC-ADFB6310951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761996"/>
            <a:ext cx="8077196" cy="52578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1DA88-34C8-46F7-9552-13DC31317C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2A4953-4457-4327-B5E4-9CE926969234}" type="datetime1">
              <a:rPr lang="en-US"/>
              <a:pPr lvl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91D7F-91F4-4F1B-B324-ED3D18E0E8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73FFF-5E08-47FB-8C25-6D262984FF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55B7E9-285E-4215-9E31-C7ADC6546C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5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7D4B-72F3-48DD-AC34-745F23862F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1A9C-F5B4-45BA-B369-01B9A3EAD75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3B188-DE7C-4FED-BADE-928797373E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227773-5E70-4CCE-8CD1-1AAAD15A6F6E}" type="datetime1">
              <a:rPr lang="en-US"/>
              <a:pPr lvl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7892B-27F4-431B-967B-5D16C98176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6FB36-CC49-4CFE-BFDF-78082EFB2D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693998-6E95-4AAC-94C1-42BADC8929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426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D3384637-2450-44CD-8C6C-200ACA50CFC4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98AA7FDD-FEC1-4411-990F-524B3D0D6FC2}"/>
              </a:ext>
            </a:extLst>
          </p:cNvPr>
          <p:cNvSpPr/>
          <p:nvPr/>
        </p:nvSpPr>
        <p:spPr>
          <a:xfrm>
            <a:off x="1307866" y="1267733"/>
            <a:ext cx="9576264" cy="430794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66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CECE64C1-4460-4DFD-9CA4-B58987963271}"/>
              </a:ext>
            </a:extLst>
          </p:cNvPr>
          <p:cNvSpPr/>
          <p:nvPr/>
        </p:nvSpPr>
        <p:spPr>
          <a:xfrm>
            <a:off x="1447796" y="1411614"/>
            <a:ext cx="9296403" cy="4034771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CC67B8A6-D188-4B48-8523-8ABCD1C0B906}"/>
              </a:ext>
            </a:extLst>
          </p:cNvPr>
          <p:cNvSpPr/>
          <p:nvPr/>
        </p:nvSpPr>
        <p:spPr>
          <a:xfrm>
            <a:off x="5135883" y="1267733"/>
            <a:ext cx="1920240" cy="731520"/>
          </a:xfrm>
          <a:prstGeom prst="rect">
            <a:avLst/>
          </a:prstGeom>
          <a:solidFill>
            <a:srgbClr val="DD804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D57D7F-BAC0-4314-B4E1-383AFF783D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9159" y="2275164"/>
            <a:ext cx="8933688" cy="2406892"/>
          </a:xfrm>
        </p:spPr>
        <p:txBody>
          <a:bodyPr anchorCtr="1"/>
          <a:lstStyle>
            <a:lvl1pPr algn="ctr">
              <a:lnSpc>
                <a:spcPct val="83000"/>
              </a:lnSpc>
              <a:defRPr sz="6800" cap="all" spc="-1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EEA70945-3332-4111-B870-F1EF7A9F550C}"/>
              </a:ext>
            </a:extLst>
          </p:cNvPr>
          <p:cNvGrpSpPr/>
          <p:nvPr/>
        </p:nvGrpSpPr>
        <p:grpSpPr>
          <a:xfrm>
            <a:off x="5250183" y="1267733"/>
            <a:ext cx="1691640" cy="615931"/>
            <a:chOff x="5250183" y="1267733"/>
            <a:chExt cx="1691640" cy="615931"/>
          </a:xfrm>
        </p:grpSpPr>
        <p:cxnSp>
          <p:nvCxnSpPr>
            <p:cNvPr id="8" name="Straight Connector 16">
              <a:extLst>
                <a:ext uri="{FF2B5EF4-FFF2-40B4-BE49-F238E27FC236}">
                  <a16:creationId xmlns:a16="http://schemas.microsoft.com/office/drawing/2014/main" id="{AA0805CF-F07C-437F-AF8A-83D79D9361D2}"/>
                </a:ext>
              </a:extLst>
            </p:cNvPr>
            <p:cNvCxnSpPr/>
            <p:nvPr/>
          </p:nvCxnSpPr>
          <p:spPr>
            <a:xfrm>
              <a:off x="5250183" y="1267733"/>
              <a:ext cx="0" cy="612648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9" name="Straight Connector 17">
              <a:extLst>
                <a:ext uri="{FF2B5EF4-FFF2-40B4-BE49-F238E27FC236}">
                  <a16:creationId xmlns:a16="http://schemas.microsoft.com/office/drawing/2014/main" id="{F7E2B4E4-429B-4358-855F-1424D7DB74EA}"/>
                </a:ext>
              </a:extLst>
            </p:cNvPr>
            <p:cNvCxnSpPr/>
            <p:nvPr/>
          </p:nvCxnSpPr>
          <p:spPr>
            <a:xfrm>
              <a:off x="6941823" y="1267733"/>
              <a:ext cx="0" cy="612648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10" name="Straight Connector 18">
              <a:extLst>
                <a:ext uri="{FF2B5EF4-FFF2-40B4-BE49-F238E27FC236}">
                  <a16:creationId xmlns:a16="http://schemas.microsoft.com/office/drawing/2014/main" id="{E4563252-49BD-4927-BDE1-92CE67B075A4}"/>
                </a:ext>
              </a:extLst>
            </p:cNvPr>
            <p:cNvCxnSpPr/>
            <p:nvPr/>
          </p:nvCxnSpPr>
          <p:spPr>
            <a:xfrm>
              <a:off x="5250183" y="1883664"/>
              <a:ext cx="1691640" cy="0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prstDash val="solid"/>
              <a:miter/>
            </a:ln>
          </p:spPr>
        </p:cxn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FC2D204-1C43-431D-B40E-CDF51D43F0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29159" y="4682066"/>
            <a:ext cx="8939787" cy="457200"/>
          </a:xfrm>
        </p:spPr>
        <p:txBody>
          <a:bodyPr anchorCtr="1"/>
          <a:lstStyle>
            <a:lvl1pPr marL="0" indent="0" algn="ctr">
              <a:buNone/>
              <a:tabLst>
                <a:tab pos="2633664" algn="l"/>
              </a:tabLst>
              <a:defRPr sz="1800">
                <a:solidFill>
                  <a:srgbClr val="0D0D0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BB88F5-E2E3-4D06-9D47-DE7CFFFF22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318763" y="1344506"/>
            <a:ext cx="1554480" cy="498777"/>
          </a:xfrm>
        </p:spPr>
        <p:txBody>
          <a:bodyPr anchorCtr="1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lvl="0"/>
            <a:fld id="{9B5DD975-371E-402C-95D9-B0F0095920F9}" type="datetime1">
              <a:rPr lang="en-US"/>
              <a:pPr lvl="0"/>
              <a:t>1/22/2021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04CDFEA-BB9F-4F3B-90AC-55F214B9CC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629159" y="5177405"/>
            <a:ext cx="5660136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649459-74F9-410A-B101-E0D928D438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04504" y="5177405"/>
            <a:ext cx="1958343" cy="228600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pPr lvl="0"/>
            <a:fld id="{6E6CD5AC-7212-43DF-8FDF-1CFD198DAD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1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79A51867-EC8B-4675-9860-474AF6D2DA9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4ED11-4947-478D-87C8-D4F56FD5A5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3" y="2103120"/>
            <a:ext cx="4663440" cy="374903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4E560-0CE0-445F-94F2-BDC411733D4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61763" y="2103120"/>
            <a:ext cx="4663440" cy="374903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13315-ED44-4E77-B274-B9337B435A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0E0BB3-B1C0-429E-9EB6-B5ABB57DFED2}" type="datetime1">
              <a:rPr lang="en-US"/>
              <a:pPr lvl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8573C-4434-442E-8DD4-8D97730F6E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C6BE9-6795-41AE-8654-2BC7C571A7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7B8F60-BB76-40C0-85EB-F78080923E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2D61-15FE-44E7-82A8-9169479E0E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AD1AE-46F8-4A87-8D78-4E51DD459C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EB77A-6DA3-45B5-9D1D-4700A87E21D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69848" y="2792467"/>
            <a:ext cx="4663440" cy="31638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72E17-70B3-4E57-B729-D58791AA79E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58708" y="2074334"/>
            <a:ext cx="4663440" cy="64008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AC2F7-8E1C-4FFB-AF91-2982920141C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458708" y="2792467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D9EC66-F22F-4FDC-B15F-81DAE90453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A19AE7-3D68-49B4-A4BE-490F74153414}" type="datetime1">
              <a:rPr lang="en-US"/>
              <a:pPr lvl="0"/>
              <a:t>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73F55-F63C-4C2A-A70F-03BF7FE83A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D3C3E-E439-4255-92F2-911003583D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EC6A68-E7DE-443D-BA4D-4C9681D6CC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5E9C-7400-4AF9-97CA-D9DD4812B0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AF2EE-B3ED-414A-964F-E37A01CCB6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59E0E2-C53F-49EA-BB13-396953D77D96}" type="datetime1">
              <a:rPr lang="en-US"/>
              <a:pPr lvl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83B64-082C-457A-A37B-A1831CA1C5D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B84F6-E41A-40D8-A542-417CDFF1F9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822324-80C6-4533-99C7-693D67403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0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10160-74F5-4235-BE05-D7CB811897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82F2D2-9AC6-45E9-B6EE-94B6F0F43EA0}" type="datetime1">
              <a:rPr lang="en-US"/>
              <a:pPr lvl="0"/>
              <a:t>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94A5B-EC6C-4B6A-A245-B57EB38433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66910-0C07-48DB-914F-E0F7AE4F34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CD2395-0C42-452B-94EE-BA33FC2734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3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F91A888-818B-41D4-9257-884DB659F525}"/>
              </a:ext>
            </a:extLst>
          </p:cNvPr>
          <p:cNvSpPr/>
          <p:nvPr/>
        </p:nvSpPr>
        <p:spPr>
          <a:xfrm>
            <a:off x="8119872" y="237744"/>
            <a:ext cx="3826599" cy="6382512"/>
          </a:xfrm>
          <a:prstGeom prst="rect">
            <a:avLst/>
          </a:prstGeom>
          <a:solidFill>
            <a:srgbClr val="D9D9D9">
              <a:alpha val="6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2D45F9A-3A59-43E1-A4A5-D9CCE58C784A}"/>
              </a:ext>
            </a:extLst>
          </p:cNvPr>
          <p:cNvSpPr/>
          <p:nvPr/>
        </p:nvSpPr>
        <p:spPr>
          <a:xfrm>
            <a:off x="8254663" y="374904"/>
            <a:ext cx="3557015" cy="6108192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0E38-70D1-4879-AF07-48549CC7CB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8200" y="607390"/>
            <a:ext cx="3161958" cy="1645920"/>
          </a:xfrm>
        </p:spPr>
        <p:txBody>
          <a:bodyPr anchor="b"/>
          <a:lstStyle>
            <a:lvl1pPr>
              <a:lnSpc>
                <a:spcPct val="100000"/>
              </a:lnSpc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9B2EE3-319B-44B5-90E7-8BF4EBAD49A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609603"/>
            <a:ext cx="6858000" cy="533399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75671AB-8AAD-4988-A48F-915CB00B75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58200" y="2336804"/>
            <a:ext cx="3161958" cy="3606795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5BB8E18C-3C67-4D8E-BD41-0A77C8D207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587998" y="6035040"/>
            <a:ext cx="1955801" cy="365760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pPr lvl="0"/>
            <a:fld id="{2A9150A0-CB1B-468F-9092-6CA022B24677}" type="datetime1">
              <a:rPr lang="en-US"/>
              <a:pPr lvl="0"/>
              <a:t>1/22/2021</a:t>
            </a:fld>
            <a:endParaRPr lang="en-US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B01184B-5F84-436B-B04F-0B52231818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6035040"/>
            <a:ext cx="4584701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8EFEDA38-2234-4F01-BA89-A2E79A8D8C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96728" y="6035040"/>
            <a:ext cx="1223430" cy="365760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pPr lvl="0"/>
            <a:fld id="{EE5DC799-0A56-4E0D-AAE5-AEBECD1A14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0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6B816425-4FBE-48BD-81CF-359365CD8598}"/>
              </a:ext>
            </a:extLst>
          </p:cNvPr>
          <p:cNvSpPr/>
          <p:nvPr/>
        </p:nvSpPr>
        <p:spPr>
          <a:xfrm>
            <a:off x="8119872" y="237744"/>
            <a:ext cx="3826599" cy="6382512"/>
          </a:xfrm>
          <a:prstGeom prst="rect">
            <a:avLst/>
          </a:prstGeom>
          <a:solidFill>
            <a:srgbClr val="D9D9D9">
              <a:alpha val="6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8AF10-7C4E-4544-8BC9-13B7F02DE7C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28600" y="237744"/>
            <a:ext cx="7696203" cy="6382512"/>
          </a:xfrm>
          <a:solidFill>
            <a:srgbClr val="BFD3E4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696C3651-FB54-4A05-A034-70CAC5119C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662339" y="6035040"/>
            <a:ext cx="2071966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dist="6348" dir="2700000">
                    <a:srgbClr val="000000"/>
                  </a:outerShdw>
                </a:effectLst>
              </a:defRPr>
            </a:lvl1pPr>
          </a:lstStyle>
          <a:p>
            <a:pPr lvl="0"/>
            <a:fld id="{0F0FB44A-12D8-43F7-B53E-68480045385D}" type="datetime1">
              <a:rPr lang="en-US"/>
              <a:pPr lvl="0"/>
              <a:t>1/22/2021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CDC2D10-B392-4E2A-951C-117AA2BE4D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12648" y="6035040"/>
            <a:ext cx="4588001" cy="365760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effectLst>
                  <a:outerShdw dist="6348" dir="2700000">
                    <a:srgbClr val="000000"/>
                  </a:outerShdw>
                </a:effectLst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7E0ACCB-4484-41E7-A999-78619FB7E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96728" y="6035040"/>
            <a:ext cx="1225296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78493751-3ECA-4E88-A9ED-461F3EBC1F21}" type="slidenum"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F4E4E71-3107-4506-8A17-31BCD0F18C7D}"/>
              </a:ext>
            </a:extLst>
          </p:cNvPr>
          <p:cNvSpPr/>
          <p:nvPr/>
        </p:nvSpPr>
        <p:spPr>
          <a:xfrm>
            <a:off x="8254663" y="374904"/>
            <a:ext cx="3557015" cy="6108192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C551A5-A036-4D3F-90A1-3851DF4F36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77246" y="603504"/>
            <a:ext cx="3144777" cy="16459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5AAD2F1-D0F6-40BD-83CE-8D6E3D6A760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77246" y="2386584"/>
            <a:ext cx="3144777" cy="3511296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26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0E15AED0-55EB-4389-B43A-A0840BE5E885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C019476-B853-4296-8EDA-7A8E9C828438}"/>
              </a:ext>
            </a:extLst>
          </p:cNvPr>
          <p:cNvSpPr/>
          <p:nvPr/>
        </p:nvSpPr>
        <p:spPr>
          <a:xfrm>
            <a:off x="234699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8C3DA27-C7C5-4479-A0B8-9F03E683D72B}"/>
              </a:ext>
            </a:extLst>
          </p:cNvPr>
          <p:cNvSpPr/>
          <p:nvPr/>
        </p:nvSpPr>
        <p:spPr>
          <a:xfrm>
            <a:off x="371859" y="374904"/>
            <a:ext cx="11448288" cy="6108192"/>
          </a:xfrm>
          <a:prstGeom prst="rect">
            <a:avLst/>
          </a:prstGeom>
          <a:noFill/>
          <a:ln w="6345" cap="sq">
            <a:solidFill>
              <a:srgbClr val="262626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C29817-C371-45B4-AD76-56004DE3F1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CB93B1-A2CD-4A1B-853C-417DE08007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803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31EAE5-3745-4D8A-9F3E-32FF4A2B2B5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56797" y="6035040"/>
            <a:ext cx="2893042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404040"/>
                </a:solidFill>
                <a:uFillTx/>
                <a:latin typeface="Avenir Next LT Pro"/>
              </a:defRPr>
            </a:lvl1pPr>
          </a:lstStyle>
          <a:p>
            <a:pPr lvl="0"/>
            <a:fld id="{786A7C95-81A9-4EE4-B1E3-B27088360098}" type="datetime1">
              <a:rPr lang="en-US"/>
              <a:pPr lvl="0"/>
              <a:t>1/22/2021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BDB271-92FF-46D0-9441-54615F8A7A2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66803" y="6035040"/>
            <a:ext cx="5816598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262626"/>
                </a:solidFill>
                <a:uFillTx/>
                <a:latin typeface="Avenir Next LT Pro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899938-E80A-45B7-B74D-13FA674A74B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3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404040"/>
                </a:solidFill>
                <a:uFillTx/>
                <a:latin typeface="Avenir Next LT Pro"/>
              </a:defRPr>
            </a:lvl1pPr>
          </a:lstStyle>
          <a:p>
            <a:pPr lvl="0"/>
            <a:fld id="{CFC1C564-3D53-4AC9-80B4-F2A9F17CBC6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0" baseline="0">
          <a:solidFill>
            <a:srgbClr val="262626"/>
          </a:solidFill>
          <a:uFillTx/>
          <a:latin typeface="Avenir Next LT Pro Light"/>
        </a:defRPr>
      </a:lvl1pPr>
    </p:titleStyle>
    <p:bodyStyle>
      <a:lvl1pPr marL="182880" marR="0" lvl="0" indent="-182880" algn="l" defTabSz="914400" rtl="0" fontAlgn="auto" hangingPunct="1">
        <a:lnSpc>
          <a:spcPct val="110000"/>
        </a:lnSpc>
        <a:spcBef>
          <a:spcPts val="9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en-US" sz="15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1pPr>
      <a:lvl2pPr marL="457200" marR="0" lvl="1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en-US" sz="13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2pPr>
      <a:lvl3pPr marL="731520" marR="0" lvl="2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3pPr>
      <a:lvl4pPr marL="1005840" marR="0" lvl="3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4pPr>
      <a:lvl5pPr marL="1280160" marR="0" lvl="4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authorfy.com/10minutechalleng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B9C92153-BDBB-4953-AB29-3B59B02052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" y="-841"/>
            <a:ext cx="1219197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88">
            <a:extLst>
              <a:ext uri="{FF2B5EF4-FFF2-40B4-BE49-F238E27FC236}">
                <a16:creationId xmlns:a16="http://schemas.microsoft.com/office/drawing/2014/main" id="{9CEAD007-5490-4901-A0EA-680D92433CB1}"/>
              </a:ext>
            </a:extLst>
          </p:cNvPr>
          <p:cNvSpPr>
            <a:spLocks noMove="1" noResize="1"/>
          </p:cNvSpPr>
          <p:nvPr/>
        </p:nvSpPr>
        <p:spPr>
          <a:xfrm>
            <a:off x="5695066" y="1808527"/>
            <a:ext cx="5452530" cy="3240935"/>
          </a:xfrm>
          <a:prstGeom prst="rect">
            <a:avLst/>
          </a:prstGeom>
          <a:solidFill>
            <a:srgbClr val="40404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90">
            <a:extLst>
              <a:ext uri="{FF2B5EF4-FFF2-40B4-BE49-F238E27FC236}">
                <a16:creationId xmlns:a16="http://schemas.microsoft.com/office/drawing/2014/main" id="{E2F1C7F2-7A1A-484A-B398-BAC64EDCBA91}"/>
              </a:ext>
            </a:extLst>
          </p:cNvPr>
          <p:cNvSpPr>
            <a:spLocks noMove="1" noResize="1"/>
          </p:cNvSpPr>
          <p:nvPr/>
        </p:nvSpPr>
        <p:spPr>
          <a:xfrm>
            <a:off x="5861011" y="1975104"/>
            <a:ext cx="5120640" cy="2907792"/>
          </a:xfrm>
          <a:prstGeom prst="rect">
            <a:avLst/>
          </a:prstGeom>
          <a:noFill/>
          <a:ln w="6345" cap="sq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06E659-534B-42E8-BE8E-30E544A20DB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33796" y="2355457"/>
            <a:ext cx="4775079" cy="1630905"/>
          </a:xfrm>
        </p:spPr>
        <p:txBody>
          <a:bodyPr/>
          <a:lstStyle/>
          <a:p>
            <a:pPr lvl="0"/>
            <a:r>
              <a:rPr lang="en-US" sz="4000">
                <a:solidFill>
                  <a:srgbClr val="FFFFFF"/>
                </a:solidFill>
              </a:rPr>
              <a:t>Daily Writing Challenge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Friday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774D8D2-BA4F-4C61-9209-AA85BEFDAE3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33796" y="3995992"/>
            <a:ext cx="4775079" cy="559658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Mrs Dewar</a:t>
            </a:r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1DD02402-6CBE-4A38-8AF9-322B0746BA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2" y="6235695"/>
            <a:ext cx="406395" cy="4063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5"/>
    </mc:Choice>
    <mc:Fallback>
      <p:transition spd="slow" advTm="4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3D0B-E8C2-4364-84A1-F0BF2B3A3BD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Ross Welford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DB4AB-129E-4013-A338-924336444C6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>
                <a:hlinkClick r:id="rId4"/>
              </a:rPr>
              <a:t>10 Minute Challenges - authorfy</a:t>
            </a:r>
            <a:endParaRPr lang="en-GB"/>
          </a:p>
        </p:txBody>
      </p:sp>
      <p:pic>
        <p:nvPicPr>
          <p:cNvPr id="4" name="Picture 2" descr="Image result for ross welford">
            <a:extLst>
              <a:ext uri="{FF2B5EF4-FFF2-40B4-BE49-F238E27FC236}">
                <a16:creationId xmlns:a16="http://schemas.microsoft.com/office/drawing/2014/main" id="{2C561359-67BC-4DEE-A735-14E4E7A7A0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00387" y="364763"/>
            <a:ext cx="1589501" cy="24372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871E9C-6724-4EFE-AFBD-DC57C482D6C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692063" y="364763"/>
            <a:ext cx="1867991" cy="2801986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3EE6F042-7F87-49C7-BE3D-A10C813C5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2" y="6235695"/>
            <a:ext cx="406395" cy="4063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81"/>
    </mc:Choice>
    <mc:Fallback>
      <p:transition spd="slow" advTm="7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DC22-721E-4C0B-BE85-3739340BEB6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/>
              <a:t>Ben (my son) had a go at this challenge.  I recorded him.  I started to write a story about freezing time. </a:t>
            </a:r>
            <a:endParaRPr lang="en-GB" sz="3600"/>
          </a:p>
        </p:txBody>
      </p:sp>
      <p:pic>
        <p:nvPicPr>
          <p:cNvPr id="3" name="Content Placeholder 7" descr="A person holding a fish&#10;&#10;Description automatically generated with low confidence">
            <a:extLst>
              <a:ext uri="{FF2B5EF4-FFF2-40B4-BE49-F238E27FC236}">
                <a16:creationId xmlns:a16="http://schemas.microsoft.com/office/drawing/2014/main" id="{148D5F04-29D4-44C2-A7E7-200D0E173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52366" y="2103440"/>
            <a:ext cx="2887263" cy="3849688"/>
          </a:xfrm>
          <a:solidFill>
            <a:srgbClr val="EDEDED"/>
          </a:solidFill>
        </p:spPr>
      </p:pic>
      <p:pic>
        <p:nvPicPr>
          <p:cNvPr id="4" name="Audio 5">
            <a:extLst>
              <a:ext uri="{FF2B5EF4-FFF2-40B4-BE49-F238E27FC236}">
                <a16:creationId xmlns:a16="http://schemas.microsoft.com/office/drawing/2014/main" id="{0372132C-890A-4AB2-BAE8-208185E5B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2" y="6235695"/>
            <a:ext cx="406395" cy="4063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97"/>
    </mc:Choice>
    <mc:Fallback>
      <p:transition spd="slow" advTm="54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avon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%7bBFC08072-FA80-4CE8-AC91-3FEB644CFD28%7dtf56219246_win32</Template>
  <TotalTime>334</TotalTime>
  <Words>40</Words>
  <Application>Microsoft Office PowerPoint</Application>
  <PresentationFormat>Widescreen</PresentationFormat>
  <Paragraphs>5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Avenir Next LT Pro</vt:lpstr>
      <vt:lpstr>Avenir Next LT Pro Light</vt:lpstr>
      <vt:lpstr>Calibri</vt:lpstr>
      <vt:lpstr>Garamond</vt:lpstr>
      <vt:lpstr>SavonVTI</vt:lpstr>
      <vt:lpstr>Daily Writing Challenge Friday</vt:lpstr>
      <vt:lpstr>Ross Welford</vt:lpstr>
      <vt:lpstr>Ben (my son) had a go at this challenge.  I recorded him.  I started to write a story about freezing time.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Writing Challenge</dc:title>
  <dc:creator>Helen Dewar</dc:creator>
  <cp:lastModifiedBy>Helen Dewar</cp:lastModifiedBy>
  <cp:revision>4</cp:revision>
  <dcterms:created xsi:type="dcterms:W3CDTF">2021-01-17T11:58:57Z</dcterms:created>
  <dcterms:modified xsi:type="dcterms:W3CDTF">2021-01-22T09:20:54Z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