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B1A3-186D-4192-B248-58E77E967A66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EF03-3A98-425D-9FC6-28F67BCA3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644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B1A3-186D-4192-B248-58E77E967A66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EF03-3A98-425D-9FC6-28F67BCA3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554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B1A3-186D-4192-B248-58E77E967A66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EF03-3A98-425D-9FC6-28F67BCA3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1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B1A3-186D-4192-B248-58E77E967A66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EF03-3A98-425D-9FC6-28F67BCA3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83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B1A3-186D-4192-B248-58E77E967A66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EF03-3A98-425D-9FC6-28F67BCA3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808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B1A3-186D-4192-B248-58E77E967A66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EF03-3A98-425D-9FC6-28F67BCA3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457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B1A3-186D-4192-B248-58E77E967A66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EF03-3A98-425D-9FC6-28F67BCA3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609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B1A3-186D-4192-B248-58E77E967A66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EF03-3A98-425D-9FC6-28F67BCA3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45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B1A3-186D-4192-B248-58E77E967A66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EF03-3A98-425D-9FC6-28F67BCA3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420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B1A3-186D-4192-B248-58E77E967A66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EF03-3A98-425D-9FC6-28F67BCA3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907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B1A3-186D-4192-B248-58E77E967A66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EF03-3A98-425D-9FC6-28F67BCA3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41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2B1A3-186D-4192-B248-58E77E967A66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FEF03-3A98-425D-9FC6-28F67BCA3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9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English Wednesday 27 1 2021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Adventure stories</a:t>
            </a:r>
            <a:endParaRPr lang="en-GB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24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11"/>
    </mc:Choice>
    <mc:Fallback>
      <p:transition spd="slow" advTm="6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WALT: write a description of the 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Watch the film up to 3 minutes 30.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PLEASE DO NOT GO ANY FURTHER!</a:t>
            </a:r>
          </a:p>
          <a:p>
            <a:r>
              <a:rPr lang="en-GB" dirty="0" smtClean="0"/>
              <a:t>Use a story track (like we did last week) to record using notes the main events between when they set off from the garage to the end of the adventure at 3m30.</a:t>
            </a:r>
          </a:p>
          <a:p>
            <a:r>
              <a:rPr lang="en-GB" dirty="0" smtClean="0"/>
              <a:t>What might they have been thinking at various points during this adventure? You could add thoughts to the story track. </a:t>
            </a:r>
            <a:endParaRPr lang="en-GB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50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317"/>
    </mc:Choice>
    <mc:Fallback>
      <p:transition spd="slow" advTm="803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Task: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Write a diary from the boy’s point of view about his day up to 3m30. The diary does not need to include speech. </a:t>
            </a:r>
          </a:p>
          <a:p>
            <a:r>
              <a:rPr lang="en-GB" dirty="0" smtClean="0"/>
              <a:t>Try to describe the action using all the things we have practised over the last week or so.</a:t>
            </a:r>
          </a:p>
          <a:p>
            <a:pPr marL="0" indent="0">
              <a:buNone/>
            </a:pPr>
            <a:r>
              <a:rPr lang="en-GB" dirty="0" smtClean="0"/>
              <a:t>E.g. noun verb pairs, expanded noun phrases, interesting and descriptive language, adverbs (at start of sentence and in the sentence), short snappy sentences, verbs that imply speed…</a:t>
            </a:r>
          </a:p>
          <a:p>
            <a:r>
              <a:rPr lang="en-GB" dirty="0" smtClean="0"/>
              <a:t>Use paragraphs to organise your writing. Each time the adventure changes place or time you should start a new paragraph. </a:t>
            </a:r>
            <a:endParaRPr lang="en-GB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87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1487"/>
    </mc:Choice>
    <mc:Fallback>
      <p:transition spd="slow" advTm="1314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127</Words>
  <Application>Microsoft Office PowerPoint</Application>
  <PresentationFormat>On-screen Show (4:3)</PresentationFormat>
  <Paragraphs>12</Paragraphs>
  <Slides>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English Wednesday 27 1 2021</vt:lpstr>
      <vt:lpstr>WALT: write a description of the action</vt:lpstr>
      <vt:lpstr>Task: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Wednesday 27 1 2021</dc:title>
  <dc:creator>Emily Manners</dc:creator>
  <cp:lastModifiedBy>Emily Manners</cp:lastModifiedBy>
  <cp:revision>5</cp:revision>
  <dcterms:created xsi:type="dcterms:W3CDTF">2021-01-24T11:41:38Z</dcterms:created>
  <dcterms:modified xsi:type="dcterms:W3CDTF">2021-01-24T12:52:43Z</dcterms:modified>
</cp:coreProperties>
</file>