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351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2338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453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6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8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3649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0536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855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030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375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066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696EB-B6FB-457F-92CE-28396D141769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07FED9-CCBA-40B4-B74F-5EA04CDDC1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31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Week beginning18th January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Adventure story writing </a:t>
            </a:r>
            <a:r>
              <a:rPr lang="en-GB" dirty="0" smtClean="0"/>
              <a:t>6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654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590"/>
    </mc:Choice>
    <mc:Fallback>
      <p:transition spd="slow" advTm="55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WALT: to write an adventure story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Today we are going to use all the work you have already done to piece together a final version of this story. </a:t>
            </a:r>
          </a:p>
          <a:p>
            <a:r>
              <a:rPr lang="en-GB" dirty="0" smtClean="0"/>
              <a:t>You can use the writing you did about the setting as well as your paragraphs describing the action sequences.</a:t>
            </a:r>
          </a:p>
          <a:p>
            <a:r>
              <a:rPr lang="en-GB" dirty="0" smtClean="0"/>
              <a:t>You may need to add some linking sentences and you will need to organise it into paragraphs. 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669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042"/>
    </mc:Choice>
    <mc:Fallback>
      <p:transition spd="slow" advTm="270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64096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 smtClean="0"/>
              <a:t>I have written a version of the beginning, you can continue it…</a:t>
            </a:r>
            <a:endParaRPr lang="en-GB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8271444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67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887"/>
    </mc:Choice>
    <mc:Fallback>
      <p:transition spd="slow" advTm="3288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3"/>
            <a:ext cx="7056784" cy="6125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339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1099"/>
    </mc:Choice>
    <mc:Fallback>
      <p:transition spd="slow" advTm="510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You don’t need to write the opening as today I am more interested in the action sequences. </a:t>
            </a:r>
          </a:p>
          <a:p>
            <a:r>
              <a:rPr lang="en-GB" dirty="0" smtClean="0"/>
              <a:t>I am hoping for detailed and descriptive work using a variety of sentence structures and the features we worked on over the last couple of days such as the noun-verb pairs.</a:t>
            </a:r>
          </a:p>
          <a:p>
            <a:r>
              <a:rPr lang="en-GB" dirty="0" smtClean="0"/>
              <a:t>Check your </a:t>
            </a:r>
            <a:r>
              <a:rPr lang="en-GB" smtClean="0"/>
              <a:t>work carefully.</a:t>
            </a:r>
            <a:endParaRPr lang="en-GB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169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820"/>
    </mc:Choice>
    <mc:Fallback>
      <p:transition spd="slow" advTm="288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144</Words>
  <Application>Microsoft Office PowerPoint</Application>
  <PresentationFormat>On-screen Show (4:3)</PresentationFormat>
  <Paragraphs>10</Paragraphs>
  <Slides>5</Slides>
  <Notes>0</Notes>
  <HiddenSlides>0</HiddenSlides>
  <MMClips>5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Week beginning18th January</vt:lpstr>
      <vt:lpstr>WALT: to write an adventure story</vt:lpstr>
      <vt:lpstr>I have written a version of the beginning, you can continue it…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beginning18th January</dc:title>
  <dc:creator>Emily Manners</dc:creator>
  <cp:lastModifiedBy>Emily Manners</cp:lastModifiedBy>
  <cp:revision>4</cp:revision>
  <dcterms:created xsi:type="dcterms:W3CDTF">2021-01-15T10:53:57Z</dcterms:created>
  <dcterms:modified xsi:type="dcterms:W3CDTF">2021-01-15T14:12:31Z</dcterms:modified>
</cp:coreProperties>
</file>