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366" r:id="rId5"/>
    <p:sldId id="365" r:id="rId6"/>
    <p:sldId id="384" r:id="rId7"/>
    <p:sldId id="368" r:id="rId8"/>
    <p:sldId id="386" r:id="rId9"/>
    <p:sldId id="370" r:id="rId10"/>
    <p:sldId id="374" r:id="rId11"/>
    <p:sldId id="373" r:id="rId12"/>
    <p:sldId id="376" r:id="rId13"/>
    <p:sldId id="387" r:id="rId14"/>
    <p:sldId id="379" r:id="rId15"/>
    <p:sldId id="314" r:id="rId16"/>
    <p:sldId id="390" r:id="rId17"/>
    <p:sldId id="391" r:id="rId18"/>
    <p:sldId id="378" r:id="rId19"/>
    <p:sldId id="388" r:id="rId20"/>
    <p:sldId id="389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394380F-6E17-4921-BD05-34F158EAC1A2}" v="21" dt="2020-01-29T09:14:44.17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24" autoAdjust="0"/>
    <p:restoredTop sz="94660"/>
  </p:normalViewPr>
  <p:slideViewPr>
    <p:cSldViewPr snapToGrid="0">
      <p:cViewPr varScale="1">
        <p:scale>
          <a:sx n="85" d="100"/>
          <a:sy n="85" d="100"/>
        </p:scale>
        <p:origin x="93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th Scanlon" userId="217f4c6b-e607-4a48-bdce-98b05a0a86c5" providerId="ADAL" clId="{2C2FCD33-AEFC-42E1-85A8-28C4A9988906}"/>
    <pc:docChg chg="undo custSel addSld delSld modSld sldOrd">
      <pc:chgData name="Cath Scanlon" userId="217f4c6b-e607-4a48-bdce-98b05a0a86c5" providerId="ADAL" clId="{2C2FCD33-AEFC-42E1-85A8-28C4A9988906}" dt="2019-01-10T16:03:23.123" v="1372" actId="20577"/>
      <pc:docMkLst>
        <pc:docMk/>
      </pc:docMkLst>
      <pc:sldChg chg="modSp">
        <pc:chgData name="Cath Scanlon" userId="217f4c6b-e607-4a48-bdce-98b05a0a86c5" providerId="ADAL" clId="{2C2FCD33-AEFC-42E1-85A8-28C4A9988906}" dt="2019-01-10T14:47:00.926" v="102" actId="20577"/>
        <pc:sldMkLst>
          <pc:docMk/>
          <pc:sldMk cId="2637481266" sldId="256"/>
        </pc:sldMkLst>
        <pc:spChg chg="mod">
          <ac:chgData name="Cath Scanlon" userId="217f4c6b-e607-4a48-bdce-98b05a0a86c5" providerId="ADAL" clId="{2C2FCD33-AEFC-42E1-85A8-28C4A9988906}" dt="2019-01-10T14:47:00.926" v="102" actId="20577"/>
          <ac:spMkLst>
            <pc:docMk/>
            <pc:sldMk cId="2637481266" sldId="256"/>
            <ac:spMk id="19" creationId="{5252A847-DE45-4FA3-A1F8-EEBEB845FF8E}"/>
          </ac:spMkLst>
        </pc:spChg>
      </pc:sldChg>
      <pc:sldChg chg="addSp modSp">
        <pc:chgData name="Cath Scanlon" userId="217f4c6b-e607-4a48-bdce-98b05a0a86c5" providerId="ADAL" clId="{2C2FCD33-AEFC-42E1-85A8-28C4A9988906}" dt="2019-01-10T16:01:22.845" v="1328" actId="1037"/>
        <pc:sldMkLst>
          <pc:docMk/>
          <pc:sldMk cId="636014570" sldId="314"/>
        </pc:sldMkLst>
        <pc:spChg chg="mod">
          <ac:chgData name="Cath Scanlon" userId="217f4c6b-e607-4a48-bdce-98b05a0a86c5" providerId="ADAL" clId="{2C2FCD33-AEFC-42E1-85A8-28C4A9988906}" dt="2019-01-10T16:01:19.912" v="1326" actId="20577"/>
          <ac:spMkLst>
            <pc:docMk/>
            <pc:sldMk cId="636014570" sldId="314"/>
            <ac:spMk id="19" creationId="{5252A847-DE45-4FA3-A1F8-EEBEB845FF8E}"/>
          </ac:spMkLst>
        </pc:spChg>
        <pc:grpChg chg="add mod">
          <ac:chgData name="Cath Scanlon" userId="217f4c6b-e607-4a48-bdce-98b05a0a86c5" providerId="ADAL" clId="{2C2FCD33-AEFC-42E1-85A8-28C4A9988906}" dt="2019-01-10T15:27:34.892" v="949" actId="1076"/>
          <ac:grpSpMkLst>
            <pc:docMk/>
            <pc:sldMk cId="636014570" sldId="314"/>
            <ac:grpSpMk id="9" creationId="{2E4F833B-D2FE-4352-9B31-0A5FE1171DD4}"/>
          </ac:grpSpMkLst>
        </pc:grpChg>
        <pc:graphicFrameChg chg="add mod modGraphic">
          <ac:chgData name="Cath Scanlon" userId="217f4c6b-e607-4a48-bdce-98b05a0a86c5" providerId="ADAL" clId="{2C2FCD33-AEFC-42E1-85A8-28C4A9988906}" dt="2019-01-10T16:01:22.845" v="1328" actId="1037"/>
          <ac:graphicFrameMkLst>
            <pc:docMk/>
            <pc:sldMk cId="636014570" sldId="314"/>
            <ac:graphicFrameMk id="6" creationId="{70B3BCE1-59C0-4D3D-90B8-BBF2E155B819}"/>
          </ac:graphicFrameMkLst>
        </pc:graphicFrameChg>
      </pc:sldChg>
      <pc:sldChg chg="addSp modSp">
        <pc:chgData name="Cath Scanlon" userId="217f4c6b-e607-4a48-bdce-98b05a0a86c5" providerId="ADAL" clId="{2C2FCD33-AEFC-42E1-85A8-28C4A9988906}" dt="2019-01-10T14:54:38.248" v="202" actId="1076"/>
        <pc:sldMkLst>
          <pc:docMk/>
          <pc:sldMk cId="36917022" sldId="360"/>
        </pc:sldMkLst>
        <pc:spChg chg="mod">
          <ac:chgData name="Cath Scanlon" userId="217f4c6b-e607-4a48-bdce-98b05a0a86c5" providerId="ADAL" clId="{2C2FCD33-AEFC-42E1-85A8-28C4A9988906}" dt="2019-01-10T14:54:08.044" v="181" actId="255"/>
          <ac:spMkLst>
            <pc:docMk/>
            <pc:sldMk cId="36917022" sldId="360"/>
            <ac:spMk id="19" creationId="{5252A847-DE45-4FA3-A1F8-EEBEB845FF8E}"/>
          </ac:spMkLst>
        </pc:spChg>
        <pc:grpChg chg="add mod">
          <ac:chgData name="Cath Scanlon" userId="217f4c6b-e607-4a48-bdce-98b05a0a86c5" providerId="ADAL" clId="{2C2FCD33-AEFC-42E1-85A8-28C4A9988906}" dt="2019-01-10T14:54:36.617" v="201" actId="1076"/>
          <ac:grpSpMkLst>
            <pc:docMk/>
            <pc:sldMk cId="36917022" sldId="360"/>
            <ac:grpSpMk id="10" creationId="{56C8C29C-7212-4BE1-97B5-06AE699EA796}"/>
          </ac:grpSpMkLst>
        </pc:grpChg>
        <pc:grpChg chg="add mod">
          <ac:chgData name="Cath Scanlon" userId="217f4c6b-e607-4a48-bdce-98b05a0a86c5" providerId="ADAL" clId="{2C2FCD33-AEFC-42E1-85A8-28C4A9988906}" dt="2019-01-10T14:54:38.248" v="202" actId="1076"/>
          <ac:grpSpMkLst>
            <pc:docMk/>
            <pc:sldMk cId="36917022" sldId="360"/>
            <ac:grpSpMk id="13" creationId="{930CB270-5CF7-4D15-8151-A086F8578916}"/>
          </ac:grpSpMkLst>
        </pc:grpChg>
        <pc:graphicFrameChg chg="add mod modGraphic">
          <ac:chgData name="Cath Scanlon" userId="217f4c6b-e607-4a48-bdce-98b05a0a86c5" providerId="ADAL" clId="{2C2FCD33-AEFC-42E1-85A8-28C4A9988906}" dt="2019-01-10T14:54:35.445" v="200" actId="1076"/>
          <ac:graphicFrameMkLst>
            <pc:docMk/>
            <pc:sldMk cId="36917022" sldId="360"/>
            <ac:graphicFrameMk id="6" creationId="{2A380423-9DD2-489C-87C7-C3905294E0E5}"/>
          </ac:graphicFrameMkLst>
        </pc:graphicFrameChg>
        <pc:picChg chg="add mod">
          <ac:chgData name="Cath Scanlon" userId="217f4c6b-e607-4a48-bdce-98b05a0a86c5" providerId="ADAL" clId="{2C2FCD33-AEFC-42E1-85A8-28C4A9988906}" dt="2019-01-10T14:54:30.266" v="197" actId="1076"/>
          <ac:picMkLst>
            <pc:docMk/>
            <pc:sldMk cId="36917022" sldId="360"/>
            <ac:picMk id="9" creationId="{D531AE0E-5CB7-414D-AB84-8743B692399A}"/>
          </ac:picMkLst>
        </pc:picChg>
      </pc:sldChg>
      <pc:sldChg chg="addSp delSp modSp">
        <pc:chgData name="Cath Scanlon" userId="217f4c6b-e607-4a48-bdce-98b05a0a86c5" providerId="ADAL" clId="{2C2FCD33-AEFC-42E1-85A8-28C4A9988906}" dt="2019-01-10T14:49:20.668" v="144" actId="1035"/>
        <pc:sldMkLst>
          <pc:docMk/>
          <pc:sldMk cId="1669721746" sldId="365"/>
        </pc:sldMkLst>
        <pc:spChg chg="mod">
          <ac:chgData name="Cath Scanlon" userId="217f4c6b-e607-4a48-bdce-98b05a0a86c5" providerId="ADAL" clId="{2C2FCD33-AEFC-42E1-85A8-28C4A9988906}" dt="2019-01-10T14:45:04.754" v="79" actId="403"/>
          <ac:spMkLst>
            <pc:docMk/>
            <pc:sldMk cId="1669721746" sldId="365"/>
            <ac:spMk id="19" creationId="{5252A847-DE45-4FA3-A1F8-EEBEB845FF8E}"/>
          </ac:spMkLst>
        </pc:spChg>
        <pc:grpChg chg="add mod">
          <ac:chgData name="Cath Scanlon" userId="217f4c6b-e607-4a48-bdce-98b05a0a86c5" providerId="ADAL" clId="{2C2FCD33-AEFC-42E1-85A8-28C4A9988906}" dt="2019-01-10T14:48:14.890" v="123" actId="1076"/>
          <ac:grpSpMkLst>
            <pc:docMk/>
            <pc:sldMk cId="1669721746" sldId="365"/>
            <ac:grpSpMk id="2" creationId="{7127010A-5B94-4899-A459-073C487DA34B}"/>
          </ac:grpSpMkLst>
        </pc:grpChg>
        <pc:grpChg chg="add mod">
          <ac:chgData name="Cath Scanlon" userId="217f4c6b-e607-4a48-bdce-98b05a0a86c5" providerId="ADAL" clId="{2C2FCD33-AEFC-42E1-85A8-28C4A9988906}" dt="2019-01-10T14:47:30.050" v="112" actId="14100"/>
          <ac:grpSpMkLst>
            <pc:docMk/>
            <pc:sldMk cId="1669721746" sldId="365"/>
            <ac:grpSpMk id="10" creationId="{2A232D48-517E-495C-9AE3-94F1C51A9226}"/>
          </ac:grpSpMkLst>
        </pc:grpChg>
        <pc:grpChg chg="add mod">
          <ac:chgData name="Cath Scanlon" userId="217f4c6b-e607-4a48-bdce-98b05a0a86c5" providerId="ADAL" clId="{2C2FCD33-AEFC-42E1-85A8-28C4A9988906}" dt="2019-01-10T14:47:30.050" v="112" actId="14100"/>
          <ac:grpSpMkLst>
            <pc:docMk/>
            <pc:sldMk cId="1669721746" sldId="365"/>
            <ac:grpSpMk id="14" creationId="{409BD712-42AA-467E-B416-6C4F2AF237C2}"/>
          </ac:grpSpMkLst>
        </pc:grpChg>
        <pc:grpChg chg="add del mod">
          <ac:chgData name="Cath Scanlon" userId="217f4c6b-e607-4a48-bdce-98b05a0a86c5" providerId="ADAL" clId="{2C2FCD33-AEFC-42E1-85A8-28C4A9988906}" dt="2019-01-10T14:47:55.221" v="117" actId="165"/>
          <ac:grpSpMkLst>
            <pc:docMk/>
            <pc:sldMk cId="1669721746" sldId="365"/>
            <ac:grpSpMk id="20" creationId="{1DFA166E-571F-4CAE-AF8F-9B85D1FA75FC}"/>
          </ac:grpSpMkLst>
        </pc:grpChg>
        <pc:grpChg chg="add mod">
          <ac:chgData name="Cath Scanlon" userId="217f4c6b-e607-4a48-bdce-98b05a0a86c5" providerId="ADAL" clId="{2C2FCD33-AEFC-42E1-85A8-28C4A9988906}" dt="2019-01-10T14:47:30.050" v="112" actId="14100"/>
          <ac:grpSpMkLst>
            <pc:docMk/>
            <pc:sldMk cId="1669721746" sldId="365"/>
            <ac:grpSpMk id="27" creationId="{5FB4B1B5-9D32-4099-AC31-A7AA61BC00C0}"/>
          </ac:grpSpMkLst>
        </pc:grpChg>
        <pc:graphicFrameChg chg="add mod modGraphic">
          <ac:chgData name="Cath Scanlon" userId="217f4c6b-e607-4a48-bdce-98b05a0a86c5" providerId="ADAL" clId="{2C2FCD33-AEFC-42E1-85A8-28C4A9988906}" dt="2019-01-10T14:47:30.050" v="112" actId="14100"/>
          <ac:graphicFrameMkLst>
            <pc:docMk/>
            <pc:sldMk cId="1669721746" sldId="365"/>
            <ac:graphicFrameMk id="6" creationId="{85722668-E71F-451D-B99E-E6E3458176FA}"/>
          </ac:graphicFrameMkLst>
        </pc:graphicFrameChg>
        <pc:graphicFrameChg chg="add mod modGraphic">
          <ac:chgData name="Cath Scanlon" userId="217f4c6b-e607-4a48-bdce-98b05a0a86c5" providerId="ADAL" clId="{2C2FCD33-AEFC-42E1-85A8-28C4A9988906}" dt="2019-01-10T14:47:30.050" v="112" actId="14100"/>
          <ac:graphicFrameMkLst>
            <pc:docMk/>
            <pc:sldMk cId="1669721746" sldId="365"/>
            <ac:graphicFrameMk id="9" creationId="{65A7225A-A048-424D-9191-F18D0FEA1812}"/>
          </ac:graphicFrameMkLst>
        </pc:graphicFrameChg>
        <pc:picChg chg="mod topLvl">
          <ac:chgData name="Cath Scanlon" userId="217f4c6b-e607-4a48-bdce-98b05a0a86c5" providerId="ADAL" clId="{2C2FCD33-AEFC-42E1-85A8-28C4A9988906}" dt="2019-01-10T14:48:11.236" v="122" actId="164"/>
          <ac:picMkLst>
            <pc:docMk/>
            <pc:sldMk cId="1669721746" sldId="365"/>
            <ac:picMk id="21" creationId="{52E8DA6E-01EB-42C4-924A-A5DCE19A9C3D}"/>
          </ac:picMkLst>
        </pc:picChg>
        <pc:picChg chg="mod topLvl">
          <ac:chgData name="Cath Scanlon" userId="217f4c6b-e607-4a48-bdce-98b05a0a86c5" providerId="ADAL" clId="{2C2FCD33-AEFC-42E1-85A8-28C4A9988906}" dt="2019-01-10T14:48:11.236" v="122" actId="164"/>
          <ac:picMkLst>
            <pc:docMk/>
            <pc:sldMk cId="1669721746" sldId="365"/>
            <ac:picMk id="22" creationId="{E3BCA938-7682-4FC6-8004-A163FF4D19B7}"/>
          </ac:picMkLst>
        </pc:picChg>
        <pc:picChg chg="mod topLvl">
          <ac:chgData name="Cath Scanlon" userId="217f4c6b-e607-4a48-bdce-98b05a0a86c5" providerId="ADAL" clId="{2C2FCD33-AEFC-42E1-85A8-28C4A9988906}" dt="2019-01-10T14:48:11.236" v="122" actId="164"/>
          <ac:picMkLst>
            <pc:docMk/>
            <pc:sldMk cId="1669721746" sldId="365"/>
            <ac:picMk id="23" creationId="{6C0407A9-F9AF-4189-B8B0-5C7CD7A667CE}"/>
          </ac:picMkLst>
        </pc:picChg>
        <pc:picChg chg="mod topLvl">
          <ac:chgData name="Cath Scanlon" userId="217f4c6b-e607-4a48-bdce-98b05a0a86c5" providerId="ADAL" clId="{2C2FCD33-AEFC-42E1-85A8-28C4A9988906}" dt="2019-01-10T14:48:11.236" v="122" actId="164"/>
          <ac:picMkLst>
            <pc:docMk/>
            <pc:sldMk cId="1669721746" sldId="365"/>
            <ac:picMk id="24" creationId="{8F411AD0-2853-4781-A1B8-FAC4A1769F4D}"/>
          </ac:picMkLst>
        </pc:picChg>
        <pc:picChg chg="mod topLvl">
          <ac:chgData name="Cath Scanlon" userId="217f4c6b-e607-4a48-bdce-98b05a0a86c5" providerId="ADAL" clId="{2C2FCD33-AEFC-42E1-85A8-28C4A9988906}" dt="2019-01-10T14:48:11.236" v="122" actId="164"/>
          <ac:picMkLst>
            <pc:docMk/>
            <pc:sldMk cId="1669721746" sldId="365"/>
            <ac:picMk id="25" creationId="{8B1DBA78-83E2-4CC4-B211-DA2EE48B581F}"/>
          </ac:picMkLst>
        </pc:picChg>
        <pc:picChg chg="add mod">
          <ac:chgData name="Cath Scanlon" userId="217f4c6b-e607-4a48-bdce-98b05a0a86c5" providerId="ADAL" clId="{2C2FCD33-AEFC-42E1-85A8-28C4A9988906}" dt="2019-01-10T14:48:11.236" v="122" actId="164"/>
          <ac:picMkLst>
            <pc:docMk/>
            <pc:sldMk cId="1669721746" sldId="365"/>
            <ac:picMk id="26" creationId="{365A2F6B-CEC3-4FC9-A52B-61EDE9D0AEA7}"/>
          </ac:picMkLst>
        </pc:picChg>
        <pc:picChg chg="mod">
          <ac:chgData name="Cath Scanlon" userId="217f4c6b-e607-4a48-bdce-98b05a0a86c5" providerId="ADAL" clId="{2C2FCD33-AEFC-42E1-85A8-28C4A9988906}" dt="2019-01-10T14:49:20.668" v="144" actId="1035"/>
          <ac:picMkLst>
            <pc:docMk/>
            <pc:sldMk cId="1669721746" sldId="365"/>
            <ac:picMk id="29" creationId="{5B08C7E9-96FF-4C31-8203-5B492EBF0D7D}"/>
          </ac:picMkLst>
        </pc:picChg>
      </pc:sldChg>
      <pc:sldChg chg="modSp">
        <pc:chgData name="Cath Scanlon" userId="217f4c6b-e607-4a48-bdce-98b05a0a86c5" providerId="ADAL" clId="{2C2FCD33-AEFC-42E1-85A8-28C4A9988906}" dt="2019-01-10T14:44:28.365" v="70" actId="20577"/>
        <pc:sldMkLst>
          <pc:docMk/>
          <pc:sldMk cId="332354265" sldId="366"/>
        </pc:sldMkLst>
        <pc:spChg chg="mod">
          <ac:chgData name="Cath Scanlon" userId="217f4c6b-e607-4a48-bdce-98b05a0a86c5" providerId="ADAL" clId="{2C2FCD33-AEFC-42E1-85A8-28C4A9988906}" dt="2019-01-10T14:44:28.365" v="70" actId="20577"/>
          <ac:spMkLst>
            <pc:docMk/>
            <pc:sldMk cId="332354265" sldId="366"/>
            <ac:spMk id="19" creationId="{5252A847-DE45-4FA3-A1F8-EEBEB845FF8E}"/>
          </ac:spMkLst>
        </pc:spChg>
      </pc:sldChg>
      <pc:sldChg chg="addSp delSp modSp add">
        <pc:chgData name="Cath Scanlon" userId="217f4c6b-e607-4a48-bdce-98b05a0a86c5" providerId="ADAL" clId="{2C2FCD33-AEFC-42E1-85A8-28C4A9988906}" dt="2019-01-10T15:58:16.382" v="1250"/>
        <pc:sldMkLst>
          <pc:docMk/>
          <pc:sldMk cId="1694243128" sldId="368"/>
        </pc:sldMkLst>
        <pc:spChg chg="add del mod">
          <ac:chgData name="Cath Scanlon" userId="217f4c6b-e607-4a48-bdce-98b05a0a86c5" providerId="ADAL" clId="{2C2FCD33-AEFC-42E1-85A8-28C4A9988906}" dt="2019-01-10T15:03:11.159" v="328" actId="12788"/>
          <ac:spMkLst>
            <pc:docMk/>
            <pc:sldMk cId="1694243128" sldId="368"/>
            <ac:spMk id="19" creationId="{5252A847-DE45-4FA3-A1F8-EEBEB845FF8E}"/>
          </ac:spMkLst>
        </pc:spChg>
        <pc:spChg chg="add del">
          <ac:chgData name="Cath Scanlon" userId="217f4c6b-e607-4a48-bdce-98b05a0a86c5" providerId="ADAL" clId="{2C2FCD33-AEFC-42E1-85A8-28C4A9988906}" dt="2019-01-10T15:00:52.370" v="284"/>
          <ac:spMkLst>
            <pc:docMk/>
            <pc:sldMk cId="1694243128" sldId="368"/>
            <ac:spMk id="24" creationId="{74B85D5F-E4DA-4A3A-BDD3-35C82E46BF9A}"/>
          </ac:spMkLst>
        </pc:spChg>
        <pc:spChg chg="add del">
          <ac:chgData name="Cath Scanlon" userId="217f4c6b-e607-4a48-bdce-98b05a0a86c5" providerId="ADAL" clId="{2C2FCD33-AEFC-42E1-85A8-28C4A9988906}" dt="2019-01-10T15:00:52.370" v="284"/>
          <ac:spMkLst>
            <pc:docMk/>
            <pc:sldMk cId="1694243128" sldId="368"/>
            <ac:spMk id="25" creationId="{DF84DB87-19F3-4F2B-A845-72F20951016C}"/>
          </ac:spMkLst>
        </pc:spChg>
        <pc:spChg chg="add del">
          <ac:chgData name="Cath Scanlon" userId="217f4c6b-e607-4a48-bdce-98b05a0a86c5" providerId="ADAL" clId="{2C2FCD33-AEFC-42E1-85A8-28C4A9988906}" dt="2019-01-10T15:00:52.370" v="284"/>
          <ac:spMkLst>
            <pc:docMk/>
            <pc:sldMk cId="1694243128" sldId="368"/>
            <ac:spMk id="26" creationId="{A116FDC4-60FE-4A73-909E-7BAB38D58E1F}"/>
          </ac:spMkLst>
        </pc:spChg>
        <pc:spChg chg="add del">
          <ac:chgData name="Cath Scanlon" userId="217f4c6b-e607-4a48-bdce-98b05a0a86c5" providerId="ADAL" clId="{2C2FCD33-AEFC-42E1-85A8-28C4A9988906}" dt="2019-01-10T15:00:52.370" v="284"/>
          <ac:spMkLst>
            <pc:docMk/>
            <pc:sldMk cId="1694243128" sldId="368"/>
            <ac:spMk id="27" creationId="{1278A8E0-00E1-4C1A-8F51-C9579B285A4E}"/>
          </ac:spMkLst>
        </pc:spChg>
        <pc:spChg chg="add mod">
          <ac:chgData name="Cath Scanlon" userId="217f4c6b-e607-4a48-bdce-98b05a0a86c5" providerId="ADAL" clId="{2C2FCD33-AEFC-42E1-85A8-28C4A9988906}" dt="2019-01-10T15:02:27.772" v="313" actId="164"/>
          <ac:spMkLst>
            <pc:docMk/>
            <pc:sldMk cId="1694243128" sldId="368"/>
            <ac:spMk id="43" creationId="{EAB17493-5943-4F8E-9E1B-A8388473E165}"/>
          </ac:spMkLst>
        </pc:spChg>
        <pc:spChg chg="add mod">
          <ac:chgData name="Cath Scanlon" userId="217f4c6b-e607-4a48-bdce-98b05a0a86c5" providerId="ADAL" clId="{2C2FCD33-AEFC-42E1-85A8-28C4A9988906}" dt="2019-01-10T15:02:27.772" v="313" actId="164"/>
          <ac:spMkLst>
            <pc:docMk/>
            <pc:sldMk cId="1694243128" sldId="368"/>
            <ac:spMk id="44" creationId="{3DD99A4E-F6BB-47DA-BAA0-635716FB7766}"/>
          </ac:spMkLst>
        </pc:spChg>
        <pc:spChg chg="add mod">
          <ac:chgData name="Cath Scanlon" userId="217f4c6b-e607-4a48-bdce-98b05a0a86c5" providerId="ADAL" clId="{2C2FCD33-AEFC-42E1-85A8-28C4A9988906}" dt="2019-01-10T15:02:27.772" v="313" actId="164"/>
          <ac:spMkLst>
            <pc:docMk/>
            <pc:sldMk cId="1694243128" sldId="368"/>
            <ac:spMk id="45" creationId="{4E19BEB5-23C1-4510-94B4-DDC23BD9D4EA}"/>
          </ac:spMkLst>
        </pc:spChg>
        <pc:spChg chg="add mod">
          <ac:chgData name="Cath Scanlon" userId="217f4c6b-e607-4a48-bdce-98b05a0a86c5" providerId="ADAL" clId="{2C2FCD33-AEFC-42E1-85A8-28C4A9988906}" dt="2019-01-10T15:02:27.772" v="313" actId="164"/>
          <ac:spMkLst>
            <pc:docMk/>
            <pc:sldMk cId="1694243128" sldId="368"/>
            <ac:spMk id="46" creationId="{2EFE21A9-E1AE-42DC-A691-83E1CFE7BA67}"/>
          </ac:spMkLst>
        </pc:spChg>
        <pc:grpChg chg="add del mod">
          <ac:chgData name="Cath Scanlon" userId="217f4c6b-e607-4a48-bdce-98b05a0a86c5" providerId="ADAL" clId="{2C2FCD33-AEFC-42E1-85A8-28C4A9988906}" dt="2019-01-10T15:03:01.336" v="325" actId="478"/>
          <ac:grpSpMkLst>
            <pc:docMk/>
            <pc:sldMk cId="1694243128" sldId="368"/>
            <ac:grpSpMk id="2" creationId="{6B0AE7A7-A94D-4358-BBEF-F200E71554AF}"/>
          </ac:grpSpMkLst>
        </pc:grpChg>
        <pc:grpChg chg="add del">
          <ac:chgData name="Cath Scanlon" userId="217f4c6b-e607-4a48-bdce-98b05a0a86c5" providerId="ADAL" clId="{2C2FCD33-AEFC-42E1-85A8-28C4A9988906}" dt="2019-01-10T15:00:52.370" v="284"/>
          <ac:grpSpMkLst>
            <pc:docMk/>
            <pc:sldMk cId="1694243128" sldId="368"/>
            <ac:grpSpMk id="10" creationId="{043D9F1A-68B7-4D80-8B37-7DF0963DC0C3}"/>
          </ac:grpSpMkLst>
        </pc:grpChg>
        <pc:grpChg chg="add del">
          <ac:chgData name="Cath Scanlon" userId="217f4c6b-e607-4a48-bdce-98b05a0a86c5" providerId="ADAL" clId="{2C2FCD33-AEFC-42E1-85A8-28C4A9988906}" dt="2019-01-10T15:00:52.370" v="284"/>
          <ac:grpSpMkLst>
            <pc:docMk/>
            <pc:sldMk cId="1694243128" sldId="368"/>
            <ac:grpSpMk id="21" creationId="{FB37921C-5A39-48D6-8366-F6E48B74B4E6}"/>
          </ac:grpSpMkLst>
        </pc:grpChg>
        <pc:grpChg chg="add mod">
          <ac:chgData name="Cath Scanlon" userId="217f4c6b-e607-4a48-bdce-98b05a0a86c5" providerId="ADAL" clId="{2C2FCD33-AEFC-42E1-85A8-28C4A9988906}" dt="2019-01-10T15:05:37.027" v="388" actId="1038"/>
          <ac:grpSpMkLst>
            <pc:docMk/>
            <pc:sldMk cId="1694243128" sldId="368"/>
            <ac:grpSpMk id="31" creationId="{5D6BBA82-7EB0-449A-8F79-C20D7678D0E9}"/>
          </ac:grpSpMkLst>
        </pc:grpChg>
        <pc:grpChg chg="mod">
          <ac:chgData name="Cath Scanlon" userId="217f4c6b-e607-4a48-bdce-98b05a0a86c5" providerId="ADAL" clId="{2C2FCD33-AEFC-42E1-85A8-28C4A9988906}" dt="2019-01-10T15:05:31.733" v="365" actId="552"/>
          <ac:grpSpMkLst>
            <pc:docMk/>
            <pc:sldMk cId="1694243128" sldId="368"/>
            <ac:grpSpMk id="32" creationId="{9D6AC875-25F5-4D82-9A43-13C723D9A988}"/>
          </ac:grpSpMkLst>
        </pc:grpChg>
        <pc:grpChg chg="add mod">
          <ac:chgData name="Cath Scanlon" userId="217f4c6b-e607-4a48-bdce-98b05a0a86c5" providerId="ADAL" clId="{2C2FCD33-AEFC-42E1-85A8-28C4A9988906}" dt="2019-01-10T15:05:37.027" v="388" actId="1038"/>
          <ac:grpSpMkLst>
            <pc:docMk/>
            <pc:sldMk cId="1694243128" sldId="368"/>
            <ac:grpSpMk id="40" creationId="{B5181E68-1080-41EC-BE29-57F04A41FCA4}"/>
          </ac:grpSpMkLst>
        </pc:grpChg>
        <pc:graphicFrameChg chg="add del">
          <ac:chgData name="Cath Scanlon" userId="217f4c6b-e607-4a48-bdce-98b05a0a86c5" providerId="ADAL" clId="{2C2FCD33-AEFC-42E1-85A8-28C4A9988906}" dt="2019-01-10T15:00:52.370" v="284"/>
          <ac:graphicFrameMkLst>
            <pc:docMk/>
            <pc:sldMk cId="1694243128" sldId="368"/>
            <ac:graphicFrameMk id="6" creationId="{5C03EAE1-A678-4BFA-8992-B3B70E513ED7}"/>
          </ac:graphicFrameMkLst>
        </pc:graphicFrameChg>
        <pc:graphicFrameChg chg="add del">
          <ac:chgData name="Cath Scanlon" userId="217f4c6b-e607-4a48-bdce-98b05a0a86c5" providerId="ADAL" clId="{2C2FCD33-AEFC-42E1-85A8-28C4A9988906}" dt="2019-01-10T15:00:52.370" v="284"/>
          <ac:graphicFrameMkLst>
            <pc:docMk/>
            <pc:sldMk cId="1694243128" sldId="368"/>
            <ac:graphicFrameMk id="9" creationId="{55C0400B-F78B-471F-9ED4-8E08BA981EFB}"/>
          </ac:graphicFrameMkLst>
        </pc:graphicFrameChg>
        <pc:graphicFrameChg chg="add mod modGraphic">
          <ac:chgData name="Cath Scanlon" userId="217f4c6b-e607-4a48-bdce-98b05a0a86c5" providerId="ADAL" clId="{2C2FCD33-AEFC-42E1-85A8-28C4A9988906}" dt="2019-01-10T15:58:16.382" v="1250"/>
          <ac:graphicFrameMkLst>
            <pc:docMk/>
            <pc:sldMk cId="1694243128" sldId="368"/>
            <ac:graphicFrameMk id="29" creationId="{A8612A1B-FCC2-4972-BECC-88D0994B9D4E}"/>
          </ac:graphicFrameMkLst>
        </pc:graphicFrameChg>
        <pc:graphicFrameChg chg="add mod modGraphic">
          <ac:chgData name="Cath Scanlon" userId="217f4c6b-e607-4a48-bdce-98b05a0a86c5" providerId="ADAL" clId="{2C2FCD33-AEFC-42E1-85A8-28C4A9988906}" dt="2019-01-10T15:05:37.027" v="388" actId="1038"/>
          <ac:graphicFrameMkLst>
            <pc:docMk/>
            <pc:sldMk cId="1694243128" sldId="368"/>
            <ac:graphicFrameMk id="30" creationId="{2DA83D41-8D26-468B-9BDA-9FC26DE981AD}"/>
          </ac:graphicFrameMkLst>
        </pc:graphicFrameChg>
        <pc:graphicFrameChg chg="add mod modGraphic">
          <ac:chgData name="Cath Scanlon" userId="217f4c6b-e607-4a48-bdce-98b05a0a86c5" providerId="ADAL" clId="{2C2FCD33-AEFC-42E1-85A8-28C4A9988906}" dt="2019-01-10T15:05:42.889" v="389" actId="1076"/>
          <ac:graphicFrameMkLst>
            <pc:docMk/>
            <pc:sldMk cId="1694243128" sldId="368"/>
            <ac:graphicFrameMk id="48" creationId="{CADB9EE9-3D19-4242-ABF8-40B058EADBF9}"/>
          </ac:graphicFrameMkLst>
        </pc:graphicFrameChg>
        <pc:picChg chg="add del">
          <ac:chgData name="Cath Scanlon" userId="217f4c6b-e607-4a48-bdce-98b05a0a86c5" providerId="ADAL" clId="{2C2FCD33-AEFC-42E1-85A8-28C4A9988906}" dt="2019-01-10T15:00:52.370" v="284"/>
          <ac:picMkLst>
            <pc:docMk/>
            <pc:sldMk cId="1694243128" sldId="368"/>
            <ac:picMk id="28" creationId="{8A8975CB-BFAA-4177-8C87-2E71E0046635}"/>
          </ac:picMkLst>
        </pc:picChg>
        <pc:picChg chg="mod">
          <ac:chgData name="Cath Scanlon" userId="217f4c6b-e607-4a48-bdce-98b05a0a86c5" providerId="ADAL" clId="{2C2FCD33-AEFC-42E1-85A8-28C4A9988906}" dt="2019-01-10T15:05:56.431" v="392" actId="1037"/>
          <ac:picMkLst>
            <pc:docMk/>
            <pc:sldMk cId="1694243128" sldId="368"/>
            <ac:picMk id="42" creationId="{A836A565-0B94-4C64-85BB-B1454E8B8983}"/>
          </ac:picMkLst>
        </pc:picChg>
        <pc:picChg chg="add mod">
          <ac:chgData name="Cath Scanlon" userId="217f4c6b-e607-4a48-bdce-98b05a0a86c5" providerId="ADAL" clId="{2C2FCD33-AEFC-42E1-85A8-28C4A9988906}" dt="2019-01-10T15:05:37.027" v="388" actId="1038"/>
          <ac:picMkLst>
            <pc:docMk/>
            <pc:sldMk cId="1694243128" sldId="368"/>
            <ac:picMk id="47" creationId="{6EDBCC04-577E-4A9B-A170-04F57AD0EFFF}"/>
          </ac:picMkLst>
        </pc:picChg>
      </pc:sldChg>
      <pc:sldChg chg="addSp modSp add">
        <pc:chgData name="Cath Scanlon" userId="217f4c6b-e607-4a48-bdce-98b05a0a86c5" providerId="ADAL" clId="{2C2FCD33-AEFC-42E1-85A8-28C4A9988906}" dt="2019-01-10T15:58:31.401" v="1254" actId="12788"/>
        <pc:sldMkLst>
          <pc:docMk/>
          <pc:sldMk cId="3420866881" sldId="370"/>
        </pc:sldMkLst>
        <pc:spChg chg="mod">
          <ac:chgData name="Cath Scanlon" userId="217f4c6b-e607-4a48-bdce-98b05a0a86c5" providerId="ADAL" clId="{2C2FCD33-AEFC-42E1-85A8-28C4A9988906}" dt="2019-01-10T15:58:31.401" v="1254" actId="12788"/>
          <ac:spMkLst>
            <pc:docMk/>
            <pc:sldMk cId="3420866881" sldId="370"/>
            <ac:spMk id="19" creationId="{5252A847-DE45-4FA3-A1F8-EEBEB845FF8E}"/>
          </ac:spMkLst>
        </pc:spChg>
        <pc:graphicFrameChg chg="add mod modGraphic">
          <ac:chgData name="Cath Scanlon" userId="217f4c6b-e607-4a48-bdce-98b05a0a86c5" providerId="ADAL" clId="{2C2FCD33-AEFC-42E1-85A8-28C4A9988906}" dt="2019-01-10T15:58:31.401" v="1254" actId="12788"/>
          <ac:graphicFrameMkLst>
            <pc:docMk/>
            <pc:sldMk cId="3420866881" sldId="370"/>
            <ac:graphicFrameMk id="6" creationId="{0239EC6D-F246-4B19-AFE8-A6BF2A083AEC}"/>
          </ac:graphicFrameMkLst>
        </pc:graphicFrameChg>
        <pc:graphicFrameChg chg="add mod modGraphic">
          <ac:chgData name="Cath Scanlon" userId="217f4c6b-e607-4a48-bdce-98b05a0a86c5" providerId="ADAL" clId="{2C2FCD33-AEFC-42E1-85A8-28C4A9988906}" dt="2019-01-10T15:08:36.222" v="447" actId="14100"/>
          <ac:graphicFrameMkLst>
            <pc:docMk/>
            <pc:sldMk cId="3420866881" sldId="370"/>
            <ac:graphicFrameMk id="9" creationId="{5D0D6CD5-23E3-4C4F-BF5F-791EE990BA33}"/>
          </ac:graphicFrameMkLst>
        </pc:graphicFrameChg>
        <pc:graphicFrameChg chg="add mod modGraphic">
          <ac:chgData name="Cath Scanlon" userId="217f4c6b-e607-4a48-bdce-98b05a0a86c5" providerId="ADAL" clId="{2C2FCD33-AEFC-42E1-85A8-28C4A9988906}" dt="2019-01-10T15:08:49.960" v="481" actId="1036"/>
          <ac:graphicFrameMkLst>
            <pc:docMk/>
            <pc:sldMk cId="3420866881" sldId="370"/>
            <ac:graphicFrameMk id="10" creationId="{64FDAB3A-069D-431B-92A5-BC6D24B60796}"/>
          </ac:graphicFrameMkLst>
        </pc:graphicFrameChg>
      </pc:sldChg>
      <pc:sldChg chg="addSp modSp add">
        <pc:chgData name="Cath Scanlon" userId="217f4c6b-e607-4a48-bdce-98b05a0a86c5" providerId="ADAL" clId="{2C2FCD33-AEFC-42E1-85A8-28C4A9988906}" dt="2019-01-10T15:12:13.272" v="584" actId="14100"/>
        <pc:sldMkLst>
          <pc:docMk/>
          <pc:sldMk cId="746691968" sldId="373"/>
        </pc:sldMkLst>
        <pc:spChg chg="mod">
          <ac:chgData name="Cath Scanlon" userId="217f4c6b-e607-4a48-bdce-98b05a0a86c5" providerId="ADAL" clId="{2C2FCD33-AEFC-42E1-85A8-28C4A9988906}" dt="2019-01-10T15:12:06.516" v="568" actId="12788"/>
          <ac:spMkLst>
            <pc:docMk/>
            <pc:sldMk cId="746691968" sldId="373"/>
            <ac:spMk id="19" creationId="{5252A847-DE45-4FA3-A1F8-EEBEB845FF8E}"/>
          </ac:spMkLst>
        </pc:spChg>
        <pc:grpChg chg="add mod">
          <ac:chgData name="Cath Scanlon" userId="217f4c6b-e607-4a48-bdce-98b05a0a86c5" providerId="ADAL" clId="{2C2FCD33-AEFC-42E1-85A8-28C4A9988906}" dt="2019-01-10T15:12:13.272" v="584" actId="14100"/>
          <ac:grpSpMkLst>
            <pc:docMk/>
            <pc:sldMk cId="746691968" sldId="373"/>
            <ac:grpSpMk id="6" creationId="{E3F66FF5-2FCE-4D1A-9A57-E6C1E52C37DD}"/>
          </ac:grpSpMkLst>
        </pc:grpChg>
        <pc:grpChg chg="mod">
          <ac:chgData name="Cath Scanlon" userId="217f4c6b-e607-4a48-bdce-98b05a0a86c5" providerId="ADAL" clId="{2C2FCD33-AEFC-42E1-85A8-28C4A9988906}" dt="2019-01-10T15:12:06.516" v="568" actId="12788"/>
          <ac:grpSpMkLst>
            <pc:docMk/>
            <pc:sldMk cId="746691968" sldId="373"/>
            <ac:grpSpMk id="11" creationId="{B54AD9ED-2E42-414E-80B8-31B868DC75CF}"/>
          </ac:grpSpMkLst>
        </pc:grpChg>
      </pc:sldChg>
      <pc:sldChg chg="addSp modSp add">
        <pc:chgData name="Cath Scanlon" userId="217f4c6b-e607-4a48-bdce-98b05a0a86c5" providerId="ADAL" clId="{2C2FCD33-AEFC-42E1-85A8-28C4A9988906}" dt="2019-01-10T15:59:11.548" v="1272" actId="1037"/>
        <pc:sldMkLst>
          <pc:docMk/>
          <pc:sldMk cId="493629928" sldId="374"/>
        </pc:sldMkLst>
        <pc:spChg chg="mod">
          <ac:chgData name="Cath Scanlon" userId="217f4c6b-e607-4a48-bdce-98b05a0a86c5" providerId="ADAL" clId="{2C2FCD33-AEFC-42E1-85A8-28C4A9988906}" dt="2019-01-10T15:58:42.105" v="1257" actId="12788"/>
          <ac:spMkLst>
            <pc:docMk/>
            <pc:sldMk cId="493629928" sldId="374"/>
            <ac:spMk id="19" creationId="{5252A847-DE45-4FA3-A1F8-EEBEB845FF8E}"/>
          </ac:spMkLst>
        </pc:spChg>
        <pc:graphicFrameChg chg="mod modGraphic">
          <ac:chgData name="Cath Scanlon" userId="217f4c6b-e607-4a48-bdce-98b05a0a86c5" providerId="ADAL" clId="{2C2FCD33-AEFC-42E1-85A8-28C4A9988906}" dt="2019-01-10T15:58:42.105" v="1257" actId="12788"/>
          <ac:graphicFrameMkLst>
            <pc:docMk/>
            <pc:sldMk cId="493629928" sldId="374"/>
            <ac:graphicFrameMk id="6" creationId="{0239EC6D-F246-4B19-AFE8-A6BF2A083AEC}"/>
          </ac:graphicFrameMkLst>
        </pc:graphicFrameChg>
        <pc:graphicFrameChg chg="mod">
          <ac:chgData name="Cath Scanlon" userId="217f4c6b-e607-4a48-bdce-98b05a0a86c5" providerId="ADAL" clId="{2C2FCD33-AEFC-42E1-85A8-28C4A9988906}" dt="2019-01-10T15:10:57.444" v="522" actId="572"/>
          <ac:graphicFrameMkLst>
            <pc:docMk/>
            <pc:sldMk cId="493629928" sldId="374"/>
            <ac:graphicFrameMk id="9" creationId="{5D0D6CD5-23E3-4C4F-BF5F-791EE990BA33}"/>
          </ac:graphicFrameMkLst>
        </pc:graphicFrameChg>
        <pc:graphicFrameChg chg="add mod modGraphic">
          <ac:chgData name="Cath Scanlon" userId="217f4c6b-e607-4a48-bdce-98b05a0a86c5" providerId="ADAL" clId="{2C2FCD33-AEFC-42E1-85A8-28C4A9988906}" dt="2019-01-10T15:59:03.125" v="1271" actId="1038"/>
          <ac:graphicFrameMkLst>
            <pc:docMk/>
            <pc:sldMk cId="493629928" sldId="374"/>
            <ac:graphicFrameMk id="11" creationId="{77D912D5-272D-4B79-B057-C135CC8C311F}"/>
          </ac:graphicFrameMkLst>
        </pc:graphicFrameChg>
        <pc:graphicFrameChg chg="add mod modGraphic">
          <ac:chgData name="Cath Scanlon" userId="217f4c6b-e607-4a48-bdce-98b05a0a86c5" providerId="ADAL" clId="{2C2FCD33-AEFC-42E1-85A8-28C4A9988906}" dt="2019-01-10T15:59:03.125" v="1271" actId="1038"/>
          <ac:graphicFrameMkLst>
            <pc:docMk/>
            <pc:sldMk cId="493629928" sldId="374"/>
            <ac:graphicFrameMk id="12" creationId="{02534359-47D2-4326-AE1C-E1BCFCAA0530}"/>
          </ac:graphicFrameMkLst>
        </pc:graphicFrameChg>
        <pc:graphicFrameChg chg="add mod modGraphic">
          <ac:chgData name="Cath Scanlon" userId="217f4c6b-e607-4a48-bdce-98b05a0a86c5" providerId="ADAL" clId="{2C2FCD33-AEFC-42E1-85A8-28C4A9988906}" dt="2019-01-10T15:59:03.125" v="1271" actId="1038"/>
          <ac:graphicFrameMkLst>
            <pc:docMk/>
            <pc:sldMk cId="493629928" sldId="374"/>
            <ac:graphicFrameMk id="13" creationId="{805E9291-FB69-4F54-BFF0-F3DACEE43F33}"/>
          </ac:graphicFrameMkLst>
        </pc:graphicFrameChg>
        <pc:graphicFrameChg chg="add mod modGraphic">
          <ac:chgData name="Cath Scanlon" userId="217f4c6b-e607-4a48-bdce-98b05a0a86c5" providerId="ADAL" clId="{2C2FCD33-AEFC-42E1-85A8-28C4A9988906}" dt="2019-01-10T15:59:11.548" v="1272" actId="1037"/>
          <ac:graphicFrameMkLst>
            <pc:docMk/>
            <pc:sldMk cId="493629928" sldId="374"/>
            <ac:graphicFrameMk id="14" creationId="{56D579D4-101A-407E-A47B-79FE124046B2}"/>
          </ac:graphicFrameMkLst>
        </pc:graphicFrameChg>
      </pc:sldChg>
      <pc:sldChg chg="addSp modSp add">
        <pc:chgData name="Cath Scanlon" userId="217f4c6b-e607-4a48-bdce-98b05a0a86c5" providerId="ADAL" clId="{2C2FCD33-AEFC-42E1-85A8-28C4A9988906}" dt="2019-01-10T15:59:23.987" v="1276"/>
        <pc:sldMkLst>
          <pc:docMk/>
          <pc:sldMk cId="1204933134" sldId="376"/>
        </pc:sldMkLst>
        <pc:spChg chg="mod">
          <ac:chgData name="Cath Scanlon" userId="217f4c6b-e607-4a48-bdce-98b05a0a86c5" providerId="ADAL" clId="{2C2FCD33-AEFC-42E1-85A8-28C4A9988906}" dt="2019-01-10T15:13:20.037" v="634" actId="6549"/>
          <ac:spMkLst>
            <pc:docMk/>
            <pc:sldMk cId="1204933134" sldId="376"/>
            <ac:spMk id="19" creationId="{5252A847-DE45-4FA3-A1F8-EEBEB845FF8E}"/>
          </ac:spMkLst>
        </pc:spChg>
        <pc:graphicFrameChg chg="add mod modGraphic">
          <ac:chgData name="Cath Scanlon" userId="217f4c6b-e607-4a48-bdce-98b05a0a86c5" providerId="ADAL" clId="{2C2FCD33-AEFC-42E1-85A8-28C4A9988906}" dt="2019-01-10T15:59:21.660" v="1274"/>
          <ac:graphicFrameMkLst>
            <pc:docMk/>
            <pc:sldMk cId="1204933134" sldId="376"/>
            <ac:graphicFrameMk id="21" creationId="{7C7BF46B-9592-4AE8-83EC-29E4C2012AA8}"/>
          </ac:graphicFrameMkLst>
        </pc:graphicFrameChg>
        <pc:graphicFrameChg chg="add mod modGraphic">
          <ac:chgData name="Cath Scanlon" userId="217f4c6b-e607-4a48-bdce-98b05a0a86c5" providerId="ADAL" clId="{2C2FCD33-AEFC-42E1-85A8-28C4A9988906}" dt="2019-01-10T15:59:23.987" v="1276"/>
          <ac:graphicFrameMkLst>
            <pc:docMk/>
            <pc:sldMk cId="1204933134" sldId="376"/>
            <ac:graphicFrameMk id="22" creationId="{F2F7A37D-67D5-479C-8DCC-B2AD9C318FA8}"/>
          </ac:graphicFrameMkLst>
        </pc:graphicFrameChg>
      </pc:sldChg>
      <pc:sldChg chg="addSp modSp add">
        <pc:chgData name="Cath Scanlon" userId="217f4c6b-e607-4a48-bdce-98b05a0a86c5" providerId="ADAL" clId="{2C2FCD33-AEFC-42E1-85A8-28C4A9988906}" dt="2019-01-10T16:01:52.836" v="1344" actId="1038"/>
        <pc:sldMkLst>
          <pc:docMk/>
          <pc:sldMk cId="172286206" sldId="378"/>
        </pc:sldMkLst>
        <pc:spChg chg="mod">
          <ac:chgData name="Cath Scanlon" userId="217f4c6b-e607-4a48-bdce-98b05a0a86c5" providerId="ADAL" clId="{2C2FCD33-AEFC-42E1-85A8-28C4A9988906}" dt="2019-01-10T15:32:15.672" v="1044" actId="12788"/>
          <ac:spMkLst>
            <pc:docMk/>
            <pc:sldMk cId="172286206" sldId="378"/>
            <ac:spMk id="19" creationId="{5252A847-DE45-4FA3-A1F8-EEBEB845FF8E}"/>
          </ac:spMkLst>
        </pc:spChg>
        <pc:graphicFrameChg chg="add mod modGraphic">
          <ac:chgData name="Cath Scanlon" userId="217f4c6b-e607-4a48-bdce-98b05a0a86c5" providerId="ADAL" clId="{2C2FCD33-AEFC-42E1-85A8-28C4A9988906}" dt="2019-01-10T15:32:25.281" v="1057" actId="14100"/>
          <ac:graphicFrameMkLst>
            <pc:docMk/>
            <pc:sldMk cId="172286206" sldId="378"/>
            <ac:graphicFrameMk id="6" creationId="{506DDCC4-EBF4-4074-9D38-EBBAAB904F65}"/>
          </ac:graphicFrameMkLst>
        </pc:graphicFrameChg>
        <pc:graphicFrameChg chg="add mod modGraphic">
          <ac:chgData name="Cath Scanlon" userId="217f4c6b-e607-4a48-bdce-98b05a0a86c5" providerId="ADAL" clId="{2C2FCD33-AEFC-42E1-85A8-28C4A9988906}" dt="2019-01-10T15:32:37.886" v="1067" actId="255"/>
          <ac:graphicFrameMkLst>
            <pc:docMk/>
            <pc:sldMk cId="172286206" sldId="378"/>
            <ac:graphicFrameMk id="9" creationId="{2E14C790-6CEC-4375-AC0A-346FAF85F75E}"/>
          </ac:graphicFrameMkLst>
        </pc:graphicFrameChg>
        <pc:graphicFrameChg chg="add mod modGraphic">
          <ac:chgData name="Cath Scanlon" userId="217f4c6b-e607-4a48-bdce-98b05a0a86c5" providerId="ADAL" clId="{2C2FCD33-AEFC-42E1-85A8-28C4A9988906}" dt="2019-01-10T16:01:52.836" v="1344" actId="1038"/>
          <ac:graphicFrameMkLst>
            <pc:docMk/>
            <pc:sldMk cId="172286206" sldId="378"/>
            <ac:graphicFrameMk id="10" creationId="{2BC5466F-002F-41B7-82A9-7CF2542EAD6A}"/>
          </ac:graphicFrameMkLst>
        </pc:graphicFrameChg>
      </pc:sldChg>
      <pc:sldChg chg="delSp modSp add">
        <pc:chgData name="Cath Scanlon" userId="217f4c6b-e607-4a48-bdce-98b05a0a86c5" providerId="ADAL" clId="{2C2FCD33-AEFC-42E1-85A8-28C4A9988906}" dt="2019-01-10T16:00:12.840" v="1296"/>
        <pc:sldMkLst>
          <pc:docMk/>
          <pc:sldMk cId="1218620707" sldId="379"/>
        </pc:sldMkLst>
        <pc:graphicFrameChg chg="mod">
          <ac:chgData name="Cath Scanlon" userId="217f4c6b-e607-4a48-bdce-98b05a0a86c5" providerId="ADAL" clId="{2C2FCD33-AEFC-42E1-85A8-28C4A9988906}" dt="2019-01-10T16:00:12.840" v="1296"/>
          <ac:graphicFrameMkLst>
            <pc:docMk/>
            <pc:sldMk cId="1218620707" sldId="379"/>
            <ac:graphicFrameMk id="16" creationId="{53F46E26-9A6A-4024-9A99-E3FC82E0AF55}"/>
          </ac:graphicFrameMkLst>
        </pc:graphicFrameChg>
        <pc:graphicFrameChg chg="mod">
          <ac:chgData name="Cath Scanlon" userId="217f4c6b-e607-4a48-bdce-98b05a0a86c5" providerId="ADAL" clId="{2C2FCD33-AEFC-42E1-85A8-28C4A9988906}" dt="2019-01-10T16:00:10.183" v="1295" actId="1037"/>
          <ac:graphicFrameMkLst>
            <pc:docMk/>
            <pc:sldMk cId="1218620707" sldId="379"/>
            <ac:graphicFrameMk id="20" creationId="{DE150120-F9FA-404D-BA2B-56CEC5E2ADA6}"/>
          </ac:graphicFrameMkLst>
        </pc:graphicFrameChg>
        <pc:graphicFrameChg chg="del">
          <ac:chgData name="Cath Scanlon" userId="217f4c6b-e607-4a48-bdce-98b05a0a86c5" providerId="ADAL" clId="{2C2FCD33-AEFC-42E1-85A8-28C4A9988906}" dt="2019-01-10T15:25:09.729" v="880" actId="478"/>
          <ac:graphicFrameMkLst>
            <pc:docMk/>
            <pc:sldMk cId="1218620707" sldId="379"/>
            <ac:graphicFrameMk id="27" creationId="{69603DF5-DCF8-4931-B186-0BF63577912B}"/>
          </ac:graphicFrameMkLst>
        </pc:graphicFrameChg>
      </pc:sldChg>
    </pc:docChg>
  </pc:docChgLst>
  <pc:docChgLst>
    <pc:chgData name="Ashleigh Sobol" userId="8430f2a2-602f-4dde-a79b-412efd9dd8bf" providerId="ADAL" clId="{4E762FB4-02C7-4155-A12A-4ED79F828FBE}"/>
    <pc:docChg chg="addSld delSld modSld sldOrd">
      <pc:chgData name="Ashleigh Sobol" userId="8430f2a2-602f-4dde-a79b-412efd9dd8bf" providerId="ADAL" clId="{4E762FB4-02C7-4155-A12A-4ED79F828FBE}" dt="2018-11-23T11:07:08.687" v="35" actId="207"/>
      <pc:docMkLst>
        <pc:docMk/>
      </pc:docMkLst>
      <pc:sldChg chg="modSp add del ord">
        <pc:chgData name="Ashleigh Sobol" userId="8430f2a2-602f-4dde-a79b-412efd9dd8bf" providerId="ADAL" clId="{4E762FB4-02C7-4155-A12A-4ED79F828FBE}" dt="2018-11-23T10:59:56.704" v="4"/>
        <pc:sldMkLst>
          <pc:docMk/>
          <pc:sldMk cId="2637481266" sldId="256"/>
        </pc:sldMkLst>
        <pc:spChg chg="mod">
          <ac:chgData name="Ashleigh Sobol" userId="8430f2a2-602f-4dde-a79b-412efd9dd8bf" providerId="ADAL" clId="{4E762FB4-02C7-4155-A12A-4ED79F828FBE}" dt="2018-11-23T10:59:56.704" v="4"/>
          <ac:spMkLst>
            <pc:docMk/>
            <pc:sldMk cId="2637481266" sldId="256"/>
            <ac:spMk id="7" creationId="{277FDC6C-B99A-4ED8-B341-A52126824B67}"/>
          </ac:spMkLst>
        </pc:spChg>
      </pc:sldChg>
      <pc:sldChg chg="modSp">
        <pc:chgData name="Ashleigh Sobol" userId="8430f2a2-602f-4dde-a79b-412efd9dd8bf" providerId="ADAL" clId="{4E762FB4-02C7-4155-A12A-4ED79F828FBE}" dt="2018-11-23T11:06:53.861" v="29" actId="115"/>
        <pc:sldMkLst>
          <pc:docMk/>
          <pc:sldMk cId="636014570" sldId="314"/>
        </pc:sldMkLst>
        <pc:spChg chg="mod">
          <ac:chgData name="Ashleigh Sobol" userId="8430f2a2-602f-4dde-a79b-412efd9dd8bf" providerId="ADAL" clId="{4E762FB4-02C7-4155-A12A-4ED79F828FBE}" dt="2018-11-23T10:59:56.704" v="4"/>
          <ac:spMkLst>
            <pc:docMk/>
            <pc:sldMk cId="636014570" sldId="314"/>
            <ac:spMk id="7" creationId="{84B107DC-B90C-4A45-B422-BA8DE29C2552}"/>
          </ac:spMkLst>
        </pc:spChg>
        <pc:spChg chg="mod">
          <ac:chgData name="Ashleigh Sobol" userId="8430f2a2-602f-4dde-a79b-412efd9dd8bf" providerId="ADAL" clId="{4E762FB4-02C7-4155-A12A-4ED79F828FBE}" dt="2018-11-23T11:06:53.861" v="29" actId="115"/>
          <ac:spMkLst>
            <pc:docMk/>
            <pc:sldMk cId="636014570" sldId="314"/>
            <ac:spMk id="19" creationId="{5252A847-DE45-4FA3-A1F8-EEBEB845FF8E}"/>
          </ac:spMkLst>
        </pc:spChg>
      </pc:sldChg>
      <pc:sldChg chg="modSp">
        <pc:chgData name="Ashleigh Sobol" userId="8430f2a2-602f-4dde-a79b-412efd9dd8bf" providerId="ADAL" clId="{4E762FB4-02C7-4155-A12A-4ED79F828FBE}" dt="2018-11-23T11:05:57.095" v="7" actId="115"/>
        <pc:sldMkLst>
          <pc:docMk/>
          <pc:sldMk cId="36917022" sldId="360"/>
        </pc:sldMkLst>
        <pc:spChg chg="mod">
          <ac:chgData name="Ashleigh Sobol" userId="8430f2a2-602f-4dde-a79b-412efd9dd8bf" providerId="ADAL" clId="{4E762FB4-02C7-4155-A12A-4ED79F828FBE}" dt="2018-11-23T10:59:56.704" v="4"/>
          <ac:spMkLst>
            <pc:docMk/>
            <pc:sldMk cId="36917022" sldId="360"/>
            <ac:spMk id="7" creationId="{B632E459-9B27-4467-B89C-78410207B713}"/>
          </ac:spMkLst>
        </pc:spChg>
        <pc:spChg chg="mod">
          <ac:chgData name="Ashleigh Sobol" userId="8430f2a2-602f-4dde-a79b-412efd9dd8bf" providerId="ADAL" clId="{4E762FB4-02C7-4155-A12A-4ED79F828FBE}" dt="2018-11-23T11:05:57.095" v="7" actId="115"/>
          <ac:spMkLst>
            <pc:docMk/>
            <pc:sldMk cId="36917022" sldId="360"/>
            <ac:spMk id="19" creationId="{5252A847-DE45-4FA3-A1F8-EEBEB845FF8E}"/>
          </ac:spMkLst>
        </pc:spChg>
      </pc:sldChg>
      <pc:sldChg chg="modSp">
        <pc:chgData name="Ashleigh Sobol" userId="8430f2a2-602f-4dde-a79b-412efd9dd8bf" providerId="ADAL" clId="{4E762FB4-02C7-4155-A12A-4ED79F828FBE}" dt="2018-11-23T11:07:08.687" v="35" actId="207"/>
        <pc:sldMkLst>
          <pc:docMk/>
          <pc:sldMk cId="1669721746" sldId="365"/>
        </pc:sldMkLst>
        <pc:spChg chg="mod">
          <ac:chgData name="Ashleigh Sobol" userId="8430f2a2-602f-4dde-a79b-412efd9dd8bf" providerId="ADAL" clId="{4E762FB4-02C7-4155-A12A-4ED79F828FBE}" dt="2018-11-23T10:59:56.704" v="4"/>
          <ac:spMkLst>
            <pc:docMk/>
            <pc:sldMk cId="1669721746" sldId="365"/>
            <ac:spMk id="7" creationId="{9C98043F-F327-469C-AFFD-8AE7F5773C62}"/>
          </ac:spMkLst>
        </pc:spChg>
        <pc:spChg chg="mod">
          <ac:chgData name="Ashleigh Sobol" userId="8430f2a2-602f-4dde-a79b-412efd9dd8bf" providerId="ADAL" clId="{4E762FB4-02C7-4155-A12A-4ED79F828FBE}" dt="2018-11-23T11:07:08.687" v="35" actId="207"/>
          <ac:spMkLst>
            <pc:docMk/>
            <pc:sldMk cId="1669721746" sldId="365"/>
            <ac:spMk id="19" creationId="{5252A847-DE45-4FA3-A1F8-EEBEB845FF8E}"/>
          </ac:spMkLst>
        </pc:spChg>
      </pc:sldChg>
      <pc:sldChg chg="modSp add ord">
        <pc:chgData name="Ashleigh Sobol" userId="8430f2a2-602f-4dde-a79b-412efd9dd8bf" providerId="ADAL" clId="{4E762FB4-02C7-4155-A12A-4ED79F828FBE}" dt="2018-11-23T10:59:56.704" v="4"/>
        <pc:sldMkLst>
          <pc:docMk/>
          <pc:sldMk cId="332354265" sldId="366"/>
        </pc:sldMkLst>
        <pc:spChg chg="mod">
          <ac:chgData name="Ashleigh Sobol" userId="8430f2a2-602f-4dde-a79b-412efd9dd8bf" providerId="ADAL" clId="{4E762FB4-02C7-4155-A12A-4ED79F828FBE}" dt="2018-11-23T10:59:56.704" v="4"/>
          <ac:spMkLst>
            <pc:docMk/>
            <pc:sldMk cId="332354265" sldId="366"/>
            <ac:spMk id="7" creationId="{9C98043F-F327-469C-AFFD-8AE7F5773C62}"/>
          </ac:spMkLst>
        </pc:spChg>
      </pc:sldChg>
    </pc:docChg>
  </pc:docChgLst>
  <pc:docChgLst>
    <pc:chgData name="Helen Woodhead" userId="ad3a4230-80d7-443d-8a9e-007713cf765f" providerId="ADAL" clId="{E98AA1C6-0EA6-49A9-B101-61F4B4EF147A}"/>
    <pc:docChg chg="modSld">
      <pc:chgData name="Helen Woodhead" userId="ad3a4230-80d7-443d-8a9e-007713cf765f" providerId="ADAL" clId="{E98AA1C6-0EA6-49A9-B101-61F4B4EF147A}" dt="2020-01-29T07:58:00.655" v="0" actId="403"/>
      <pc:docMkLst>
        <pc:docMk/>
      </pc:docMkLst>
      <pc:sldChg chg="modSp">
        <pc:chgData name="Helen Woodhead" userId="ad3a4230-80d7-443d-8a9e-007713cf765f" providerId="ADAL" clId="{E98AA1C6-0EA6-49A9-B101-61F4B4EF147A}" dt="2020-01-29T07:58:00.655" v="0" actId="403"/>
        <pc:sldMkLst>
          <pc:docMk/>
          <pc:sldMk cId="2637481266" sldId="256"/>
        </pc:sldMkLst>
        <pc:spChg chg="mod">
          <ac:chgData name="Helen Woodhead" userId="ad3a4230-80d7-443d-8a9e-007713cf765f" providerId="ADAL" clId="{E98AA1C6-0EA6-49A9-B101-61F4B4EF147A}" dt="2020-01-29T07:58:00.655" v="0" actId="403"/>
          <ac:spMkLst>
            <pc:docMk/>
            <pc:sldMk cId="2637481266" sldId="256"/>
            <ac:spMk id="19" creationId="{5252A847-DE45-4FA3-A1F8-EEBEB845FF8E}"/>
          </ac:spMkLst>
        </pc:spChg>
      </pc:sldChg>
    </pc:docChg>
  </pc:docChgLst>
  <pc:docChgLst>
    <pc:chgData name="Josh Cooper" userId="daecdff2-2c86-45d5-9dc5-33d360948956" providerId="ADAL" clId="{B394380F-6E17-4921-BD05-34F158EAC1A2}"/>
    <pc:docChg chg="undo custSel modSld">
      <pc:chgData name="Josh Cooper" userId="daecdff2-2c86-45d5-9dc5-33d360948956" providerId="ADAL" clId="{B394380F-6E17-4921-BD05-34F158EAC1A2}" dt="2020-01-29T09:14:44.178" v="157" actId="572"/>
      <pc:docMkLst>
        <pc:docMk/>
      </pc:docMkLst>
      <pc:sldChg chg="modSp">
        <pc:chgData name="Josh Cooper" userId="daecdff2-2c86-45d5-9dc5-33d360948956" providerId="ADAL" clId="{B394380F-6E17-4921-BD05-34F158EAC1A2}" dt="2020-01-28T07:57:52.375" v="29" actId="120"/>
        <pc:sldMkLst>
          <pc:docMk/>
          <pc:sldMk cId="636014570" sldId="314"/>
        </pc:sldMkLst>
        <pc:spChg chg="mod">
          <ac:chgData name="Josh Cooper" userId="daecdff2-2c86-45d5-9dc5-33d360948956" providerId="ADAL" clId="{B394380F-6E17-4921-BD05-34F158EAC1A2}" dt="2020-01-28T07:57:52.375" v="29" actId="120"/>
          <ac:spMkLst>
            <pc:docMk/>
            <pc:sldMk cId="636014570" sldId="314"/>
            <ac:spMk id="19" creationId="{5252A847-DE45-4FA3-A1F8-EEBEB845FF8E}"/>
          </ac:spMkLst>
        </pc:spChg>
      </pc:sldChg>
      <pc:sldChg chg="addSp delSp modSp">
        <pc:chgData name="Josh Cooper" userId="daecdff2-2c86-45d5-9dc5-33d360948956" providerId="ADAL" clId="{B394380F-6E17-4921-BD05-34F158EAC1A2}" dt="2020-01-28T08:00:32.321" v="54"/>
        <pc:sldMkLst>
          <pc:docMk/>
          <pc:sldMk cId="36917022" sldId="360"/>
        </pc:sldMkLst>
        <pc:picChg chg="del">
          <ac:chgData name="Josh Cooper" userId="daecdff2-2c86-45d5-9dc5-33d360948956" providerId="ADAL" clId="{B394380F-6E17-4921-BD05-34F158EAC1A2}" dt="2020-01-27T19:23:21.162" v="1" actId="478"/>
          <ac:picMkLst>
            <pc:docMk/>
            <pc:sldMk cId="36917022" sldId="360"/>
            <ac:picMk id="3" creationId="{9D0A6C33-E21B-4FF0-896D-C83FC9695306}"/>
          </ac:picMkLst>
        </pc:picChg>
        <pc:picChg chg="add del mod">
          <ac:chgData name="Josh Cooper" userId="daecdff2-2c86-45d5-9dc5-33d360948956" providerId="ADAL" clId="{B394380F-6E17-4921-BD05-34F158EAC1A2}" dt="2020-01-28T08:00:32.321" v="54"/>
          <ac:picMkLst>
            <pc:docMk/>
            <pc:sldMk cId="36917022" sldId="360"/>
            <ac:picMk id="4" creationId="{555A6764-3519-4596-BDCA-DD0C5070B610}"/>
          </ac:picMkLst>
        </pc:picChg>
        <pc:picChg chg="del">
          <ac:chgData name="Josh Cooper" userId="daecdff2-2c86-45d5-9dc5-33d360948956" providerId="ADAL" clId="{B394380F-6E17-4921-BD05-34F158EAC1A2}" dt="2020-01-27T19:23:18.067" v="0" actId="478"/>
          <ac:picMkLst>
            <pc:docMk/>
            <pc:sldMk cId="36917022" sldId="360"/>
            <ac:picMk id="5" creationId="{40E6832E-36E3-4A77-9BBB-C4CEF9F9B452}"/>
          </ac:picMkLst>
        </pc:picChg>
      </pc:sldChg>
      <pc:sldChg chg="addSp delSp modSp">
        <pc:chgData name="Josh Cooper" userId="daecdff2-2c86-45d5-9dc5-33d360948956" providerId="ADAL" clId="{B394380F-6E17-4921-BD05-34F158EAC1A2}" dt="2020-01-28T08:02:31.009" v="112" actId="1076"/>
        <pc:sldMkLst>
          <pc:docMk/>
          <pc:sldMk cId="1669721746" sldId="365"/>
        </pc:sldMkLst>
        <pc:grpChg chg="del">
          <ac:chgData name="Josh Cooper" userId="daecdff2-2c86-45d5-9dc5-33d360948956" providerId="ADAL" clId="{B394380F-6E17-4921-BD05-34F158EAC1A2}" dt="2020-01-28T08:01:46.978" v="103" actId="478"/>
          <ac:grpSpMkLst>
            <pc:docMk/>
            <pc:sldMk cId="1669721746" sldId="365"/>
            <ac:grpSpMk id="2" creationId="{7127010A-5B94-4899-A459-073C487DA34B}"/>
          </ac:grpSpMkLst>
        </pc:grpChg>
        <pc:grpChg chg="mod">
          <ac:chgData name="Josh Cooper" userId="daecdff2-2c86-45d5-9dc5-33d360948956" providerId="ADAL" clId="{B394380F-6E17-4921-BD05-34F158EAC1A2}" dt="2020-01-28T08:02:31.009" v="112" actId="1076"/>
          <ac:grpSpMkLst>
            <pc:docMk/>
            <pc:sldMk cId="1669721746" sldId="365"/>
            <ac:grpSpMk id="5" creationId="{E87FDEE8-3F3E-473D-88D7-6D13D589403A}"/>
          </ac:grpSpMkLst>
        </pc:grpChg>
        <pc:grpChg chg="add">
          <ac:chgData name="Josh Cooper" userId="daecdff2-2c86-45d5-9dc5-33d360948956" providerId="ADAL" clId="{B394380F-6E17-4921-BD05-34F158EAC1A2}" dt="2020-01-28T08:02:05.718" v="107"/>
          <ac:grpSpMkLst>
            <pc:docMk/>
            <pc:sldMk cId="1669721746" sldId="365"/>
            <ac:grpSpMk id="27" creationId="{21E4E308-622E-4277-BD7B-693C594C553C}"/>
          </ac:grpSpMkLst>
        </pc:grpChg>
        <pc:picChg chg="mod">
          <ac:chgData name="Josh Cooper" userId="daecdff2-2c86-45d5-9dc5-33d360948956" providerId="ADAL" clId="{B394380F-6E17-4921-BD05-34F158EAC1A2}" dt="2020-01-28T08:02:26.601" v="111" actId="1076"/>
          <ac:picMkLst>
            <pc:docMk/>
            <pc:sldMk cId="1669721746" sldId="365"/>
            <ac:picMk id="28" creationId="{9D7C03BA-C8E1-4F02-A37E-FCC025AEFEBC}"/>
          </ac:picMkLst>
        </pc:picChg>
        <pc:picChg chg="mod">
          <ac:chgData name="Josh Cooper" userId="daecdff2-2c86-45d5-9dc5-33d360948956" providerId="ADAL" clId="{B394380F-6E17-4921-BD05-34F158EAC1A2}" dt="2020-01-28T08:02:26.601" v="111" actId="1076"/>
          <ac:picMkLst>
            <pc:docMk/>
            <pc:sldMk cId="1669721746" sldId="365"/>
            <ac:picMk id="29" creationId="{5B08C7E9-96FF-4C31-8203-5B492EBF0D7D}"/>
          </ac:picMkLst>
        </pc:picChg>
      </pc:sldChg>
      <pc:sldChg chg="delSp modSp">
        <pc:chgData name="Josh Cooper" userId="daecdff2-2c86-45d5-9dc5-33d360948956" providerId="ADAL" clId="{B394380F-6E17-4921-BD05-34F158EAC1A2}" dt="2020-01-27T19:24:49.803" v="2" actId="165"/>
        <pc:sldMkLst>
          <pc:docMk/>
          <pc:sldMk cId="1694243128" sldId="368"/>
        </pc:sldMkLst>
        <pc:grpChg chg="del">
          <ac:chgData name="Josh Cooper" userId="daecdff2-2c86-45d5-9dc5-33d360948956" providerId="ADAL" clId="{B394380F-6E17-4921-BD05-34F158EAC1A2}" dt="2020-01-27T19:24:49.803" v="2" actId="165"/>
          <ac:grpSpMkLst>
            <pc:docMk/>
            <pc:sldMk cId="1694243128" sldId="368"/>
            <ac:grpSpMk id="40" creationId="{B5181E68-1080-41EC-BE29-57F04A41FCA4}"/>
          </ac:grpSpMkLst>
        </pc:grpChg>
        <pc:picChg chg="mod topLvl">
          <ac:chgData name="Josh Cooper" userId="daecdff2-2c86-45d5-9dc5-33d360948956" providerId="ADAL" clId="{B394380F-6E17-4921-BD05-34F158EAC1A2}" dt="2020-01-27T19:24:49.803" v="2" actId="165"/>
          <ac:picMkLst>
            <pc:docMk/>
            <pc:sldMk cId="1694243128" sldId="368"/>
            <ac:picMk id="41" creationId="{6E1B62EC-B89F-4CF9-8B8F-3190937079BF}"/>
          </ac:picMkLst>
        </pc:picChg>
        <pc:picChg chg="mod topLvl">
          <ac:chgData name="Josh Cooper" userId="daecdff2-2c86-45d5-9dc5-33d360948956" providerId="ADAL" clId="{B394380F-6E17-4921-BD05-34F158EAC1A2}" dt="2020-01-27T19:24:49.803" v="2" actId="165"/>
          <ac:picMkLst>
            <pc:docMk/>
            <pc:sldMk cId="1694243128" sldId="368"/>
            <ac:picMk id="42" creationId="{A836A565-0B94-4C64-85BB-B1454E8B8983}"/>
          </ac:picMkLst>
        </pc:picChg>
      </pc:sldChg>
      <pc:sldChg chg="modSp">
        <pc:chgData name="Josh Cooper" userId="daecdff2-2c86-45d5-9dc5-33d360948956" providerId="ADAL" clId="{B394380F-6E17-4921-BD05-34F158EAC1A2}" dt="2020-01-28T07:51:54.249" v="4" actId="1036"/>
        <pc:sldMkLst>
          <pc:docMk/>
          <pc:sldMk cId="3420866881" sldId="370"/>
        </pc:sldMkLst>
        <pc:graphicFrameChg chg="mod">
          <ac:chgData name="Josh Cooper" userId="daecdff2-2c86-45d5-9dc5-33d360948956" providerId="ADAL" clId="{B394380F-6E17-4921-BD05-34F158EAC1A2}" dt="2020-01-28T07:51:54.249" v="4" actId="1036"/>
          <ac:graphicFrameMkLst>
            <pc:docMk/>
            <pc:sldMk cId="3420866881" sldId="370"/>
            <ac:graphicFrameMk id="10" creationId="{64FDAB3A-069D-431B-92A5-BC6D24B60796}"/>
          </ac:graphicFrameMkLst>
        </pc:graphicFrameChg>
      </pc:sldChg>
      <pc:sldChg chg="modSp">
        <pc:chgData name="Josh Cooper" userId="daecdff2-2c86-45d5-9dc5-33d360948956" providerId="ADAL" clId="{B394380F-6E17-4921-BD05-34F158EAC1A2}" dt="2020-01-28T07:52:02.765" v="6" actId="1036"/>
        <pc:sldMkLst>
          <pc:docMk/>
          <pc:sldMk cId="493629928" sldId="374"/>
        </pc:sldMkLst>
        <pc:graphicFrameChg chg="mod">
          <ac:chgData name="Josh Cooper" userId="daecdff2-2c86-45d5-9dc5-33d360948956" providerId="ADAL" clId="{B394380F-6E17-4921-BD05-34F158EAC1A2}" dt="2020-01-28T07:52:02.765" v="6" actId="1036"/>
          <ac:graphicFrameMkLst>
            <pc:docMk/>
            <pc:sldMk cId="493629928" sldId="374"/>
            <ac:graphicFrameMk id="10" creationId="{64FDAB3A-069D-431B-92A5-BC6D24B60796}"/>
          </ac:graphicFrameMkLst>
        </pc:graphicFrameChg>
      </pc:sldChg>
      <pc:sldChg chg="modSp">
        <pc:chgData name="Josh Cooper" userId="daecdff2-2c86-45d5-9dc5-33d360948956" providerId="ADAL" clId="{B394380F-6E17-4921-BD05-34F158EAC1A2}" dt="2020-01-28T07:53:08.274" v="19" actId="20577"/>
        <pc:sldMkLst>
          <pc:docMk/>
          <pc:sldMk cId="1218620707" sldId="379"/>
        </pc:sldMkLst>
        <pc:spChg chg="mod">
          <ac:chgData name="Josh Cooper" userId="daecdff2-2c86-45d5-9dc5-33d360948956" providerId="ADAL" clId="{B394380F-6E17-4921-BD05-34F158EAC1A2}" dt="2020-01-28T07:53:08.274" v="19" actId="20577"/>
          <ac:spMkLst>
            <pc:docMk/>
            <pc:sldMk cId="1218620707" sldId="379"/>
            <ac:spMk id="19" creationId="{5252A847-DE45-4FA3-A1F8-EEBEB845FF8E}"/>
          </ac:spMkLst>
        </pc:spChg>
      </pc:sldChg>
      <pc:sldChg chg="addSp delSp modSp">
        <pc:chgData name="Josh Cooper" userId="daecdff2-2c86-45d5-9dc5-33d360948956" providerId="ADAL" clId="{B394380F-6E17-4921-BD05-34F158EAC1A2}" dt="2020-01-28T08:02:53.705" v="116" actId="1035"/>
        <pc:sldMkLst>
          <pc:docMk/>
          <pc:sldMk cId="3427931560" sldId="384"/>
        </pc:sldMkLst>
        <pc:spChg chg="mod">
          <ac:chgData name="Josh Cooper" userId="daecdff2-2c86-45d5-9dc5-33d360948956" providerId="ADAL" clId="{B394380F-6E17-4921-BD05-34F158EAC1A2}" dt="2020-01-28T08:02:53.705" v="116" actId="1035"/>
          <ac:spMkLst>
            <pc:docMk/>
            <pc:sldMk cId="3427931560" sldId="384"/>
            <ac:spMk id="31" creationId="{3B9B3AA9-3499-43B6-BC41-BC0429220F67}"/>
          </ac:spMkLst>
        </pc:spChg>
        <pc:grpChg chg="del mod">
          <ac:chgData name="Josh Cooper" userId="daecdff2-2c86-45d5-9dc5-33d360948956" providerId="ADAL" clId="{B394380F-6E17-4921-BD05-34F158EAC1A2}" dt="2020-01-28T08:01:08.543" v="74" actId="478"/>
          <ac:grpSpMkLst>
            <pc:docMk/>
            <pc:sldMk cId="3427931560" sldId="384"/>
            <ac:grpSpMk id="2" creationId="{7127010A-5B94-4899-A459-073C487DA34B}"/>
          </ac:grpSpMkLst>
        </pc:grpChg>
        <pc:grpChg chg="del">
          <ac:chgData name="Josh Cooper" userId="daecdff2-2c86-45d5-9dc5-33d360948956" providerId="ADAL" clId="{B394380F-6E17-4921-BD05-34F158EAC1A2}" dt="2020-01-28T08:02:44.970" v="114" actId="478"/>
          <ac:grpSpMkLst>
            <pc:docMk/>
            <pc:sldMk cId="3427931560" sldId="384"/>
            <ac:grpSpMk id="5" creationId="{E87FDEE8-3F3E-473D-88D7-6D13D589403A}"/>
          </ac:grpSpMkLst>
        </pc:grpChg>
        <pc:grpChg chg="add del mod">
          <ac:chgData name="Josh Cooper" userId="daecdff2-2c86-45d5-9dc5-33d360948956" providerId="ADAL" clId="{B394380F-6E17-4921-BD05-34F158EAC1A2}" dt="2020-01-28T08:01:55.630" v="104" actId="165"/>
          <ac:grpSpMkLst>
            <pc:docMk/>
            <pc:sldMk cId="3427931560" sldId="384"/>
            <ac:grpSpMk id="9" creationId="{8322860D-952A-49E6-9FDE-91543D76A4FE}"/>
          </ac:grpSpMkLst>
        </pc:grpChg>
        <pc:grpChg chg="add mod">
          <ac:chgData name="Josh Cooper" userId="daecdff2-2c86-45d5-9dc5-33d360948956" providerId="ADAL" clId="{B394380F-6E17-4921-BD05-34F158EAC1A2}" dt="2020-01-28T08:02:01.094" v="106" actId="164"/>
          <ac:grpSpMkLst>
            <pc:docMk/>
            <pc:sldMk cId="3427931560" sldId="384"/>
            <ac:grpSpMk id="20" creationId="{03D0ECC4-1C70-4492-941A-C1D2D7FCF533}"/>
          </ac:grpSpMkLst>
        </pc:grpChg>
        <pc:grpChg chg="add">
          <ac:chgData name="Josh Cooper" userId="daecdff2-2c86-45d5-9dc5-33d360948956" providerId="ADAL" clId="{B394380F-6E17-4921-BD05-34F158EAC1A2}" dt="2020-01-28T08:02:45.813" v="115"/>
          <ac:grpSpMkLst>
            <pc:docMk/>
            <pc:sldMk cId="3427931560" sldId="384"/>
            <ac:grpSpMk id="39" creationId="{5D6103CB-7F2D-497F-B36D-504ABE4A0656}"/>
          </ac:grpSpMkLst>
        </pc:grpChg>
        <pc:picChg chg="add mod topLvl">
          <ac:chgData name="Josh Cooper" userId="daecdff2-2c86-45d5-9dc5-33d360948956" providerId="ADAL" clId="{B394380F-6E17-4921-BD05-34F158EAC1A2}" dt="2020-01-28T08:02:01.094" v="106" actId="164"/>
          <ac:picMkLst>
            <pc:docMk/>
            <pc:sldMk cId="3427931560" sldId="384"/>
            <ac:picMk id="6" creationId="{19D99A86-264B-421C-BA2F-AFC293B7EBE0}"/>
          </ac:picMkLst>
        </pc:picChg>
        <pc:picChg chg="del">
          <ac:chgData name="Josh Cooper" userId="daecdff2-2c86-45d5-9dc5-33d360948956" providerId="ADAL" clId="{B394380F-6E17-4921-BD05-34F158EAC1A2}" dt="2020-01-28T08:02:42.766" v="113" actId="478"/>
          <ac:picMkLst>
            <pc:docMk/>
            <pc:sldMk cId="3427931560" sldId="384"/>
            <ac:picMk id="28" creationId="{9D7C03BA-C8E1-4F02-A37E-FCC025AEFEBC}"/>
          </ac:picMkLst>
        </pc:picChg>
        <pc:picChg chg="del">
          <ac:chgData name="Josh Cooper" userId="daecdff2-2c86-45d5-9dc5-33d360948956" providerId="ADAL" clId="{B394380F-6E17-4921-BD05-34F158EAC1A2}" dt="2020-01-28T08:02:42.766" v="113" actId="478"/>
          <ac:picMkLst>
            <pc:docMk/>
            <pc:sldMk cId="3427931560" sldId="384"/>
            <ac:picMk id="29" creationId="{5B08C7E9-96FF-4C31-8203-5B492EBF0D7D}"/>
          </ac:picMkLst>
        </pc:picChg>
        <pc:picChg chg="add mod topLvl">
          <ac:chgData name="Josh Cooper" userId="daecdff2-2c86-45d5-9dc5-33d360948956" providerId="ADAL" clId="{B394380F-6E17-4921-BD05-34F158EAC1A2}" dt="2020-01-28T08:02:01.094" v="106" actId="164"/>
          <ac:picMkLst>
            <pc:docMk/>
            <pc:sldMk cId="3427931560" sldId="384"/>
            <ac:picMk id="33" creationId="{E57D58A3-5C94-425D-8B38-999C4F4BB677}"/>
          </ac:picMkLst>
        </pc:picChg>
        <pc:picChg chg="add mod topLvl">
          <ac:chgData name="Josh Cooper" userId="daecdff2-2c86-45d5-9dc5-33d360948956" providerId="ADAL" clId="{B394380F-6E17-4921-BD05-34F158EAC1A2}" dt="2020-01-28T08:02:01.094" v="106" actId="164"/>
          <ac:picMkLst>
            <pc:docMk/>
            <pc:sldMk cId="3427931560" sldId="384"/>
            <ac:picMk id="35" creationId="{0BAFF62C-C4DB-42D3-B188-386495599670}"/>
          </ac:picMkLst>
        </pc:picChg>
        <pc:picChg chg="add mod topLvl">
          <ac:chgData name="Josh Cooper" userId="daecdff2-2c86-45d5-9dc5-33d360948956" providerId="ADAL" clId="{B394380F-6E17-4921-BD05-34F158EAC1A2}" dt="2020-01-28T08:02:01.094" v="106" actId="164"/>
          <ac:picMkLst>
            <pc:docMk/>
            <pc:sldMk cId="3427931560" sldId="384"/>
            <ac:picMk id="36" creationId="{D1487562-905E-4908-A570-3332711AA874}"/>
          </ac:picMkLst>
        </pc:picChg>
        <pc:picChg chg="add mod topLvl">
          <ac:chgData name="Josh Cooper" userId="daecdff2-2c86-45d5-9dc5-33d360948956" providerId="ADAL" clId="{B394380F-6E17-4921-BD05-34F158EAC1A2}" dt="2020-01-28T08:02:01.094" v="106" actId="164"/>
          <ac:picMkLst>
            <pc:docMk/>
            <pc:sldMk cId="3427931560" sldId="384"/>
            <ac:picMk id="37" creationId="{13A59831-7C47-4EF1-BA91-614AA38AD869}"/>
          </ac:picMkLst>
        </pc:picChg>
        <pc:picChg chg="add mod topLvl">
          <ac:chgData name="Josh Cooper" userId="daecdff2-2c86-45d5-9dc5-33d360948956" providerId="ADAL" clId="{B394380F-6E17-4921-BD05-34F158EAC1A2}" dt="2020-01-28T08:02:01.094" v="106" actId="164"/>
          <ac:picMkLst>
            <pc:docMk/>
            <pc:sldMk cId="3427931560" sldId="384"/>
            <ac:picMk id="38" creationId="{3AEB1CA1-851F-4144-B832-2957C9E1CAC3}"/>
          </ac:picMkLst>
        </pc:picChg>
        <pc:picChg chg="add">
          <ac:chgData name="Josh Cooper" userId="daecdff2-2c86-45d5-9dc5-33d360948956" providerId="ADAL" clId="{B394380F-6E17-4921-BD05-34F158EAC1A2}" dt="2020-01-28T08:02:45.813" v="115"/>
          <ac:picMkLst>
            <pc:docMk/>
            <pc:sldMk cId="3427931560" sldId="384"/>
            <ac:picMk id="48" creationId="{D01F953C-DC0B-4C8B-A7B6-1B099A0708C9}"/>
          </ac:picMkLst>
        </pc:picChg>
        <pc:picChg chg="add">
          <ac:chgData name="Josh Cooper" userId="daecdff2-2c86-45d5-9dc5-33d360948956" providerId="ADAL" clId="{B394380F-6E17-4921-BD05-34F158EAC1A2}" dt="2020-01-28T08:02:45.813" v="115"/>
          <ac:picMkLst>
            <pc:docMk/>
            <pc:sldMk cId="3427931560" sldId="384"/>
            <ac:picMk id="49" creationId="{2DA3DDB7-5572-462D-B380-9995BAA86EEF}"/>
          </ac:picMkLst>
        </pc:picChg>
      </pc:sldChg>
      <pc:sldChg chg="modSp">
        <pc:chgData name="Josh Cooper" userId="daecdff2-2c86-45d5-9dc5-33d360948956" providerId="ADAL" clId="{B394380F-6E17-4921-BD05-34F158EAC1A2}" dt="2020-01-28T07:53:44.430" v="20" actId="207"/>
        <pc:sldMkLst>
          <pc:docMk/>
          <pc:sldMk cId="367452426" sldId="388"/>
        </pc:sldMkLst>
        <pc:spChg chg="mod">
          <ac:chgData name="Josh Cooper" userId="daecdff2-2c86-45d5-9dc5-33d360948956" providerId="ADAL" clId="{B394380F-6E17-4921-BD05-34F158EAC1A2}" dt="2020-01-28T07:53:44.430" v="20" actId="207"/>
          <ac:spMkLst>
            <pc:docMk/>
            <pc:sldMk cId="367452426" sldId="388"/>
            <ac:spMk id="19" creationId="{5252A847-DE45-4FA3-A1F8-EEBEB845FF8E}"/>
          </ac:spMkLst>
        </pc:spChg>
      </pc:sldChg>
      <pc:sldChg chg="modSp">
        <pc:chgData name="Josh Cooper" userId="daecdff2-2c86-45d5-9dc5-33d360948956" providerId="ADAL" clId="{B394380F-6E17-4921-BD05-34F158EAC1A2}" dt="2020-01-29T09:14:44.178" v="157" actId="572"/>
        <pc:sldMkLst>
          <pc:docMk/>
          <pc:sldMk cId="1675261487" sldId="389"/>
        </pc:sldMkLst>
        <pc:graphicFrameChg chg="mod modGraphic">
          <ac:chgData name="Josh Cooper" userId="daecdff2-2c86-45d5-9dc5-33d360948956" providerId="ADAL" clId="{B394380F-6E17-4921-BD05-34F158EAC1A2}" dt="2020-01-29T09:14:44.178" v="157" actId="572"/>
          <ac:graphicFrameMkLst>
            <pc:docMk/>
            <pc:sldMk cId="1675261487" sldId="389"/>
            <ac:graphicFrameMk id="10" creationId="{2BC5466F-002F-41B7-82A9-7CF2542EAD6A}"/>
          </ac:graphicFrameMkLst>
        </pc:graphicFrameChg>
        <pc:graphicFrameChg chg="mod">
          <ac:chgData name="Josh Cooper" userId="daecdff2-2c86-45d5-9dc5-33d360948956" providerId="ADAL" clId="{B394380F-6E17-4921-BD05-34F158EAC1A2}" dt="2020-01-28T07:53:55.008" v="21" actId="1038"/>
          <ac:graphicFrameMkLst>
            <pc:docMk/>
            <pc:sldMk cId="1675261487" sldId="389"/>
            <ac:graphicFrameMk id="11" creationId="{552789AD-A385-46BF-91C9-7E48C4C115A4}"/>
          </ac:graphicFrameMkLst>
        </pc:graphicFrameChg>
      </pc:sldChg>
      <pc:sldChg chg="modSp">
        <pc:chgData name="Josh Cooper" userId="daecdff2-2c86-45d5-9dc5-33d360948956" providerId="ADAL" clId="{B394380F-6E17-4921-BD05-34F158EAC1A2}" dt="2020-01-28T07:54:10.257" v="27" actId="120"/>
        <pc:sldMkLst>
          <pc:docMk/>
          <pc:sldMk cId="3164203003" sldId="390"/>
        </pc:sldMkLst>
        <pc:spChg chg="mod">
          <ac:chgData name="Josh Cooper" userId="daecdff2-2c86-45d5-9dc5-33d360948956" providerId="ADAL" clId="{B394380F-6E17-4921-BD05-34F158EAC1A2}" dt="2020-01-28T07:54:10.257" v="27" actId="120"/>
          <ac:spMkLst>
            <pc:docMk/>
            <pc:sldMk cId="3164203003" sldId="390"/>
            <ac:spMk id="19" creationId="{5252A847-DE45-4FA3-A1F8-EEBEB845FF8E}"/>
          </ac:spMkLst>
        </pc:spChg>
      </pc:sldChg>
      <pc:sldChg chg="modSp">
        <pc:chgData name="Josh Cooper" userId="daecdff2-2c86-45d5-9dc5-33d360948956" providerId="ADAL" clId="{B394380F-6E17-4921-BD05-34F158EAC1A2}" dt="2020-01-28T07:54:35.218" v="28" actId="120"/>
        <pc:sldMkLst>
          <pc:docMk/>
          <pc:sldMk cId="1904656572" sldId="391"/>
        </pc:sldMkLst>
        <pc:spChg chg="mod">
          <ac:chgData name="Josh Cooper" userId="daecdff2-2c86-45d5-9dc5-33d360948956" providerId="ADAL" clId="{B394380F-6E17-4921-BD05-34F158EAC1A2}" dt="2020-01-28T07:54:35.218" v="28" actId="120"/>
          <ac:spMkLst>
            <pc:docMk/>
            <pc:sldMk cId="1904656572" sldId="391"/>
            <ac:spMk id="19" creationId="{5252A847-DE45-4FA3-A1F8-EEBEB845FF8E}"/>
          </ac:spMkLst>
        </pc:spChg>
      </pc:sldChg>
      <pc:sldChg chg="modSp">
        <pc:chgData name="Josh Cooper" userId="daecdff2-2c86-45d5-9dc5-33d360948956" providerId="ADAL" clId="{B394380F-6E17-4921-BD05-34F158EAC1A2}" dt="2020-01-28T08:09:08.440" v="120" actId="20577"/>
        <pc:sldMkLst>
          <pc:docMk/>
          <pc:sldMk cId="3844832371" sldId="411"/>
        </pc:sldMkLst>
        <pc:spChg chg="mod">
          <ac:chgData name="Josh Cooper" userId="daecdff2-2c86-45d5-9dc5-33d360948956" providerId="ADAL" clId="{B394380F-6E17-4921-BD05-34F158EAC1A2}" dt="2020-01-28T08:09:08.440" v="120" actId="20577"/>
          <ac:spMkLst>
            <pc:docMk/>
            <pc:sldMk cId="3844832371" sldId="411"/>
            <ac:spMk id="9" creationId="{0DDE779C-F1BE-41C5-ACF9-43BBEF448327}"/>
          </ac:spMkLst>
        </pc:spChg>
      </pc:sldChg>
    </pc:docChg>
  </pc:docChgLst>
  <pc:docChgLst>
    <pc:chgData name="Louise Pezzaioli" userId="360b41a0-b242-48d2-b707-f5fa57585d53" providerId="ADAL" clId="{26F992EB-FC93-4751-B7DF-A8F21B482A43}"/>
    <pc:docChg chg="undo modSld">
      <pc:chgData name="Louise Pezzaioli" userId="360b41a0-b242-48d2-b707-f5fa57585d53" providerId="ADAL" clId="{26F992EB-FC93-4751-B7DF-A8F21B482A43}" dt="2018-11-29T12:02:13.084" v="86" actId="20577"/>
      <pc:docMkLst>
        <pc:docMk/>
      </pc:docMkLst>
      <pc:sldChg chg="modSp">
        <pc:chgData name="Louise Pezzaioli" userId="360b41a0-b242-48d2-b707-f5fa57585d53" providerId="ADAL" clId="{26F992EB-FC93-4751-B7DF-A8F21B482A43}" dt="2018-11-29T12:02:13.084" v="86" actId="20577"/>
        <pc:sldMkLst>
          <pc:docMk/>
          <pc:sldMk cId="2637481266" sldId="256"/>
        </pc:sldMkLst>
        <pc:spChg chg="mod">
          <ac:chgData name="Louise Pezzaioli" userId="360b41a0-b242-48d2-b707-f5fa57585d53" providerId="ADAL" clId="{26F992EB-FC93-4751-B7DF-A8F21B482A43}" dt="2018-11-29T12:02:13.084" v="86" actId="20577"/>
          <ac:spMkLst>
            <pc:docMk/>
            <pc:sldMk cId="2637481266" sldId="256"/>
            <ac:spMk id="19" creationId="{5252A847-DE45-4FA3-A1F8-EEBEB845FF8E}"/>
          </ac:spMkLst>
        </pc:spChg>
      </pc:sldChg>
    </pc:docChg>
  </pc:docChgLst>
  <pc:docChgLst>
    <pc:chgData name="Theresa Hodgson" userId="213b339f-9e68-4d61-b6e1-9aa385d3ff46" providerId="ADAL" clId="{CEDF6EAB-48B3-4E8B-B988-15571ECC3495}"/>
    <pc:docChg chg="undo custSel addSld delSld modSld sldOrd">
      <pc:chgData name="Theresa Hodgson" userId="213b339f-9e68-4d61-b6e1-9aa385d3ff46" providerId="ADAL" clId="{CEDF6EAB-48B3-4E8B-B988-15571ECC3495}" dt="2018-11-12T09:51:28.879" v="1697" actId="20577"/>
      <pc:docMkLst>
        <pc:docMk/>
      </pc:docMkLst>
      <pc:sldChg chg="modSp">
        <pc:chgData name="Theresa Hodgson" userId="213b339f-9e68-4d61-b6e1-9aa385d3ff46" providerId="ADAL" clId="{CEDF6EAB-48B3-4E8B-B988-15571ECC3495}" dt="2018-11-12T09:51:28.879" v="1697" actId="20577"/>
        <pc:sldMkLst>
          <pc:docMk/>
          <pc:sldMk cId="2637481266" sldId="256"/>
        </pc:sldMkLst>
        <pc:spChg chg="mod">
          <ac:chgData name="Theresa Hodgson" userId="213b339f-9e68-4d61-b6e1-9aa385d3ff46" providerId="ADAL" clId="{CEDF6EAB-48B3-4E8B-B988-15571ECC3495}" dt="2018-11-09T10:46:34.597" v="72" actId="313"/>
          <ac:spMkLst>
            <pc:docMk/>
            <pc:sldMk cId="2637481266" sldId="256"/>
            <ac:spMk id="7" creationId="{277FDC6C-B99A-4ED8-B341-A52126824B67}"/>
          </ac:spMkLst>
        </pc:spChg>
        <pc:spChg chg="mod">
          <ac:chgData name="Theresa Hodgson" userId="213b339f-9e68-4d61-b6e1-9aa385d3ff46" providerId="ADAL" clId="{CEDF6EAB-48B3-4E8B-B988-15571ECC3495}" dt="2018-11-12T09:51:28.879" v="1697" actId="20577"/>
          <ac:spMkLst>
            <pc:docMk/>
            <pc:sldMk cId="2637481266" sldId="256"/>
            <ac:spMk id="19" creationId="{5252A847-DE45-4FA3-A1F8-EEBEB845FF8E}"/>
          </ac:spMkLst>
        </pc:spChg>
      </pc:sldChg>
      <pc:sldChg chg="addSp delSp modSp">
        <pc:chgData name="Theresa Hodgson" userId="213b339f-9e68-4d61-b6e1-9aa385d3ff46" providerId="ADAL" clId="{CEDF6EAB-48B3-4E8B-B988-15571ECC3495}" dt="2018-11-12T09:50:49.527" v="1641" actId="478"/>
        <pc:sldMkLst>
          <pc:docMk/>
          <pc:sldMk cId="636014570" sldId="314"/>
        </pc:sldMkLst>
        <pc:spChg chg="mod">
          <ac:chgData name="Theresa Hodgson" userId="213b339f-9e68-4d61-b6e1-9aa385d3ff46" providerId="ADAL" clId="{CEDF6EAB-48B3-4E8B-B988-15571ECC3495}" dt="2018-11-09T10:46:37.792" v="76" actId="313"/>
          <ac:spMkLst>
            <pc:docMk/>
            <pc:sldMk cId="636014570" sldId="314"/>
            <ac:spMk id="7" creationId="{84B107DC-B90C-4A45-B422-BA8DE29C2552}"/>
          </ac:spMkLst>
        </pc:spChg>
        <pc:spChg chg="mod">
          <ac:chgData name="Theresa Hodgson" userId="213b339f-9e68-4d61-b6e1-9aa385d3ff46" providerId="ADAL" clId="{CEDF6EAB-48B3-4E8B-B988-15571ECC3495}" dt="2018-11-12T09:50:39.690" v="1637" actId="20577"/>
          <ac:spMkLst>
            <pc:docMk/>
            <pc:sldMk cId="636014570" sldId="314"/>
            <ac:spMk id="19" creationId="{5252A847-DE45-4FA3-A1F8-EEBEB845FF8E}"/>
          </ac:spMkLst>
        </pc:spChg>
        <pc:grpChg chg="add del mod">
          <ac:chgData name="Theresa Hodgson" userId="213b339f-9e68-4d61-b6e1-9aa385d3ff46" providerId="ADAL" clId="{CEDF6EAB-48B3-4E8B-B988-15571ECC3495}" dt="2018-11-12T09:50:49.527" v="1641" actId="478"/>
          <ac:grpSpMkLst>
            <pc:docMk/>
            <pc:sldMk cId="636014570" sldId="314"/>
            <ac:grpSpMk id="12" creationId="{FE902FB6-3A47-41D6-B303-DE3D611642DB}"/>
          </ac:grpSpMkLst>
        </pc:grpChg>
        <pc:graphicFrameChg chg="add del mod">
          <ac:chgData name="Theresa Hodgson" userId="213b339f-9e68-4d61-b6e1-9aa385d3ff46" providerId="ADAL" clId="{CEDF6EAB-48B3-4E8B-B988-15571ECC3495}" dt="2018-11-09T14:38:09.757" v="913"/>
          <ac:graphicFrameMkLst>
            <pc:docMk/>
            <pc:sldMk cId="636014570" sldId="314"/>
            <ac:graphicFrameMk id="6" creationId="{6F19B433-92C4-48A6-B9B0-3CC44A873528}"/>
          </ac:graphicFrameMkLst>
        </pc:graphicFrameChg>
        <pc:graphicFrameChg chg="add del mod">
          <ac:chgData name="Theresa Hodgson" userId="213b339f-9e68-4d61-b6e1-9aa385d3ff46" providerId="ADAL" clId="{CEDF6EAB-48B3-4E8B-B988-15571ECC3495}" dt="2018-11-09T14:38:09.757" v="913"/>
          <ac:graphicFrameMkLst>
            <pc:docMk/>
            <pc:sldMk cId="636014570" sldId="314"/>
            <ac:graphicFrameMk id="9" creationId="{564D615C-C94A-4BD8-AC1A-76FD8009FC18}"/>
          </ac:graphicFrameMkLst>
        </pc:graphicFrameChg>
        <pc:graphicFrameChg chg="add del mod modGraphic">
          <ac:chgData name="Theresa Hodgson" userId="213b339f-9e68-4d61-b6e1-9aa385d3ff46" providerId="ADAL" clId="{CEDF6EAB-48B3-4E8B-B988-15571ECC3495}" dt="2018-11-09T15:11:19.253" v="1209" actId="478"/>
          <ac:graphicFrameMkLst>
            <pc:docMk/>
            <pc:sldMk cId="636014570" sldId="314"/>
            <ac:graphicFrameMk id="10" creationId="{9F100268-57A1-41E4-9633-0AA5D9BED606}"/>
          </ac:graphicFrameMkLst>
        </pc:graphicFrameChg>
        <pc:graphicFrameChg chg="add del mod modGraphic">
          <ac:chgData name="Theresa Hodgson" userId="213b339f-9e68-4d61-b6e1-9aa385d3ff46" providerId="ADAL" clId="{CEDF6EAB-48B3-4E8B-B988-15571ECC3495}" dt="2018-11-12T09:50:47.522" v="1640" actId="478"/>
          <ac:graphicFrameMkLst>
            <pc:docMk/>
            <pc:sldMk cId="636014570" sldId="314"/>
            <ac:graphicFrameMk id="11" creationId="{28C302ED-874F-4694-B213-996C1949D707}"/>
          </ac:graphicFrameMkLst>
        </pc:graphicFrameChg>
        <pc:graphicFrameChg chg="add del mod modGraphic">
          <ac:chgData name="Theresa Hodgson" userId="213b339f-9e68-4d61-b6e1-9aa385d3ff46" providerId="ADAL" clId="{CEDF6EAB-48B3-4E8B-B988-15571ECC3495}" dt="2018-11-12T09:50:45.381" v="1639" actId="478"/>
          <ac:graphicFrameMkLst>
            <pc:docMk/>
            <pc:sldMk cId="636014570" sldId="314"/>
            <ac:graphicFrameMk id="17" creationId="{54B0CF32-C419-4047-8B48-814048F1CC35}"/>
          </ac:graphicFrameMkLst>
        </pc:graphicFrameChg>
      </pc:sldChg>
      <pc:sldChg chg="addSp delSp modSp">
        <pc:chgData name="Theresa Hodgson" userId="213b339f-9e68-4d61-b6e1-9aa385d3ff46" providerId="ADAL" clId="{CEDF6EAB-48B3-4E8B-B988-15571ECC3495}" dt="2018-11-12T09:50:00.859" v="1583" actId="478"/>
        <pc:sldMkLst>
          <pc:docMk/>
          <pc:sldMk cId="36917022" sldId="360"/>
        </pc:sldMkLst>
        <pc:spChg chg="add del mod">
          <ac:chgData name="Theresa Hodgson" userId="213b339f-9e68-4d61-b6e1-9aa385d3ff46" providerId="ADAL" clId="{CEDF6EAB-48B3-4E8B-B988-15571ECC3495}" dt="2018-11-09T12:26:19.824" v="552" actId="478"/>
          <ac:spMkLst>
            <pc:docMk/>
            <pc:sldMk cId="36917022" sldId="360"/>
            <ac:spMk id="2" creationId="{D368A0D9-8637-48BC-870E-888547FCAE5D}"/>
          </ac:spMkLst>
        </pc:spChg>
        <pc:spChg chg="mod">
          <ac:chgData name="Theresa Hodgson" userId="213b339f-9e68-4d61-b6e1-9aa385d3ff46" providerId="ADAL" clId="{CEDF6EAB-48B3-4E8B-B988-15571ECC3495}" dt="2018-11-09T10:46:37.244" v="75" actId="313"/>
          <ac:spMkLst>
            <pc:docMk/>
            <pc:sldMk cId="36917022" sldId="360"/>
            <ac:spMk id="7" creationId="{B632E459-9B27-4467-B89C-78410207B713}"/>
          </ac:spMkLst>
        </pc:spChg>
        <pc:spChg chg="mod">
          <ac:chgData name="Theresa Hodgson" userId="213b339f-9e68-4d61-b6e1-9aa385d3ff46" providerId="ADAL" clId="{CEDF6EAB-48B3-4E8B-B988-15571ECC3495}" dt="2018-11-12T09:49:56.995" v="1582" actId="6549"/>
          <ac:spMkLst>
            <pc:docMk/>
            <pc:sldMk cId="36917022" sldId="360"/>
            <ac:spMk id="19" creationId="{5252A847-DE45-4FA3-A1F8-EEBEB845FF8E}"/>
          </ac:spMkLst>
        </pc:spChg>
        <pc:graphicFrameChg chg="add del mod modGraphic">
          <ac:chgData name="Theresa Hodgson" userId="213b339f-9e68-4d61-b6e1-9aa385d3ff46" providerId="ADAL" clId="{CEDF6EAB-48B3-4E8B-B988-15571ECC3495}" dt="2018-11-09T12:21:28.410" v="507" actId="478"/>
          <ac:graphicFrameMkLst>
            <pc:docMk/>
            <pc:sldMk cId="36917022" sldId="360"/>
            <ac:graphicFrameMk id="9" creationId="{E67ED280-B8ED-4E03-A5A5-F3D7CC7D3D7F}"/>
          </ac:graphicFrameMkLst>
        </pc:graphicFrameChg>
        <pc:graphicFrameChg chg="add del mod modGraphic">
          <ac:chgData name="Theresa Hodgson" userId="213b339f-9e68-4d61-b6e1-9aa385d3ff46" providerId="ADAL" clId="{CEDF6EAB-48B3-4E8B-B988-15571ECC3495}" dt="2018-11-09T14:34:28.923" v="848" actId="478"/>
          <ac:graphicFrameMkLst>
            <pc:docMk/>
            <pc:sldMk cId="36917022" sldId="360"/>
            <ac:graphicFrameMk id="10" creationId="{705F366F-F49B-4CE5-B745-DCE0A33E6C15}"/>
          </ac:graphicFrameMkLst>
        </pc:graphicFrameChg>
        <pc:graphicFrameChg chg="add del mod modGraphic">
          <ac:chgData name="Theresa Hodgson" userId="213b339f-9e68-4d61-b6e1-9aa385d3ff46" providerId="ADAL" clId="{CEDF6EAB-48B3-4E8B-B988-15571ECC3495}" dt="2018-11-12T09:50:00.859" v="1583" actId="478"/>
          <ac:graphicFrameMkLst>
            <pc:docMk/>
            <pc:sldMk cId="36917022" sldId="360"/>
            <ac:graphicFrameMk id="11" creationId="{D5242800-5D10-4C2B-994E-5F7DFF3809A7}"/>
          </ac:graphicFrameMkLst>
        </pc:graphicFrameChg>
      </pc:sldChg>
      <pc:sldChg chg="modSp add">
        <pc:chgData name="Theresa Hodgson" userId="213b339f-9e68-4d61-b6e1-9aa385d3ff46" providerId="ADAL" clId="{CEDF6EAB-48B3-4E8B-B988-15571ECC3495}" dt="2018-11-12T09:49:42.405" v="1576" actId="6549"/>
        <pc:sldMkLst>
          <pc:docMk/>
          <pc:sldMk cId="1669721746" sldId="365"/>
        </pc:sldMkLst>
        <pc:spChg chg="mod">
          <ac:chgData name="Theresa Hodgson" userId="213b339f-9e68-4d61-b6e1-9aa385d3ff46" providerId="ADAL" clId="{CEDF6EAB-48B3-4E8B-B988-15571ECC3495}" dt="2018-11-12T09:49:42.405" v="1576" actId="6549"/>
          <ac:spMkLst>
            <pc:docMk/>
            <pc:sldMk cId="1669721746" sldId="365"/>
            <ac:spMk id="19" creationId="{5252A847-DE45-4FA3-A1F8-EEBEB845FF8E}"/>
          </ac:spMkLst>
        </pc:spChg>
      </pc:sldChg>
    </pc:docChg>
  </pc:docChgLst>
  <pc:docChgLst>
    <pc:chgData name="Matt Higgins" userId="b66834d5-eb74-4026-874d-6c93efd557a3" providerId="ADAL" clId="{F9532C74-0077-430E-9753-D8FD53E0DA14}"/>
    <pc:docChg chg="undo custSel addSld modSld sldOrd">
      <pc:chgData name="Matt Higgins" userId="b66834d5-eb74-4026-874d-6c93efd557a3" providerId="ADAL" clId="{F9532C74-0077-430E-9753-D8FD53E0DA14}" dt="2020-01-27T08:51:23.236" v="93"/>
      <pc:docMkLst>
        <pc:docMk/>
      </pc:docMkLst>
      <pc:sldChg chg="addSp delSp modSp">
        <pc:chgData name="Matt Higgins" userId="b66834d5-eb74-4026-874d-6c93efd557a3" providerId="ADAL" clId="{F9532C74-0077-430E-9753-D8FD53E0DA14}" dt="2020-01-23T15:49:26.330" v="38"/>
        <pc:sldMkLst>
          <pc:docMk/>
          <pc:sldMk cId="36917022" sldId="360"/>
        </pc:sldMkLst>
        <pc:graphicFrameChg chg="modGraphic">
          <ac:chgData name="Matt Higgins" userId="b66834d5-eb74-4026-874d-6c93efd557a3" providerId="ADAL" clId="{F9532C74-0077-430E-9753-D8FD53E0DA14}" dt="2020-01-23T15:45:29.979" v="11" actId="207"/>
          <ac:graphicFrameMkLst>
            <pc:docMk/>
            <pc:sldMk cId="36917022" sldId="360"/>
            <ac:graphicFrameMk id="6" creationId="{2A380423-9DD2-489C-87C7-C3905294E0E5}"/>
          </ac:graphicFrameMkLst>
        </pc:graphicFrameChg>
        <pc:picChg chg="add mod">
          <ac:chgData name="Matt Higgins" userId="b66834d5-eb74-4026-874d-6c93efd557a3" providerId="ADAL" clId="{F9532C74-0077-430E-9753-D8FD53E0DA14}" dt="2020-01-23T15:48:15.707" v="18" actId="1076"/>
          <ac:picMkLst>
            <pc:docMk/>
            <pc:sldMk cId="36917022" sldId="360"/>
            <ac:picMk id="3" creationId="{9D0A6C33-E21B-4FF0-896D-C83FC9695306}"/>
          </ac:picMkLst>
        </pc:picChg>
        <pc:picChg chg="add mod">
          <ac:chgData name="Matt Higgins" userId="b66834d5-eb74-4026-874d-6c93efd557a3" providerId="ADAL" clId="{F9532C74-0077-430E-9753-D8FD53E0DA14}" dt="2020-01-23T15:48:22.120" v="20" actId="1076"/>
          <ac:picMkLst>
            <pc:docMk/>
            <pc:sldMk cId="36917022" sldId="360"/>
            <ac:picMk id="5" creationId="{40E6832E-36E3-4A77-9BBB-C4CEF9F9B452}"/>
          </ac:picMkLst>
        </pc:picChg>
        <pc:picChg chg="del">
          <ac:chgData name="Matt Higgins" userId="b66834d5-eb74-4026-874d-6c93efd557a3" providerId="ADAL" clId="{F9532C74-0077-430E-9753-D8FD53E0DA14}" dt="2020-01-23T15:49:25.366" v="37" actId="478"/>
          <ac:picMkLst>
            <pc:docMk/>
            <pc:sldMk cId="36917022" sldId="360"/>
            <ac:picMk id="9" creationId="{D531AE0E-5CB7-414D-AB84-8743B692399A}"/>
          </ac:picMkLst>
        </pc:picChg>
        <pc:picChg chg="add del mod modCrop">
          <ac:chgData name="Matt Higgins" userId="b66834d5-eb74-4026-874d-6c93efd557a3" providerId="ADAL" clId="{F9532C74-0077-430E-9753-D8FD53E0DA14}" dt="2020-01-23T15:49:23.979" v="36" actId="21"/>
          <ac:picMkLst>
            <pc:docMk/>
            <pc:sldMk cId="36917022" sldId="360"/>
            <ac:picMk id="20" creationId="{9BF2E8E7-AA9C-4549-8B22-A7147524065F}"/>
          </ac:picMkLst>
        </pc:picChg>
        <pc:picChg chg="add">
          <ac:chgData name="Matt Higgins" userId="b66834d5-eb74-4026-874d-6c93efd557a3" providerId="ADAL" clId="{F9532C74-0077-430E-9753-D8FD53E0DA14}" dt="2020-01-23T15:49:26.330" v="38"/>
          <ac:picMkLst>
            <pc:docMk/>
            <pc:sldMk cId="36917022" sldId="360"/>
            <ac:picMk id="21" creationId="{45C22513-22D3-46C0-AE5C-269FF7049AF5}"/>
          </ac:picMkLst>
        </pc:picChg>
      </pc:sldChg>
      <pc:sldChg chg="modSp">
        <pc:chgData name="Matt Higgins" userId="b66834d5-eb74-4026-874d-6c93efd557a3" providerId="ADAL" clId="{F9532C74-0077-430E-9753-D8FD53E0DA14}" dt="2020-01-23T15:44:08.901" v="2" actId="207"/>
        <pc:sldMkLst>
          <pc:docMk/>
          <pc:sldMk cId="1669721746" sldId="365"/>
        </pc:sldMkLst>
        <pc:graphicFrameChg chg="modGraphic">
          <ac:chgData name="Matt Higgins" userId="b66834d5-eb74-4026-874d-6c93efd557a3" providerId="ADAL" clId="{F9532C74-0077-430E-9753-D8FD53E0DA14}" dt="2020-01-23T15:44:08.901" v="2" actId="207"/>
          <ac:graphicFrameMkLst>
            <pc:docMk/>
            <pc:sldMk cId="1669721746" sldId="365"/>
            <ac:graphicFrameMk id="6" creationId="{85722668-E71F-451D-B99E-E6E3458176FA}"/>
          </ac:graphicFrameMkLst>
        </pc:graphicFrameChg>
      </pc:sldChg>
      <pc:sldChg chg="modSp">
        <pc:chgData name="Matt Higgins" userId="b66834d5-eb74-4026-874d-6c93efd557a3" providerId="ADAL" clId="{F9532C74-0077-430E-9753-D8FD53E0DA14}" dt="2020-01-27T08:41:25.672" v="52"/>
        <pc:sldMkLst>
          <pc:docMk/>
          <pc:sldMk cId="3420866881" sldId="370"/>
        </pc:sldMkLst>
        <pc:graphicFrameChg chg="mod">
          <ac:chgData name="Matt Higgins" userId="b66834d5-eb74-4026-874d-6c93efd557a3" providerId="ADAL" clId="{F9532C74-0077-430E-9753-D8FD53E0DA14}" dt="2020-01-27T08:41:25.672" v="52"/>
          <ac:graphicFrameMkLst>
            <pc:docMk/>
            <pc:sldMk cId="3420866881" sldId="370"/>
            <ac:graphicFrameMk id="9" creationId="{5D0D6CD5-23E3-4C4F-BF5F-791EE990BA33}"/>
          </ac:graphicFrameMkLst>
        </pc:graphicFrameChg>
      </pc:sldChg>
      <pc:sldChg chg="addSp delSp">
        <pc:chgData name="Matt Higgins" userId="b66834d5-eb74-4026-874d-6c93efd557a3" providerId="ADAL" clId="{F9532C74-0077-430E-9753-D8FD53E0DA14}" dt="2020-01-27T08:41:33.170" v="54"/>
        <pc:sldMkLst>
          <pc:docMk/>
          <pc:sldMk cId="493629928" sldId="374"/>
        </pc:sldMkLst>
        <pc:graphicFrameChg chg="del">
          <ac:chgData name="Matt Higgins" userId="b66834d5-eb74-4026-874d-6c93efd557a3" providerId="ADAL" clId="{F9532C74-0077-430E-9753-D8FD53E0DA14}" dt="2020-01-27T08:41:32.073" v="53" actId="478"/>
          <ac:graphicFrameMkLst>
            <pc:docMk/>
            <pc:sldMk cId="493629928" sldId="374"/>
            <ac:graphicFrameMk id="9" creationId="{5D0D6CD5-23E3-4C4F-BF5F-791EE990BA33}"/>
          </ac:graphicFrameMkLst>
        </pc:graphicFrameChg>
        <pc:graphicFrameChg chg="add">
          <ac:chgData name="Matt Higgins" userId="b66834d5-eb74-4026-874d-6c93efd557a3" providerId="ADAL" clId="{F9532C74-0077-430E-9753-D8FD53E0DA14}" dt="2020-01-27T08:41:33.170" v="54"/>
          <ac:graphicFrameMkLst>
            <pc:docMk/>
            <pc:sldMk cId="493629928" sldId="374"/>
            <ac:graphicFrameMk id="16" creationId="{7AC07C67-9D56-4C22-9A61-846ECDA21DD5}"/>
          </ac:graphicFrameMkLst>
        </pc:graphicFrameChg>
      </pc:sldChg>
      <pc:sldChg chg="modSp">
        <pc:chgData name="Matt Higgins" userId="b66834d5-eb74-4026-874d-6c93efd557a3" providerId="ADAL" clId="{F9532C74-0077-430E-9753-D8FD53E0DA14}" dt="2020-01-27T08:42:20.832" v="62" actId="20577"/>
        <pc:sldMkLst>
          <pc:docMk/>
          <pc:sldMk cId="1204933134" sldId="376"/>
        </pc:sldMkLst>
        <pc:graphicFrameChg chg="modGraphic">
          <ac:chgData name="Matt Higgins" userId="b66834d5-eb74-4026-874d-6c93efd557a3" providerId="ADAL" clId="{F9532C74-0077-430E-9753-D8FD53E0DA14}" dt="2020-01-27T08:42:20.832" v="62" actId="20577"/>
          <ac:graphicFrameMkLst>
            <pc:docMk/>
            <pc:sldMk cId="1204933134" sldId="376"/>
            <ac:graphicFrameMk id="22" creationId="{F2F7A37D-67D5-479C-8DCC-B2AD9C318FA8}"/>
          </ac:graphicFrameMkLst>
        </pc:graphicFrameChg>
        <pc:graphicFrameChg chg="modGraphic">
          <ac:chgData name="Matt Higgins" userId="b66834d5-eb74-4026-874d-6c93efd557a3" providerId="ADAL" clId="{F9532C74-0077-430E-9753-D8FD53E0DA14}" dt="2020-01-27T08:42:16.900" v="60" actId="20577"/>
          <ac:graphicFrameMkLst>
            <pc:docMk/>
            <pc:sldMk cId="1204933134" sldId="376"/>
            <ac:graphicFrameMk id="23" creationId="{93276227-1C3A-459F-90BD-27CE83BC5178}"/>
          </ac:graphicFrameMkLst>
        </pc:graphicFrameChg>
      </pc:sldChg>
      <pc:sldChg chg="addSp delSp modSp">
        <pc:chgData name="Matt Higgins" userId="b66834d5-eb74-4026-874d-6c93efd557a3" providerId="ADAL" clId="{F9532C74-0077-430E-9753-D8FD53E0DA14}" dt="2020-01-27T08:51:13.605" v="89"/>
        <pc:sldMkLst>
          <pc:docMk/>
          <pc:sldMk cId="172286206" sldId="378"/>
        </pc:sldMkLst>
        <pc:graphicFrameChg chg="del">
          <ac:chgData name="Matt Higgins" userId="b66834d5-eb74-4026-874d-6c93efd557a3" providerId="ADAL" clId="{F9532C74-0077-430E-9753-D8FD53E0DA14}" dt="2020-01-27T08:45:51.065" v="80" actId="478"/>
          <ac:graphicFrameMkLst>
            <pc:docMk/>
            <pc:sldMk cId="172286206" sldId="378"/>
            <ac:graphicFrameMk id="11" creationId="{C9BF3E60-B75D-405D-B3BD-729123E0A1B6}"/>
          </ac:graphicFrameMkLst>
        </pc:graphicFrameChg>
        <pc:graphicFrameChg chg="add mod">
          <ac:chgData name="Matt Higgins" userId="b66834d5-eb74-4026-874d-6c93efd557a3" providerId="ADAL" clId="{F9532C74-0077-430E-9753-D8FD53E0DA14}" dt="2020-01-27T08:51:13.605" v="89"/>
          <ac:graphicFrameMkLst>
            <pc:docMk/>
            <pc:sldMk cId="172286206" sldId="378"/>
            <ac:graphicFrameMk id="12" creationId="{43B579D4-93B2-4D19-9610-A6CF1E522C63}"/>
          </ac:graphicFrameMkLst>
        </pc:graphicFrameChg>
      </pc:sldChg>
      <pc:sldChg chg="addSp delSp modSp">
        <pc:chgData name="Matt Higgins" userId="b66834d5-eb74-4026-874d-6c93efd557a3" providerId="ADAL" clId="{F9532C74-0077-430E-9753-D8FD53E0DA14}" dt="2020-01-27T08:44:19.165" v="71" actId="207"/>
        <pc:sldMkLst>
          <pc:docMk/>
          <pc:sldMk cId="1218620707" sldId="379"/>
        </pc:sldMkLst>
        <pc:graphicFrameChg chg="modGraphic">
          <ac:chgData name="Matt Higgins" userId="b66834d5-eb74-4026-874d-6c93efd557a3" providerId="ADAL" clId="{F9532C74-0077-430E-9753-D8FD53E0DA14}" dt="2020-01-27T08:44:07.382" v="69" actId="207"/>
          <ac:graphicFrameMkLst>
            <pc:docMk/>
            <pc:sldMk cId="1218620707" sldId="379"/>
            <ac:graphicFrameMk id="15" creationId="{BB973CA5-5B39-4AC3-B4DE-F1124E441013}"/>
          </ac:graphicFrameMkLst>
        </pc:graphicFrameChg>
        <pc:graphicFrameChg chg="del">
          <ac:chgData name="Matt Higgins" userId="b66834d5-eb74-4026-874d-6c93efd557a3" providerId="ADAL" clId="{F9532C74-0077-430E-9753-D8FD53E0DA14}" dt="2020-01-27T08:43:57.859" v="66" actId="478"/>
          <ac:graphicFrameMkLst>
            <pc:docMk/>
            <pc:sldMk cId="1218620707" sldId="379"/>
            <ac:graphicFrameMk id="16" creationId="{53F46E26-9A6A-4024-9A99-E3FC82E0AF55}"/>
          </ac:graphicFrameMkLst>
        </pc:graphicFrameChg>
        <pc:graphicFrameChg chg="modGraphic">
          <ac:chgData name="Matt Higgins" userId="b66834d5-eb74-4026-874d-6c93efd557a3" providerId="ADAL" clId="{F9532C74-0077-430E-9753-D8FD53E0DA14}" dt="2020-01-27T08:44:19.165" v="71" actId="207"/>
          <ac:graphicFrameMkLst>
            <pc:docMk/>
            <pc:sldMk cId="1218620707" sldId="379"/>
            <ac:graphicFrameMk id="32" creationId="{9B2C70CA-4374-43B9-95C1-05F24FB8FF54}"/>
          </ac:graphicFrameMkLst>
        </pc:graphicFrameChg>
        <pc:graphicFrameChg chg="add">
          <ac:chgData name="Matt Higgins" userId="b66834d5-eb74-4026-874d-6c93efd557a3" providerId="ADAL" clId="{F9532C74-0077-430E-9753-D8FD53E0DA14}" dt="2020-01-27T08:43:58.305" v="67"/>
          <ac:graphicFrameMkLst>
            <pc:docMk/>
            <pc:sldMk cId="1218620707" sldId="379"/>
            <ac:graphicFrameMk id="34" creationId="{8F7EB1D1-1FB8-4AE8-B725-F84FAF54B052}"/>
          </ac:graphicFrameMkLst>
        </pc:graphicFrameChg>
      </pc:sldChg>
      <pc:sldChg chg="addSp delSp">
        <pc:chgData name="Matt Higgins" userId="b66834d5-eb74-4026-874d-6c93efd557a3" providerId="ADAL" clId="{F9532C74-0077-430E-9753-D8FD53E0DA14}" dt="2020-01-23T15:44:26.370" v="6"/>
        <pc:sldMkLst>
          <pc:docMk/>
          <pc:sldMk cId="3427931560" sldId="384"/>
        </pc:sldMkLst>
        <pc:spChg chg="add del">
          <ac:chgData name="Matt Higgins" userId="b66834d5-eb74-4026-874d-6c93efd557a3" providerId="ADAL" clId="{F9532C74-0077-430E-9753-D8FD53E0DA14}" dt="2020-01-23T15:44:20.142" v="5"/>
          <ac:spMkLst>
            <pc:docMk/>
            <pc:sldMk cId="3427931560" sldId="384"/>
            <ac:spMk id="33" creationId="{13D82305-E0CB-4FD5-9A90-56C827D3A73D}"/>
          </ac:spMkLst>
        </pc:spChg>
        <pc:graphicFrameChg chg="del">
          <ac:chgData name="Matt Higgins" userId="b66834d5-eb74-4026-874d-6c93efd557a3" providerId="ADAL" clId="{F9532C74-0077-430E-9753-D8FD53E0DA14}" dt="2020-01-23T15:44:16.451" v="3" actId="478"/>
          <ac:graphicFrameMkLst>
            <pc:docMk/>
            <pc:sldMk cId="3427931560" sldId="384"/>
            <ac:graphicFrameMk id="6" creationId="{85722668-E71F-451D-B99E-E6E3458176FA}"/>
          </ac:graphicFrameMkLst>
        </pc:graphicFrameChg>
        <pc:graphicFrameChg chg="add">
          <ac:chgData name="Matt Higgins" userId="b66834d5-eb74-4026-874d-6c93efd557a3" providerId="ADAL" clId="{F9532C74-0077-430E-9753-D8FD53E0DA14}" dt="2020-01-23T15:44:26.370" v="6"/>
          <ac:graphicFrameMkLst>
            <pc:docMk/>
            <pc:sldMk cId="3427931560" sldId="384"/>
            <ac:graphicFrameMk id="34" creationId="{914D52EE-E204-4AAE-AFF8-1BD85ABF92D2}"/>
          </ac:graphicFrameMkLst>
        </pc:graphicFrameChg>
      </pc:sldChg>
      <pc:sldChg chg="addSp delSp modSp">
        <pc:chgData name="Matt Higgins" userId="b66834d5-eb74-4026-874d-6c93efd557a3" providerId="ADAL" clId="{F9532C74-0077-430E-9753-D8FD53E0DA14}" dt="2020-01-23T15:49:47.925" v="43" actId="207"/>
        <pc:sldMkLst>
          <pc:docMk/>
          <pc:sldMk cId="3589368015" sldId="385"/>
        </pc:sldMkLst>
        <pc:graphicFrameChg chg="modGraphic">
          <ac:chgData name="Matt Higgins" userId="b66834d5-eb74-4026-874d-6c93efd557a3" providerId="ADAL" clId="{F9532C74-0077-430E-9753-D8FD53E0DA14}" dt="2020-01-23T15:49:47.925" v="43" actId="207"/>
          <ac:graphicFrameMkLst>
            <pc:docMk/>
            <pc:sldMk cId="3589368015" sldId="385"/>
            <ac:graphicFrameMk id="6" creationId="{2A380423-9DD2-489C-87C7-C3905294E0E5}"/>
          </ac:graphicFrameMkLst>
        </pc:graphicFrameChg>
        <pc:picChg chg="del">
          <ac:chgData name="Matt Higgins" userId="b66834d5-eb74-4026-874d-6c93efd557a3" providerId="ADAL" clId="{F9532C74-0077-430E-9753-D8FD53E0DA14}" dt="2020-01-23T15:49:31.387" v="39" actId="478"/>
          <ac:picMkLst>
            <pc:docMk/>
            <pc:sldMk cId="3589368015" sldId="385"/>
            <ac:picMk id="9" creationId="{D531AE0E-5CB7-414D-AB84-8743B692399A}"/>
          </ac:picMkLst>
        </pc:picChg>
        <pc:picChg chg="add">
          <ac:chgData name="Matt Higgins" userId="b66834d5-eb74-4026-874d-6c93efd557a3" providerId="ADAL" clId="{F9532C74-0077-430E-9753-D8FD53E0DA14}" dt="2020-01-23T15:49:31.888" v="40"/>
          <ac:picMkLst>
            <pc:docMk/>
            <pc:sldMk cId="3589368015" sldId="385"/>
            <ac:picMk id="22" creationId="{3F8EA81F-AA95-4CCD-A594-A4CDB8959169}"/>
          </ac:picMkLst>
        </pc:picChg>
      </pc:sldChg>
      <pc:sldChg chg="modSp">
        <pc:chgData name="Matt Higgins" userId="b66834d5-eb74-4026-874d-6c93efd557a3" providerId="ADAL" clId="{F9532C74-0077-430E-9753-D8FD53E0DA14}" dt="2020-01-27T08:43:41.379" v="65"/>
        <pc:sldMkLst>
          <pc:docMk/>
          <pc:sldMk cId="2424697502" sldId="387"/>
        </pc:sldMkLst>
        <pc:graphicFrameChg chg="mod">
          <ac:chgData name="Matt Higgins" userId="b66834d5-eb74-4026-874d-6c93efd557a3" providerId="ADAL" clId="{F9532C74-0077-430E-9753-D8FD53E0DA14}" dt="2020-01-27T08:43:41.379" v="65"/>
          <ac:graphicFrameMkLst>
            <pc:docMk/>
            <pc:sldMk cId="2424697502" sldId="387"/>
            <ac:graphicFrameMk id="16" creationId="{53F46E26-9A6A-4024-9A99-E3FC82E0AF55}"/>
          </ac:graphicFrameMkLst>
        </pc:graphicFrameChg>
      </pc:sldChg>
      <pc:sldChg chg="addSp delSp modSp">
        <pc:chgData name="Matt Higgins" userId="b66834d5-eb74-4026-874d-6c93efd557a3" providerId="ADAL" clId="{F9532C74-0077-430E-9753-D8FD53E0DA14}" dt="2020-01-27T08:51:20.187" v="91"/>
        <pc:sldMkLst>
          <pc:docMk/>
          <pc:sldMk cId="367452426" sldId="388"/>
        </pc:sldMkLst>
        <pc:graphicFrameChg chg="del mod">
          <ac:chgData name="Matt Higgins" userId="b66834d5-eb74-4026-874d-6c93efd557a3" providerId="ADAL" clId="{F9532C74-0077-430E-9753-D8FD53E0DA14}" dt="2020-01-27T08:51:19.802" v="90" actId="478"/>
          <ac:graphicFrameMkLst>
            <pc:docMk/>
            <pc:sldMk cId="367452426" sldId="388"/>
            <ac:graphicFrameMk id="11" creationId="{095A31E1-E666-48CD-A301-8FA16BC7B9E9}"/>
          </ac:graphicFrameMkLst>
        </pc:graphicFrameChg>
        <pc:graphicFrameChg chg="add">
          <ac:chgData name="Matt Higgins" userId="b66834d5-eb74-4026-874d-6c93efd557a3" providerId="ADAL" clId="{F9532C74-0077-430E-9753-D8FD53E0DA14}" dt="2020-01-27T08:51:20.187" v="91"/>
          <ac:graphicFrameMkLst>
            <pc:docMk/>
            <pc:sldMk cId="367452426" sldId="388"/>
            <ac:graphicFrameMk id="12" creationId="{E387CB39-5E6E-480E-8C3C-B47C6BE0E0E7}"/>
          </ac:graphicFrameMkLst>
        </pc:graphicFrameChg>
      </pc:sldChg>
      <pc:sldChg chg="addSp delSp">
        <pc:chgData name="Matt Higgins" userId="b66834d5-eb74-4026-874d-6c93efd557a3" providerId="ADAL" clId="{F9532C74-0077-430E-9753-D8FD53E0DA14}" dt="2020-01-27T08:51:23.236" v="93"/>
        <pc:sldMkLst>
          <pc:docMk/>
          <pc:sldMk cId="1675261487" sldId="389"/>
        </pc:sldMkLst>
        <pc:graphicFrameChg chg="del">
          <ac:chgData name="Matt Higgins" userId="b66834d5-eb74-4026-874d-6c93efd557a3" providerId="ADAL" clId="{F9532C74-0077-430E-9753-D8FD53E0DA14}" dt="2020-01-27T08:45:39.931" v="78" actId="478"/>
          <ac:graphicFrameMkLst>
            <pc:docMk/>
            <pc:sldMk cId="1675261487" sldId="389"/>
            <ac:graphicFrameMk id="6" creationId="{506DDCC4-EBF4-4074-9D38-EBBAAB904F65}"/>
          </ac:graphicFrameMkLst>
        </pc:graphicFrameChg>
        <pc:graphicFrameChg chg="add del">
          <ac:chgData name="Matt Higgins" userId="b66834d5-eb74-4026-874d-6c93efd557a3" providerId="ADAL" clId="{F9532C74-0077-430E-9753-D8FD53E0DA14}" dt="2020-01-27T08:51:22.830" v="92" actId="478"/>
          <ac:graphicFrameMkLst>
            <pc:docMk/>
            <pc:sldMk cId="1675261487" sldId="389"/>
            <ac:graphicFrameMk id="12" creationId="{BE8D35FC-FF4B-4D2C-8903-2A02B1B4DAE6}"/>
          </ac:graphicFrameMkLst>
        </pc:graphicFrameChg>
        <pc:graphicFrameChg chg="add">
          <ac:chgData name="Matt Higgins" userId="b66834d5-eb74-4026-874d-6c93efd557a3" providerId="ADAL" clId="{F9532C74-0077-430E-9753-D8FD53E0DA14}" dt="2020-01-27T08:51:23.236" v="93"/>
          <ac:graphicFrameMkLst>
            <pc:docMk/>
            <pc:sldMk cId="1675261487" sldId="389"/>
            <ac:graphicFrameMk id="13" creationId="{FEAD302E-1BF4-4BFF-A519-A0FD9895E6B1}"/>
          </ac:graphicFrameMkLst>
        </pc:graphicFrameChg>
      </pc:sldChg>
      <pc:sldChg chg="addSp delSp add ord">
        <pc:chgData name="Matt Higgins" userId="b66834d5-eb74-4026-874d-6c93efd557a3" providerId="ADAL" clId="{F9532C74-0077-430E-9753-D8FD53E0DA14}" dt="2020-01-27T08:47:41.338" v="83"/>
        <pc:sldMkLst>
          <pc:docMk/>
          <pc:sldMk cId="3844832371" sldId="411"/>
        </pc:sldMkLst>
        <pc:spChg chg="add">
          <ac:chgData name="Matt Higgins" userId="b66834d5-eb74-4026-874d-6c93efd557a3" providerId="ADAL" clId="{F9532C74-0077-430E-9753-D8FD53E0DA14}" dt="2020-01-27T08:47:41.338" v="83"/>
          <ac:spMkLst>
            <pc:docMk/>
            <pc:sldMk cId="3844832371" sldId="411"/>
            <ac:spMk id="9" creationId="{0DDE779C-F1BE-41C5-ACF9-43BBEF448327}"/>
          </ac:spMkLst>
        </pc:spChg>
        <pc:grpChg chg="del">
          <ac:chgData name="Matt Higgins" userId="b66834d5-eb74-4026-874d-6c93efd557a3" providerId="ADAL" clId="{F9532C74-0077-430E-9753-D8FD53E0DA14}" dt="2020-01-27T08:47:40.990" v="82" actId="478"/>
          <ac:grpSpMkLst>
            <pc:docMk/>
            <pc:sldMk cId="3844832371" sldId="411"/>
            <ac:grpSpMk id="16" creationId="{B31300A9-E3C5-4701-8EF1-45ED088A04DD}"/>
          </ac:grpSpMkLst>
        </pc:grpChg>
        <pc:picChg chg="add">
          <ac:chgData name="Matt Higgins" userId="b66834d5-eb74-4026-874d-6c93efd557a3" providerId="ADAL" clId="{F9532C74-0077-430E-9753-D8FD53E0DA14}" dt="2020-01-27T08:47:41.338" v="83"/>
          <ac:picMkLst>
            <pc:docMk/>
            <pc:sldMk cId="3844832371" sldId="411"/>
            <ac:picMk id="8" creationId="{0D24B291-4FD0-4A26-B425-FA01A322F639}"/>
          </ac:picMkLst>
        </pc:picChg>
      </pc:sldChg>
    </pc:docChg>
  </pc:docChgLst>
  <pc:docChgLst>
    <pc:chgData name="Matt Higgins" userId="b66834d5-eb74-4026-874d-6c93efd557a3" providerId="ADAL" clId="{C17866D9-6170-4221-8994-FC4EE94602AE}"/>
    <pc:docChg chg="undo custSel modSld">
      <pc:chgData name="Matt Higgins" userId="b66834d5-eb74-4026-874d-6c93efd557a3" providerId="ADAL" clId="{C17866D9-6170-4221-8994-FC4EE94602AE}" dt="2020-01-24T08:39:05.155" v="157"/>
      <pc:docMkLst>
        <pc:docMk/>
      </pc:docMkLst>
      <pc:sldChg chg="addSp delSp">
        <pc:chgData name="Matt Higgins" userId="b66834d5-eb74-4026-874d-6c93efd557a3" providerId="ADAL" clId="{C17866D9-6170-4221-8994-FC4EE94602AE}" dt="2020-01-24T08:34:52.879" v="147"/>
        <pc:sldMkLst>
          <pc:docMk/>
          <pc:sldMk cId="636014570" sldId="314"/>
        </pc:sldMkLst>
        <pc:grpChg chg="del">
          <ac:chgData name="Matt Higgins" userId="b66834d5-eb74-4026-874d-6c93efd557a3" providerId="ADAL" clId="{C17866D9-6170-4221-8994-FC4EE94602AE}" dt="2020-01-24T08:34:52.494" v="146" actId="478"/>
          <ac:grpSpMkLst>
            <pc:docMk/>
            <pc:sldMk cId="636014570" sldId="314"/>
            <ac:grpSpMk id="9" creationId="{2E4F833B-D2FE-4352-9B31-0A5FE1171DD4}"/>
          </ac:grpSpMkLst>
        </pc:grpChg>
        <pc:grpChg chg="add">
          <ac:chgData name="Matt Higgins" userId="b66834d5-eb74-4026-874d-6c93efd557a3" providerId="ADAL" clId="{C17866D9-6170-4221-8994-FC4EE94602AE}" dt="2020-01-24T08:34:52.879" v="147"/>
          <ac:grpSpMkLst>
            <pc:docMk/>
            <pc:sldMk cId="636014570" sldId="314"/>
            <ac:grpSpMk id="21" creationId="{99D3A7FA-8F13-4E45-9C56-258EB3AE7E3A}"/>
          </ac:grpSpMkLst>
        </pc:grpChg>
      </pc:sldChg>
      <pc:sldChg chg="modSp">
        <pc:chgData name="Matt Higgins" userId="b66834d5-eb74-4026-874d-6c93efd557a3" providerId="ADAL" clId="{C17866D9-6170-4221-8994-FC4EE94602AE}" dt="2020-01-24T07:20:03.762" v="4" actId="207"/>
        <pc:sldMkLst>
          <pc:docMk/>
          <pc:sldMk cId="1694243128" sldId="368"/>
        </pc:sldMkLst>
        <pc:spChg chg="mod">
          <ac:chgData name="Matt Higgins" userId="b66834d5-eb74-4026-874d-6c93efd557a3" providerId="ADAL" clId="{C17866D9-6170-4221-8994-FC4EE94602AE}" dt="2020-01-24T07:20:03.762" v="4" actId="207"/>
          <ac:spMkLst>
            <pc:docMk/>
            <pc:sldMk cId="1694243128" sldId="368"/>
            <ac:spMk id="33" creationId="{CE7A968D-D19D-4BAC-AAAB-7EDFF2D70F81}"/>
          </ac:spMkLst>
        </pc:spChg>
        <pc:spChg chg="mod">
          <ac:chgData name="Matt Higgins" userId="b66834d5-eb74-4026-874d-6c93efd557a3" providerId="ADAL" clId="{C17866D9-6170-4221-8994-FC4EE94602AE}" dt="2020-01-24T07:19:58.499" v="2" actId="207"/>
          <ac:spMkLst>
            <pc:docMk/>
            <pc:sldMk cId="1694243128" sldId="368"/>
            <ac:spMk id="34" creationId="{0E3AD2D6-7532-4840-86EC-ED3ED15B26BD}"/>
          </ac:spMkLst>
        </pc:spChg>
        <pc:spChg chg="mod">
          <ac:chgData name="Matt Higgins" userId="b66834d5-eb74-4026-874d-6c93efd557a3" providerId="ADAL" clId="{C17866D9-6170-4221-8994-FC4EE94602AE}" dt="2020-01-24T07:20:00.883" v="3" actId="207"/>
          <ac:spMkLst>
            <pc:docMk/>
            <pc:sldMk cId="1694243128" sldId="368"/>
            <ac:spMk id="37" creationId="{8B52D4E4-C5A4-47A4-BC08-CB18E2E13146}"/>
          </ac:spMkLst>
        </pc:spChg>
        <pc:graphicFrameChg chg="modGraphic">
          <ac:chgData name="Matt Higgins" userId="b66834d5-eb74-4026-874d-6c93efd557a3" providerId="ADAL" clId="{C17866D9-6170-4221-8994-FC4EE94602AE}" dt="2020-01-24T07:17:56.515" v="0" actId="207"/>
          <ac:graphicFrameMkLst>
            <pc:docMk/>
            <pc:sldMk cId="1694243128" sldId="368"/>
            <ac:graphicFrameMk id="30" creationId="{2DA83D41-8D26-468B-9BDA-9FC26DE981AD}"/>
          </ac:graphicFrameMkLst>
        </pc:graphicFrameChg>
      </pc:sldChg>
      <pc:sldChg chg="addSp modSp">
        <pc:chgData name="Matt Higgins" userId="b66834d5-eb74-4026-874d-6c93efd557a3" providerId="ADAL" clId="{C17866D9-6170-4221-8994-FC4EE94602AE}" dt="2020-01-24T07:58:51.193" v="93" actId="207"/>
        <pc:sldMkLst>
          <pc:docMk/>
          <pc:sldMk cId="746691968" sldId="373"/>
        </pc:sldMkLst>
        <pc:spChg chg="mod">
          <ac:chgData name="Matt Higgins" userId="b66834d5-eb74-4026-874d-6c93efd557a3" providerId="ADAL" clId="{C17866D9-6170-4221-8994-FC4EE94602AE}" dt="2020-01-24T07:58:51.193" v="93" actId="207"/>
          <ac:spMkLst>
            <pc:docMk/>
            <pc:sldMk cId="746691968" sldId="373"/>
            <ac:spMk id="9" creationId="{72EB2E98-ABFE-408E-96AA-6BCB59BC045D}"/>
          </ac:spMkLst>
        </pc:spChg>
        <pc:spChg chg="mod">
          <ac:chgData name="Matt Higgins" userId="b66834d5-eb74-4026-874d-6c93efd557a3" providerId="ADAL" clId="{C17866D9-6170-4221-8994-FC4EE94602AE}" dt="2020-01-24T07:58:51.193" v="93" actId="207"/>
          <ac:spMkLst>
            <pc:docMk/>
            <pc:sldMk cId="746691968" sldId="373"/>
            <ac:spMk id="10" creationId="{969D8CFB-C9B6-4031-8D22-D073DC886FB3}"/>
          </ac:spMkLst>
        </pc:spChg>
        <pc:spChg chg="mod">
          <ac:chgData name="Matt Higgins" userId="b66834d5-eb74-4026-874d-6c93efd557a3" providerId="ADAL" clId="{C17866D9-6170-4221-8994-FC4EE94602AE}" dt="2020-01-24T07:58:51.193" v="93" actId="207"/>
          <ac:spMkLst>
            <pc:docMk/>
            <pc:sldMk cId="746691968" sldId="373"/>
            <ac:spMk id="12" creationId="{8E3449E5-8CEA-4E89-8379-D872FB68DB6C}"/>
          </ac:spMkLst>
        </pc:spChg>
        <pc:spChg chg="mod">
          <ac:chgData name="Matt Higgins" userId="b66834d5-eb74-4026-874d-6c93efd557a3" providerId="ADAL" clId="{C17866D9-6170-4221-8994-FC4EE94602AE}" dt="2020-01-24T07:58:51.193" v="93" actId="207"/>
          <ac:spMkLst>
            <pc:docMk/>
            <pc:sldMk cId="746691968" sldId="373"/>
            <ac:spMk id="13" creationId="{90BC4D64-D29B-4E26-AFFC-6D037F15B83C}"/>
          </ac:spMkLst>
        </pc:spChg>
        <pc:spChg chg="mod">
          <ac:chgData name="Matt Higgins" userId="b66834d5-eb74-4026-874d-6c93efd557a3" providerId="ADAL" clId="{C17866D9-6170-4221-8994-FC4EE94602AE}" dt="2020-01-24T07:58:51.193" v="93" actId="207"/>
          <ac:spMkLst>
            <pc:docMk/>
            <pc:sldMk cId="746691968" sldId="373"/>
            <ac:spMk id="15" creationId="{3BB31F28-ECF6-4A10-A9CC-87DDD72D0A43}"/>
          </ac:spMkLst>
        </pc:spChg>
        <pc:spChg chg="mod">
          <ac:chgData name="Matt Higgins" userId="b66834d5-eb74-4026-874d-6c93efd557a3" providerId="ADAL" clId="{C17866D9-6170-4221-8994-FC4EE94602AE}" dt="2020-01-24T07:58:51.193" v="93" actId="207"/>
          <ac:spMkLst>
            <pc:docMk/>
            <pc:sldMk cId="746691968" sldId="373"/>
            <ac:spMk id="16" creationId="{11A37D64-C080-49FE-8B1D-125B3AEE9FBA}"/>
          </ac:spMkLst>
        </pc:spChg>
        <pc:spChg chg="mod">
          <ac:chgData name="Matt Higgins" userId="b66834d5-eb74-4026-874d-6c93efd557a3" providerId="ADAL" clId="{C17866D9-6170-4221-8994-FC4EE94602AE}" dt="2020-01-24T07:53:09.973" v="10" actId="13926"/>
          <ac:spMkLst>
            <pc:docMk/>
            <pc:sldMk cId="746691968" sldId="373"/>
            <ac:spMk id="19" creationId="{5252A847-DE45-4FA3-A1F8-EEBEB845FF8E}"/>
          </ac:spMkLst>
        </pc:spChg>
        <pc:graphicFrameChg chg="add mod modGraphic">
          <ac:chgData name="Matt Higgins" userId="b66834d5-eb74-4026-874d-6c93efd557a3" providerId="ADAL" clId="{C17866D9-6170-4221-8994-FC4EE94602AE}" dt="2020-01-24T07:56:48.731" v="18" actId="1076"/>
          <ac:graphicFrameMkLst>
            <pc:docMk/>
            <pc:sldMk cId="746691968" sldId="373"/>
            <ac:graphicFrameMk id="21" creationId="{58AEEAA8-6757-4F7E-AC52-C9A9DBB3868B}"/>
          </ac:graphicFrameMkLst>
        </pc:graphicFrameChg>
      </pc:sldChg>
      <pc:sldChg chg="addSp delSp modSp">
        <pc:chgData name="Matt Higgins" userId="b66834d5-eb74-4026-874d-6c93efd557a3" providerId="ADAL" clId="{C17866D9-6170-4221-8994-FC4EE94602AE}" dt="2020-01-24T07:58:44.283" v="92" actId="207"/>
        <pc:sldMkLst>
          <pc:docMk/>
          <pc:sldMk cId="1204933134" sldId="376"/>
        </pc:sldMkLst>
        <pc:spChg chg="mod">
          <ac:chgData name="Matt Higgins" userId="b66834d5-eb74-4026-874d-6c93efd557a3" providerId="ADAL" clId="{C17866D9-6170-4221-8994-FC4EE94602AE}" dt="2020-01-24T07:58:44.283" v="92" actId="207"/>
          <ac:spMkLst>
            <pc:docMk/>
            <pc:sldMk cId="1204933134" sldId="376"/>
            <ac:spMk id="9" creationId="{72EB2E98-ABFE-408E-96AA-6BCB59BC045D}"/>
          </ac:spMkLst>
        </pc:spChg>
        <pc:spChg chg="mod">
          <ac:chgData name="Matt Higgins" userId="b66834d5-eb74-4026-874d-6c93efd557a3" providerId="ADAL" clId="{C17866D9-6170-4221-8994-FC4EE94602AE}" dt="2020-01-24T07:58:44.283" v="92" actId="207"/>
          <ac:spMkLst>
            <pc:docMk/>
            <pc:sldMk cId="1204933134" sldId="376"/>
            <ac:spMk id="10" creationId="{969D8CFB-C9B6-4031-8D22-D073DC886FB3}"/>
          </ac:spMkLst>
        </pc:spChg>
        <pc:spChg chg="mod">
          <ac:chgData name="Matt Higgins" userId="b66834d5-eb74-4026-874d-6c93efd557a3" providerId="ADAL" clId="{C17866D9-6170-4221-8994-FC4EE94602AE}" dt="2020-01-24T07:58:44.283" v="92" actId="207"/>
          <ac:spMkLst>
            <pc:docMk/>
            <pc:sldMk cId="1204933134" sldId="376"/>
            <ac:spMk id="12" creationId="{8E3449E5-8CEA-4E89-8379-D872FB68DB6C}"/>
          </ac:spMkLst>
        </pc:spChg>
        <pc:spChg chg="mod">
          <ac:chgData name="Matt Higgins" userId="b66834d5-eb74-4026-874d-6c93efd557a3" providerId="ADAL" clId="{C17866D9-6170-4221-8994-FC4EE94602AE}" dt="2020-01-24T07:58:44.283" v="92" actId="207"/>
          <ac:spMkLst>
            <pc:docMk/>
            <pc:sldMk cId="1204933134" sldId="376"/>
            <ac:spMk id="13" creationId="{90BC4D64-D29B-4E26-AFFC-6D037F15B83C}"/>
          </ac:spMkLst>
        </pc:spChg>
        <pc:spChg chg="mod">
          <ac:chgData name="Matt Higgins" userId="b66834d5-eb74-4026-874d-6c93efd557a3" providerId="ADAL" clId="{C17866D9-6170-4221-8994-FC4EE94602AE}" dt="2020-01-24T07:58:44.283" v="92" actId="207"/>
          <ac:spMkLst>
            <pc:docMk/>
            <pc:sldMk cId="1204933134" sldId="376"/>
            <ac:spMk id="15" creationId="{3BB31F28-ECF6-4A10-A9CC-87DDD72D0A43}"/>
          </ac:spMkLst>
        </pc:spChg>
        <pc:spChg chg="mod">
          <ac:chgData name="Matt Higgins" userId="b66834d5-eb74-4026-874d-6c93efd557a3" providerId="ADAL" clId="{C17866D9-6170-4221-8994-FC4EE94602AE}" dt="2020-01-24T07:58:44.283" v="92" actId="207"/>
          <ac:spMkLst>
            <pc:docMk/>
            <pc:sldMk cId="1204933134" sldId="376"/>
            <ac:spMk id="16" creationId="{11A37D64-C080-49FE-8B1D-125B3AEE9FBA}"/>
          </ac:spMkLst>
        </pc:spChg>
        <pc:spChg chg="mod">
          <ac:chgData name="Matt Higgins" userId="b66834d5-eb74-4026-874d-6c93efd557a3" providerId="ADAL" clId="{C17866D9-6170-4221-8994-FC4EE94602AE}" dt="2020-01-24T07:58:15.428" v="63" actId="20577"/>
          <ac:spMkLst>
            <pc:docMk/>
            <pc:sldMk cId="1204933134" sldId="376"/>
            <ac:spMk id="19" creationId="{5252A847-DE45-4FA3-A1F8-EEBEB845FF8E}"/>
          </ac:spMkLst>
        </pc:spChg>
        <pc:graphicFrameChg chg="del">
          <ac:chgData name="Matt Higgins" userId="b66834d5-eb74-4026-874d-6c93efd557a3" providerId="ADAL" clId="{C17866D9-6170-4221-8994-FC4EE94602AE}" dt="2020-01-24T07:57:14.610" v="24" actId="478"/>
          <ac:graphicFrameMkLst>
            <pc:docMk/>
            <pc:sldMk cId="1204933134" sldId="376"/>
            <ac:graphicFrameMk id="21" creationId="{7C7BF46B-9592-4AE8-83EC-29E4C2012AA8}"/>
          </ac:graphicFrameMkLst>
        </pc:graphicFrameChg>
        <pc:graphicFrameChg chg="mod modGraphic">
          <ac:chgData name="Matt Higgins" userId="b66834d5-eb74-4026-874d-6c93efd557a3" providerId="ADAL" clId="{C17866D9-6170-4221-8994-FC4EE94602AE}" dt="2020-01-24T07:58:24" v="91" actId="1037"/>
          <ac:graphicFrameMkLst>
            <pc:docMk/>
            <pc:sldMk cId="1204933134" sldId="376"/>
            <ac:graphicFrameMk id="22" creationId="{F2F7A37D-67D5-479C-8DCC-B2AD9C318FA8}"/>
          </ac:graphicFrameMkLst>
        </pc:graphicFrameChg>
        <pc:graphicFrameChg chg="add modGraphic">
          <ac:chgData name="Matt Higgins" userId="b66834d5-eb74-4026-874d-6c93efd557a3" providerId="ADAL" clId="{C17866D9-6170-4221-8994-FC4EE94602AE}" dt="2020-01-24T07:57:08.312" v="23" actId="207"/>
          <ac:graphicFrameMkLst>
            <pc:docMk/>
            <pc:sldMk cId="1204933134" sldId="376"/>
            <ac:graphicFrameMk id="23" creationId="{93276227-1C3A-459F-90BD-27CE83BC5178}"/>
          </ac:graphicFrameMkLst>
        </pc:graphicFrameChg>
      </pc:sldChg>
      <pc:sldChg chg="addSp delSp">
        <pc:chgData name="Matt Higgins" userId="b66834d5-eb74-4026-874d-6c93efd557a3" providerId="ADAL" clId="{C17866D9-6170-4221-8994-FC4EE94602AE}" dt="2020-01-24T08:39:05.155" v="157"/>
        <pc:sldMkLst>
          <pc:docMk/>
          <pc:sldMk cId="172286206" sldId="378"/>
        </pc:sldMkLst>
        <pc:graphicFrameChg chg="del">
          <ac:chgData name="Matt Higgins" userId="b66834d5-eb74-4026-874d-6c93efd557a3" providerId="ADAL" clId="{C17866D9-6170-4221-8994-FC4EE94602AE}" dt="2020-01-24T08:39:04.751" v="156" actId="478"/>
          <ac:graphicFrameMkLst>
            <pc:docMk/>
            <pc:sldMk cId="172286206" sldId="378"/>
            <ac:graphicFrameMk id="6" creationId="{506DDCC4-EBF4-4074-9D38-EBBAAB904F65}"/>
          </ac:graphicFrameMkLst>
        </pc:graphicFrameChg>
        <pc:graphicFrameChg chg="add">
          <ac:chgData name="Matt Higgins" userId="b66834d5-eb74-4026-874d-6c93efd557a3" providerId="ADAL" clId="{C17866D9-6170-4221-8994-FC4EE94602AE}" dt="2020-01-24T08:39:05.155" v="157"/>
          <ac:graphicFrameMkLst>
            <pc:docMk/>
            <pc:sldMk cId="172286206" sldId="378"/>
            <ac:graphicFrameMk id="11" creationId="{C9BF3E60-B75D-405D-B3BD-729123E0A1B6}"/>
          </ac:graphicFrameMkLst>
        </pc:graphicFrameChg>
      </pc:sldChg>
      <pc:sldChg chg="modSp">
        <pc:chgData name="Matt Higgins" userId="b66834d5-eb74-4026-874d-6c93efd557a3" providerId="ADAL" clId="{C17866D9-6170-4221-8994-FC4EE94602AE}" dt="2020-01-24T08:02:29.969" v="98" actId="207"/>
        <pc:sldMkLst>
          <pc:docMk/>
          <pc:sldMk cId="1218620707" sldId="379"/>
        </pc:sldMkLst>
        <pc:spChg chg="mod">
          <ac:chgData name="Matt Higgins" userId="b66834d5-eb74-4026-874d-6c93efd557a3" providerId="ADAL" clId="{C17866D9-6170-4221-8994-FC4EE94602AE}" dt="2020-01-24T08:02:28.352" v="97" actId="207"/>
          <ac:spMkLst>
            <pc:docMk/>
            <pc:sldMk cId="1218620707" sldId="379"/>
            <ac:spMk id="11" creationId="{4CDC986A-5DC0-4F16-A6C2-FF3DE48DD96E}"/>
          </ac:spMkLst>
        </pc:spChg>
        <pc:spChg chg="mod">
          <ac:chgData name="Matt Higgins" userId="b66834d5-eb74-4026-874d-6c93efd557a3" providerId="ADAL" clId="{C17866D9-6170-4221-8994-FC4EE94602AE}" dt="2020-01-24T08:02:28.352" v="97" actId="207"/>
          <ac:spMkLst>
            <pc:docMk/>
            <pc:sldMk cId="1218620707" sldId="379"/>
            <ac:spMk id="12" creationId="{26F7470C-800A-4A5F-8BF1-3AF62CF54963}"/>
          </ac:spMkLst>
        </pc:spChg>
        <pc:spChg chg="mod">
          <ac:chgData name="Matt Higgins" userId="b66834d5-eb74-4026-874d-6c93efd557a3" providerId="ADAL" clId="{C17866D9-6170-4221-8994-FC4EE94602AE}" dt="2020-01-24T08:02:29.969" v="98" actId="207"/>
          <ac:spMkLst>
            <pc:docMk/>
            <pc:sldMk cId="1218620707" sldId="379"/>
            <ac:spMk id="33" creationId="{21DA912C-271C-4878-B01F-B39F10FB0B07}"/>
          </ac:spMkLst>
        </pc:spChg>
      </pc:sldChg>
      <pc:sldChg chg="modSp">
        <pc:chgData name="Matt Higgins" userId="b66834d5-eb74-4026-874d-6c93efd557a3" providerId="ADAL" clId="{C17866D9-6170-4221-8994-FC4EE94602AE}" dt="2020-01-24T07:20:13.519" v="7" actId="207"/>
        <pc:sldMkLst>
          <pc:docMk/>
          <pc:sldMk cId="3202502017" sldId="386"/>
        </pc:sldMkLst>
        <pc:spChg chg="mod">
          <ac:chgData name="Matt Higgins" userId="b66834d5-eb74-4026-874d-6c93efd557a3" providerId="ADAL" clId="{C17866D9-6170-4221-8994-FC4EE94602AE}" dt="2020-01-24T07:20:13.519" v="7" actId="207"/>
          <ac:spMkLst>
            <pc:docMk/>
            <pc:sldMk cId="3202502017" sldId="386"/>
            <ac:spMk id="33" creationId="{CE7A968D-D19D-4BAC-AAAB-7EDFF2D70F81}"/>
          </ac:spMkLst>
        </pc:spChg>
        <pc:spChg chg="mod">
          <ac:chgData name="Matt Higgins" userId="b66834d5-eb74-4026-874d-6c93efd557a3" providerId="ADAL" clId="{C17866D9-6170-4221-8994-FC4EE94602AE}" dt="2020-01-24T07:20:08.228" v="5" actId="207"/>
          <ac:spMkLst>
            <pc:docMk/>
            <pc:sldMk cId="3202502017" sldId="386"/>
            <ac:spMk id="34" creationId="{0E3AD2D6-7532-4840-86EC-ED3ED15B26BD}"/>
          </ac:spMkLst>
        </pc:spChg>
        <pc:spChg chg="mod">
          <ac:chgData name="Matt Higgins" userId="b66834d5-eb74-4026-874d-6c93efd557a3" providerId="ADAL" clId="{C17866D9-6170-4221-8994-FC4EE94602AE}" dt="2020-01-24T07:20:10.058" v="6" actId="207"/>
          <ac:spMkLst>
            <pc:docMk/>
            <pc:sldMk cId="3202502017" sldId="386"/>
            <ac:spMk id="37" creationId="{8B52D4E4-C5A4-47A4-BC08-CB18E2E13146}"/>
          </ac:spMkLst>
        </pc:spChg>
        <pc:graphicFrameChg chg="modGraphic">
          <ac:chgData name="Matt Higgins" userId="b66834d5-eb74-4026-874d-6c93efd557a3" providerId="ADAL" clId="{C17866D9-6170-4221-8994-FC4EE94602AE}" dt="2020-01-24T07:19:49.823" v="1" actId="207"/>
          <ac:graphicFrameMkLst>
            <pc:docMk/>
            <pc:sldMk cId="3202502017" sldId="386"/>
            <ac:graphicFrameMk id="30" creationId="{2DA83D41-8D26-468B-9BDA-9FC26DE981AD}"/>
          </ac:graphicFrameMkLst>
        </pc:graphicFrameChg>
      </pc:sldChg>
      <pc:sldChg chg="modSp">
        <pc:chgData name="Matt Higgins" userId="b66834d5-eb74-4026-874d-6c93efd557a3" providerId="ADAL" clId="{C17866D9-6170-4221-8994-FC4EE94602AE}" dt="2020-01-24T08:02:18.333" v="96" actId="207"/>
        <pc:sldMkLst>
          <pc:docMk/>
          <pc:sldMk cId="2424697502" sldId="387"/>
        </pc:sldMkLst>
        <pc:spChg chg="mod">
          <ac:chgData name="Matt Higgins" userId="b66834d5-eb74-4026-874d-6c93efd557a3" providerId="ADAL" clId="{C17866D9-6170-4221-8994-FC4EE94602AE}" dt="2020-01-24T08:02:18.333" v="96" actId="207"/>
          <ac:spMkLst>
            <pc:docMk/>
            <pc:sldMk cId="2424697502" sldId="387"/>
            <ac:spMk id="11" creationId="{4CDC986A-5DC0-4F16-A6C2-FF3DE48DD96E}"/>
          </ac:spMkLst>
        </pc:spChg>
        <pc:spChg chg="mod">
          <ac:chgData name="Matt Higgins" userId="b66834d5-eb74-4026-874d-6c93efd557a3" providerId="ADAL" clId="{C17866D9-6170-4221-8994-FC4EE94602AE}" dt="2020-01-24T08:02:18.333" v="96" actId="207"/>
          <ac:spMkLst>
            <pc:docMk/>
            <pc:sldMk cId="2424697502" sldId="387"/>
            <ac:spMk id="12" creationId="{26F7470C-800A-4A5F-8BF1-3AF62CF54963}"/>
          </ac:spMkLst>
        </pc:spChg>
        <pc:spChg chg="mod">
          <ac:chgData name="Matt Higgins" userId="b66834d5-eb74-4026-874d-6c93efd557a3" providerId="ADAL" clId="{C17866D9-6170-4221-8994-FC4EE94602AE}" dt="2020-01-24T08:02:18.333" v="96" actId="207"/>
          <ac:spMkLst>
            <pc:docMk/>
            <pc:sldMk cId="2424697502" sldId="387"/>
            <ac:spMk id="27" creationId="{01F6DEDF-FA1B-4492-9A9F-CE26AC4E4CE6}"/>
          </ac:spMkLst>
        </pc:spChg>
        <pc:graphicFrameChg chg="modGraphic">
          <ac:chgData name="Matt Higgins" userId="b66834d5-eb74-4026-874d-6c93efd557a3" providerId="ADAL" clId="{C17866D9-6170-4221-8994-FC4EE94602AE}" dt="2020-01-24T08:01:57.269" v="95" actId="207"/>
          <ac:graphicFrameMkLst>
            <pc:docMk/>
            <pc:sldMk cId="2424697502" sldId="387"/>
            <ac:graphicFrameMk id="15" creationId="{BB973CA5-5B39-4AC3-B4DE-F1124E441013}"/>
          </ac:graphicFrameMkLst>
        </pc:graphicFrameChg>
      </pc:sldChg>
      <pc:sldChg chg="addSp delSp">
        <pc:chgData name="Matt Higgins" userId="b66834d5-eb74-4026-874d-6c93efd557a3" providerId="ADAL" clId="{C17866D9-6170-4221-8994-FC4EE94602AE}" dt="2020-01-24T08:39:00.881" v="155"/>
        <pc:sldMkLst>
          <pc:docMk/>
          <pc:sldMk cId="367452426" sldId="388"/>
        </pc:sldMkLst>
        <pc:graphicFrameChg chg="del">
          <ac:chgData name="Matt Higgins" userId="b66834d5-eb74-4026-874d-6c93efd557a3" providerId="ADAL" clId="{C17866D9-6170-4221-8994-FC4EE94602AE}" dt="2020-01-24T08:39:00.145" v="154" actId="478"/>
          <ac:graphicFrameMkLst>
            <pc:docMk/>
            <pc:sldMk cId="367452426" sldId="388"/>
            <ac:graphicFrameMk id="6" creationId="{506DDCC4-EBF4-4074-9D38-EBBAAB904F65}"/>
          </ac:graphicFrameMkLst>
        </pc:graphicFrameChg>
        <pc:graphicFrameChg chg="add">
          <ac:chgData name="Matt Higgins" userId="b66834d5-eb74-4026-874d-6c93efd557a3" providerId="ADAL" clId="{C17866D9-6170-4221-8994-FC4EE94602AE}" dt="2020-01-24T08:39:00.881" v="155"/>
          <ac:graphicFrameMkLst>
            <pc:docMk/>
            <pc:sldMk cId="367452426" sldId="388"/>
            <ac:graphicFrameMk id="11" creationId="{095A31E1-E666-48CD-A301-8FA16BC7B9E9}"/>
          </ac:graphicFrameMkLst>
        </pc:graphicFrameChg>
      </pc:sldChg>
      <pc:sldChg chg="modSp">
        <pc:chgData name="Matt Higgins" userId="b66834d5-eb74-4026-874d-6c93efd557a3" providerId="ADAL" clId="{C17866D9-6170-4221-8994-FC4EE94602AE}" dt="2020-01-24T08:38:47.548" v="153"/>
        <pc:sldMkLst>
          <pc:docMk/>
          <pc:sldMk cId="1675261487" sldId="389"/>
        </pc:sldMkLst>
        <pc:graphicFrameChg chg="mod">
          <ac:chgData name="Matt Higgins" userId="b66834d5-eb74-4026-874d-6c93efd557a3" providerId="ADAL" clId="{C17866D9-6170-4221-8994-FC4EE94602AE}" dt="2020-01-24T08:38:47.548" v="153"/>
          <ac:graphicFrameMkLst>
            <pc:docMk/>
            <pc:sldMk cId="1675261487" sldId="389"/>
            <ac:graphicFrameMk id="6" creationId="{506DDCC4-EBF4-4074-9D38-EBBAAB904F65}"/>
          </ac:graphicFrameMkLst>
        </pc:graphicFrameChg>
      </pc:sldChg>
      <pc:sldChg chg="addSp delSp">
        <pc:chgData name="Matt Higgins" userId="b66834d5-eb74-4026-874d-6c93efd557a3" providerId="ADAL" clId="{C17866D9-6170-4221-8994-FC4EE94602AE}" dt="2020-01-24T08:34:49.066" v="145"/>
        <pc:sldMkLst>
          <pc:docMk/>
          <pc:sldMk cId="3164203003" sldId="390"/>
        </pc:sldMkLst>
        <pc:grpChg chg="del">
          <ac:chgData name="Matt Higgins" userId="b66834d5-eb74-4026-874d-6c93efd557a3" providerId="ADAL" clId="{C17866D9-6170-4221-8994-FC4EE94602AE}" dt="2020-01-24T08:34:48.649" v="144" actId="478"/>
          <ac:grpSpMkLst>
            <pc:docMk/>
            <pc:sldMk cId="3164203003" sldId="390"/>
            <ac:grpSpMk id="9" creationId="{2E4F833B-D2FE-4352-9B31-0A5FE1171DD4}"/>
          </ac:grpSpMkLst>
        </pc:grpChg>
        <pc:grpChg chg="add">
          <ac:chgData name="Matt Higgins" userId="b66834d5-eb74-4026-874d-6c93efd557a3" providerId="ADAL" clId="{C17866D9-6170-4221-8994-FC4EE94602AE}" dt="2020-01-24T08:34:49.066" v="145"/>
          <ac:grpSpMkLst>
            <pc:docMk/>
            <pc:sldMk cId="3164203003" sldId="390"/>
            <ac:grpSpMk id="21" creationId="{44200284-0D7B-4677-8828-76061AF53057}"/>
          </ac:grpSpMkLst>
        </pc:grpChg>
      </pc:sldChg>
      <pc:sldChg chg="addSp delSp modSp">
        <pc:chgData name="Matt Higgins" userId="b66834d5-eb74-4026-874d-6c93efd557a3" providerId="ADAL" clId="{C17866D9-6170-4221-8994-FC4EE94602AE}" dt="2020-01-24T08:34:43.977" v="143" actId="164"/>
        <pc:sldMkLst>
          <pc:docMk/>
          <pc:sldMk cId="1904656572" sldId="391"/>
        </pc:sldMkLst>
        <pc:grpChg chg="add del mod">
          <ac:chgData name="Matt Higgins" userId="b66834d5-eb74-4026-874d-6c93efd557a3" providerId="ADAL" clId="{C17866D9-6170-4221-8994-FC4EE94602AE}" dt="2020-01-24T08:34:05.430" v="131" actId="21"/>
          <ac:grpSpMkLst>
            <pc:docMk/>
            <pc:sldMk cId="1904656572" sldId="391"/>
            <ac:grpSpMk id="4" creationId="{79A285F9-6338-46F8-AFA1-3606BC0C6A47}"/>
          </ac:grpSpMkLst>
        </pc:grpChg>
        <pc:grpChg chg="add mod">
          <ac:chgData name="Matt Higgins" userId="b66834d5-eb74-4026-874d-6c93efd557a3" providerId="ADAL" clId="{C17866D9-6170-4221-8994-FC4EE94602AE}" dt="2020-01-24T08:34:43.977" v="143" actId="164"/>
          <ac:grpSpMkLst>
            <pc:docMk/>
            <pc:sldMk cId="1904656572" sldId="391"/>
            <ac:grpSpMk id="5" creationId="{EE2B070B-BE91-400B-B052-0C09E2F7005E}"/>
          </ac:grpSpMkLst>
        </pc:grpChg>
        <pc:grpChg chg="del">
          <ac:chgData name="Matt Higgins" userId="b66834d5-eb74-4026-874d-6c93efd557a3" providerId="ADAL" clId="{C17866D9-6170-4221-8994-FC4EE94602AE}" dt="2020-01-24T08:34:17.297" v="133" actId="478"/>
          <ac:grpSpMkLst>
            <pc:docMk/>
            <pc:sldMk cId="1904656572" sldId="391"/>
            <ac:grpSpMk id="9" creationId="{2E4F833B-D2FE-4352-9B31-0A5FE1171DD4}"/>
          </ac:grpSpMkLst>
        </pc:grpChg>
        <pc:grpChg chg="add del">
          <ac:chgData name="Matt Higgins" userId="b66834d5-eb74-4026-874d-6c93efd557a3" providerId="ADAL" clId="{C17866D9-6170-4221-8994-FC4EE94602AE}" dt="2020-01-24T08:34:26.875" v="135" actId="165"/>
          <ac:grpSpMkLst>
            <pc:docMk/>
            <pc:sldMk cId="1904656572" sldId="391"/>
            <ac:grpSpMk id="39" creationId="{8513204E-0738-46A4-8D8A-9033AEEB2503}"/>
          </ac:grpSpMkLst>
        </pc:grpChg>
        <pc:picChg chg="add del mod modCrop">
          <ac:chgData name="Matt Higgins" userId="b66834d5-eb74-4026-874d-6c93efd557a3" providerId="ADAL" clId="{C17866D9-6170-4221-8994-FC4EE94602AE}" dt="2020-01-24T08:34:13.291" v="132" actId="478"/>
          <ac:picMkLst>
            <pc:docMk/>
            <pc:sldMk cId="1904656572" sldId="391"/>
            <ac:picMk id="3" creationId="{F6F3DDB5-0739-49D5-A2B9-20B1FE1A2D4B}"/>
          </ac:picMkLst>
        </pc:picChg>
        <pc:picChg chg="add del mod modCrop">
          <ac:chgData name="Matt Higgins" userId="b66834d5-eb74-4026-874d-6c93efd557a3" providerId="ADAL" clId="{C17866D9-6170-4221-8994-FC4EE94602AE}" dt="2020-01-24T08:34:13.291" v="132" actId="478"/>
          <ac:picMkLst>
            <pc:docMk/>
            <pc:sldMk cId="1904656572" sldId="391"/>
            <ac:picMk id="23" creationId="{BADC2F42-9643-4946-8133-7482EBBD33D3}"/>
          </ac:picMkLst>
        </pc:picChg>
        <pc:picChg chg="add del mod">
          <ac:chgData name="Matt Higgins" userId="b66834d5-eb74-4026-874d-6c93efd557a3" providerId="ADAL" clId="{C17866D9-6170-4221-8994-FC4EE94602AE}" dt="2020-01-24T08:34:13.291" v="132" actId="478"/>
          <ac:picMkLst>
            <pc:docMk/>
            <pc:sldMk cId="1904656572" sldId="391"/>
            <ac:picMk id="24" creationId="{D3D8E1E6-5625-412C-BDFD-39EC3BA36FCD}"/>
          </ac:picMkLst>
        </pc:picChg>
        <pc:picChg chg="add del mod">
          <ac:chgData name="Matt Higgins" userId="b66834d5-eb74-4026-874d-6c93efd557a3" providerId="ADAL" clId="{C17866D9-6170-4221-8994-FC4EE94602AE}" dt="2020-01-24T08:34:13.291" v="132" actId="478"/>
          <ac:picMkLst>
            <pc:docMk/>
            <pc:sldMk cId="1904656572" sldId="391"/>
            <ac:picMk id="25" creationId="{35EE56A1-A5BB-4A53-AD96-65E1E4220104}"/>
          </ac:picMkLst>
        </pc:picChg>
        <pc:picChg chg="add del mod">
          <ac:chgData name="Matt Higgins" userId="b66834d5-eb74-4026-874d-6c93efd557a3" providerId="ADAL" clId="{C17866D9-6170-4221-8994-FC4EE94602AE}" dt="2020-01-24T08:34:13.291" v="132" actId="478"/>
          <ac:picMkLst>
            <pc:docMk/>
            <pc:sldMk cId="1904656572" sldId="391"/>
            <ac:picMk id="26" creationId="{DDC6E09D-BEFE-4525-83AF-4A5AC4F1D691}"/>
          </ac:picMkLst>
        </pc:picChg>
        <pc:picChg chg="add del mod">
          <ac:chgData name="Matt Higgins" userId="b66834d5-eb74-4026-874d-6c93efd557a3" providerId="ADAL" clId="{C17866D9-6170-4221-8994-FC4EE94602AE}" dt="2020-01-24T08:34:13.291" v="132" actId="478"/>
          <ac:picMkLst>
            <pc:docMk/>
            <pc:sldMk cId="1904656572" sldId="391"/>
            <ac:picMk id="27" creationId="{393F0B3E-A4B1-462C-BF0A-EC8DD8DDDF49}"/>
          </ac:picMkLst>
        </pc:picChg>
        <pc:picChg chg="add del mod">
          <ac:chgData name="Matt Higgins" userId="b66834d5-eb74-4026-874d-6c93efd557a3" providerId="ADAL" clId="{C17866D9-6170-4221-8994-FC4EE94602AE}" dt="2020-01-24T08:34:13.291" v="132" actId="478"/>
          <ac:picMkLst>
            <pc:docMk/>
            <pc:sldMk cId="1904656572" sldId="391"/>
            <ac:picMk id="28" creationId="{5C9F65E2-1D19-4B72-821E-FC2273D54AC5}"/>
          </ac:picMkLst>
        </pc:picChg>
        <pc:picChg chg="add mod">
          <ac:chgData name="Matt Higgins" userId="b66834d5-eb74-4026-874d-6c93efd557a3" providerId="ADAL" clId="{C17866D9-6170-4221-8994-FC4EE94602AE}" dt="2020-01-24T08:33:58.916" v="128" actId="164"/>
          <ac:picMkLst>
            <pc:docMk/>
            <pc:sldMk cId="1904656572" sldId="391"/>
            <ac:picMk id="29" creationId="{1B738905-EBE8-4EF6-BDC5-EBC27CEABE04}"/>
          </ac:picMkLst>
        </pc:picChg>
        <pc:picChg chg="add del mod">
          <ac:chgData name="Matt Higgins" userId="b66834d5-eb74-4026-874d-6c93efd557a3" providerId="ADAL" clId="{C17866D9-6170-4221-8994-FC4EE94602AE}" dt="2020-01-24T08:34:13.291" v="132" actId="478"/>
          <ac:picMkLst>
            <pc:docMk/>
            <pc:sldMk cId="1904656572" sldId="391"/>
            <ac:picMk id="30" creationId="{87E35111-3A94-4208-8DBA-3F281ED2FD47}"/>
          </ac:picMkLst>
        </pc:picChg>
        <pc:picChg chg="add mod">
          <ac:chgData name="Matt Higgins" userId="b66834d5-eb74-4026-874d-6c93efd557a3" providerId="ADAL" clId="{C17866D9-6170-4221-8994-FC4EE94602AE}" dt="2020-01-24T08:33:58.916" v="128" actId="164"/>
          <ac:picMkLst>
            <pc:docMk/>
            <pc:sldMk cId="1904656572" sldId="391"/>
            <ac:picMk id="31" creationId="{261EE77E-727C-4343-8D01-FC90C4DA061B}"/>
          </ac:picMkLst>
        </pc:picChg>
        <pc:picChg chg="add mod">
          <ac:chgData name="Matt Higgins" userId="b66834d5-eb74-4026-874d-6c93efd557a3" providerId="ADAL" clId="{C17866D9-6170-4221-8994-FC4EE94602AE}" dt="2020-01-24T08:33:58.916" v="128" actId="164"/>
          <ac:picMkLst>
            <pc:docMk/>
            <pc:sldMk cId="1904656572" sldId="391"/>
            <ac:picMk id="32" creationId="{5CA48D70-1FFB-4707-90C3-4AF6CB41B595}"/>
          </ac:picMkLst>
        </pc:picChg>
        <pc:picChg chg="add mod">
          <ac:chgData name="Matt Higgins" userId="b66834d5-eb74-4026-874d-6c93efd557a3" providerId="ADAL" clId="{C17866D9-6170-4221-8994-FC4EE94602AE}" dt="2020-01-24T08:33:58.916" v="128" actId="164"/>
          <ac:picMkLst>
            <pc:docMk/>
            <pc:sldMk cId="1904656572" sldId="391"/>
            <ac:picMk id="33" creationId="{01AAE99D-64DC-454C-A173-8B864813FB2D}"/>
          </ac:picMkLst>
        </pc:picChg>
        <pc:picChg chg="add mod">
          <ac:chgData name="Matt Higgins" userId="b66834d5-eb74-4026-874d-6c93efd557a3" providerId="ADAL" clId="{C17866D9-6170-4221-8994-FC4EE94602AE}" dt="2020-01-24T08:33:58.916" v="128" actId="164"/>
          <ac:picMkLst>
            <pc:docMk/>
            <pc:sldMk cId="1904656572" sldId="391"/>
            <ac:picMk id="34" creationId="{F7500C89-D595-4864-A36F-629FE32C9F3D}"/>
          </ac:picMkLst>
        </pc:picChg>
        <pc:picChg chg="add mod">
          <ac:chgData name="Matt Higgins" userId="b66834d5-eb74-4026-874d-6c93efd557a3" providerId="ADAL" clId="{C17866D9-6170-4221-8994-FC4EE94602AE}" dt="2020-01-24T08:33:58.916" v="128" actId="164"/>
          <ac:picMkLst>
            <pc:docMk/>
            <pc:sldMk cId="1904656572" sldId="391"/>
            <ac:picMk id="35" creationId="{4788BA54-9343-4854-A5E2-99DC9CE90F7B}"/>
          </ac:picMkLst>
        </pc:picChg>
        <pc:picChg chg="add mod">
          <ac:chgData name="Matt Higgins" userId="b66834d5-eb74-4026-874d-6c93efd557a3" providerId="ADAL" clId="{C17866D9-6170-4221-8994-FC4EE94602AE}" dt="2020-01-24T08:33:58.916" v="128" actId="164"/>
          <ac:picMkLst>
            <pc:docMk/>
            <pc:sldMk cId="1904656572" sldId="391"/>
            <ac:picMk id="36" creationId="{61D3B0E9-633A-441D-A616-8C888C276C18}"/>
          </ac:picMkLst>
        </pc:picChg>
        <pc:picChg chg="add mod">
          <ac:chgData name="Matt Higgins" userId="b66834d5-eb74-4026-874d-6c93efd557a3" providerId="ADAL" clId="{C17866D9-6170-4221-8994-FC4EE94602AE}" dt="2020-01-24T08:33:58.916" v="128" actId="164"/>
          <ac:picMkLst>
            <pc:docMk/>
            <pc:sldMk cId="1904656572" sldId="391"/>
            <ac:picMk id="37" creationId="{C2134973-E148-464A-8785-D2506CFE1222}"/>
          </ac:picMkLst>
        </pc:picChg>
        <pc:picChg chg="add mod">
          <ac:chgData name="Matt Higgins" userId="b66834d5-eb74-4026-874d-6c93efd557a3" providerId="ADAL" clId="{C17866D9-6170-4221-8994-FC4EE94602AE}" dt="2020-01-24T08:33:58.916" v="128" actId="164"/>
          <ac:picMkLst>
            <pc:docMk/>
            <pc:sldMk cId="1904656572" sldId="391"/>
            <ac:picMk id="38" creationId="{C7EB0590-9DEB-43A3-BB4D-423B034A1B50}"/>
          </ac:picMkLst>
        </pc:picChg>
        <pc:picChg chg="mod topLvl">
          <ac:chgData name="Matt Higgins" userId="b66834d5-eb74-4026-874d-6c93efd557a3" providerId="ADAL" clId="{C17866D9-6170-4221-8994-FC4EE94602AE}" dt="2020-01-24T08:34:43.977" v="143" actId="164"/>
          <ac:picMkLst>
            <pc:docMk/>
            <pc:sldMk cId="1904656572" sldId="391"/>
            <ac:picMk id="40" creationId="{F266C7D9-B6F0-4383-99C2-25AE9D980A3F}"/>
          </ac:picMkLst>
        </pc:picChg>
        <pc:picChg chg="mod topLvl">
          <ac:chgData name="Matt Higgins" userId="b66834d5-eb74-4026-874d-6c93efd557a3" providerId="ADAL" clId="{C17866D9-6170-4221-8994-FC4EE94602AE}" dt="2020-01-24T08:34:43.977" v="143" actId="164"/>
          <ac:picMkLst>
            <pc:docMk/>
            <pc:sldMk cId="1904656572" sldId="391"/>
            <ac:picMk id="41" creationId="{D717780A-3DD9-46E3-B747-53BDB4F88F8E}"/>
          </ac:picMkLst>
        </pc:picChg>
        <pc:picChg chg="mod topLvl">
          <ac:chgData name="Matt Higgins" userId="b66834d5-eb74-4026-874d-6c93efd557a3" providerId="ADAL" clId="{C17866D9-6170-4221-8994-FC4EE94602AE}" dt="2020-01-24T08:34:43.977" v="143" actId="164"/>
          <ac:picMkLst>
            <pc:docMk/>
            <pc:sldMk cId="1904656572" sldId="391"/>
            <ac:picMk id="42" creationId="{D9F2548B-E434-47BE-B80A-D9C0B98CBBFB}"/>
          </ac:picMkLst>
        </pc:picChg>
        <pc:picChg chg="mod topLvl">
          <ac:chgData name="Matt Higgins" userId="b66834d5-eb74-4026-874d-6c93efd557a3" providerId="ADAL" clId="{C17866D9-6170-4221-8994-FC4EE94602AE}" dt="2020-01-24T08:34:43.977" v="143" actId="164"/>
          <ac:picMkLst>
            <pc:docMk/>
            <pc:sldMk cId="1904656572" sldId="391"/>
            <ac:picMk id="43" creationId="{49A65780-52F1-4396-AD93-2428E52AEC42}"/>
          </ac:picMkLst>
        </pc:picChg>
        <pc:picChg chg="mod topLvl">
          <ac:chgData name="Matt Higgins" userId="b66834d5-eb74-4026-874d-6c93efd557a3" providerId="ADAL" clId="{C17866D9-6170-4221-8994-FC4EE94602AE}" dt="2020-01-24T08:34:43.977" v="143" actId="164"/>
          <ac:picMkLst>
            <pc:docMk/>
            <pc:sldMk cId="1904656572" sldId="391"/>
            <ac:picMk id="44" creationId="{E3D91F35-3A8E-4E63-9E69-2A73313ABD4E}"/>
          </ac:picMkLst>
        </pc:picChg>
        <pc:picChg chg="mod topLvl">
          <ac:chgData name="Matt Higgins" userId="b66834d5-eb74-4026-874d-6c93efd557a3" providerId="ADAL" clId="{C17866D9-6170-4221-8994-FC4EE94602AE}" dt="2020-01-24T08:34:43.977" v="143" actId="164"/>
          <ac:picMkLst>
            <pc:docMk/>
            <pc:sldMk cId="1904656572" sldId="391"/>
            <ac:picMk id="45" creationId="{CAF52670-99A2-4FF8-A5D4-89ADED043421}"/>
          </ac:picMkLst>
        </pc:picChg>
        <pc:picChg chg="mod topLvl">
          <ac:chgData name="Matt Higgins" userId="b66834d5-eb74-4026-874d-6c93efd557a3" providerId="ADAL" clId="{C17866D9-6170-4221-8994-FC4EE94602AE}" dt="2020-01-24T08:34:43.977" v="143" actId="164"/>
          <ac:picMkLst>
            <pc:docMk/>
            <pc:sldMk cId="1904656572" sldId="391"/>
            <ac:picMk id="46" creationId="{7F8929FE-BEB3-43E1-A0A0-A3364A48AFE1}"/>
          </ac:picMkLst>
        </pc:picChg>
        <pc:picChg chg="mod topLvl">
          <ac:chgData name="Matt Higgins" userId="b66834d5-eb74-4026-874d-6c93efd557a3" providerId="ADAL" clId="{C17866D9-6170-4221-8994-FC4EE94602AE}" dt="2020-01-24T08:34:43.977" v="143" actId="164"/>
          <ac:picMkLst>
            <pc:docMk/>
            <pc:sldMk cId="1904656572" sldId="391"/>
            <ac:picMk id="47" creationId="{7A2E799F-A24B-4B28-B0CE-6C0BC0A8096A}"/>
          </ac:picMkLst>
        </pc:picChg>
        <pc:picChg chg="mod topLvl">
          <ac:chgData name="Matt Higgins" userId="b66834d5-eb74-4026-874d-6c93efd557a3" providerId="ADAL" clId="{C17866D9-6170-4221-8994-FC4EE94602AE}" dt="2020-01-24T08:34:43.977" v="143" actId="164"/>
          <ac:picMkLst>
            <pc:docMk/>
            <pc:sldMk cId="1904656572" sldId="391"/>
            <ac:picMk id="48" creationId="{3D7E8B37-23FC-494B-8828-5708284FDB3D}"/>
          </ac:picMkLst>
        </pc:picChg>
      </pc:sldChg>
    </pc:docChg>
  </pc:docChgLst>
  <pc:docChgLst>
    <pc:chgData name="Lindsay Grix" userId="a678036f-2d88-407c-addb-d0af3fea6eec" providerId="ADAL" clId="{9DADDA2D-7023-4224-AA88-96B93008952B}"/>
  </pc:docChgLst>
  <pc:docChgLst>
    <pc:chgData name="Ashleigh Sobol" userId="8430f2a2-602f-4dde-a79b-412efd9dd8bf" providerId="ADAL" clId="{A204DDAC-AA7C-4679-9F40-91028CD5C38E}"/>
  </pc:docChgLst>
  <pc:docChgLst>
    <pc:chgData name="Ashleigh Sobol" userId="8430f2a2-602f-4dde-a79b-412efd9dd8bf" providerId="ADAL" clId="{945C51C1-2AFD-4D2A-8B01-38125315A474}"/>
    <pc:docChg chg="modSld">
      <pc:chgData name="Ashleigh Sobol" userId="8430f2a2-602f-4dde-a79b-412efd9dd8bf" providerId="ADAL" clId="{945C51C1-2AFD-4D2A-8B01-38125315A474}" dt="2018-11-06T09:07:31.625" v="0"/>
      <pc:docMkLst>
        <pc:docMk/>
      </pc:docMkLst>
      <pc:sldChg chg="modSp">
        <pc:chgData name="Ashleigh Sobol" userId="8430f2a2-602f-4dde-a79b-412efd9dd8bf" providerId="ADAL" clId="{945C51C1-2AFD-4D2A-8B01-38125315A474}" dt="2018-11-06T09:07:31.625" v="0"/>
        <pc:sldMkLst>
          <pc:docMk/>
          <pc:sldMk cId="2637481266" sldId="256"/>
        </pc:sldMkLst>
        <pc:spChg chg="mod">
          <ac:chgData name="Ashleigh Sobol" userId="8430f2a2-602f-4dde-a79b-412efd9dd8bf" providerId="ADAL" clId="{945C51C1-2AFD-4D2A-8B01-38125315A474}" dt="2018-11-06T09:07:31.625" v="0"/>
          <ac:spMkLst>
            <pc:docMk/>
            <pc:sldMk cId="2637481266" sldId="256"/>
            <ac:spMk id="7" creationId="{277FDC6C-B99A-4ED8-B341-A52126824B67}"/>
          </ac:spMkLst>
        </pc:spChg>
      </pc:sldChg>
      <pc:sldChg chg="modSp">
        <pc:chgData name="Ashleigh Sobol" userId="8430f2a2-602f-4dde-a79b-412efd9dd8bf" providerId="ADAL" clId="{945C51C1-2AFD-4D2A-8B01-38125315A474}" dt="2018-11-06T09:07:31.625" v="0"/>
        <pc:sldMkLst>
          <pc:docMk/>
          <pc:sldMk cId="636014570" sldId="314"/>
        </pc:sldMkLst>
        <pc:spChg chg="mod">
          <ac:chgData name="Ashleigh Sobol" userId="8430f2a2-602f-4dde-a79b-412efd9dd8bf" providerId="ADAL" clId="{945C51C1-2AFD-4D2A-8B01-38125315A474}" dt="2018-11-06T09:07:31.625" v="0"/>
          <ac:spMkLst>
            <pc:docMk/>
            <pc:sldMk cId="636014570" sldId="314"/>
            <ac:spMk id="7" creationId="{84B107DC-B90C-4A45-B422-BA8DE29C2552}"/>
          </ac:spMkLst>
        </pc:spChg>
      </pc:sldChg>
      <pc:sldChg chg="modSp">
        <pc:chgData name="Ashleigh Sobol" userId="8430f2a2-602f-4dde-a79b-412efd9dd8bf" providerId="ADAL" clId="{945C51C1-2AFD-4D2A-8B01-38125315A474}" dt="2018-11-06T09:07:31.625" v="0"/>
        <pc:sldMkLst>
          <pc:docMk/>
          <pc:sldMk cId="36917022" sldId="360"/>
        </pc:sldMkLst>
        <pc:spChg chg="mod">
          <ac:chgData name="Ashleigh Sobol" userId="8430f2a2-602f-4dde-a79b-412efd9dd8bf" providerId="ADAL" clId="{945C51C1-2AFD-4D2A-8B01-38125315A474}" dt="2018-11-06T09:07:31.625" v="0"/>
          <ac:spMkLst>
            <pc:docMk/>
            <pc:sldMk cId="36917022" sldId="360"/>
            <ac:spMk id="7" creationId="{B632E459-9B27-4467-B89C-78410207B713}"/>
          </ac:spMkLst>
        </pc:spChg>
      </pc:sldChg>
    </pc:docChg>
  </pc:docChgLst>
  <pc:docChgLst>
    <pc:chgData name="Lindsay Grix" userId="a678036f-2d88-407c-addb-d0af3fea6eec" providerId="ADAL" clId="{77DC8455-D5A8-44EA-865A-D1865883CCB0}"/>
    <pc:docChg chg="undo modSld">
      <pc:chgData name="Lindsay Grix" userId="a678036f-2d88-407c-addb-d0af3fea6eec" providerId="ADAL" clId="{77DC8455-D5A8-44EA-865A-D1865883CCB0}" dt="2019-01-08T09:11:13.865" v="3" actId="20577"/>
      <pc:docMkLst>
        <pc:docMk/>
      </pc:docMkLst>
      <pc:sldChg chg="modSp">
        <pc:chgData name="Lindsay Grix" userId="a678036f-2d88-407c-addb-d0af3fea6eec" providerId="ADAL" clId="{77DC8455-D5A8-44EA-865A-D1865883CCB0}" dt="2019-01-08T09:11:13.865" v="3" actId="20577"/>
        <pc:sldMkLst>
          <pc:docMk/>
          <pc:sldMk cId="2637481266" sldId="256"/>
        </pc:sldMkLst>
        <pc:spChg chg="mod">
          <ac:chgData name="Lindsay Grix" userId="a678036f-2d88-407c-addb-d0af3fea6eec" providerId="ADAL" clId="{77DC8455-D5A8-44EA-865A-D1865883CCB0}" dt="2019-01-08T09:11:13.865" v="3" actId="20577"/>
          <ac:spMkLst>
            <pc:docMk/>
            <pc:sldMk cId="2637481266" sldId="256"/>
            <ac:spMk id="19" creationId="{5252A847-DE45-4FA3-A1F8-EEBEB845FF8E}"/>
          </ac:spMkLst>
        </pc:spChg>
      </pc:sldChg>
    </pc:docChg>
  </pc:docChgLst>
  <pc:docChgLst>
    <pc:chgData name="Victoria Worthington" userId="3602fdab-493b-4fe0-87da-353562330a36" providerId="ADAL" clId="{D23F73D6-3DF2-43AB-AE8B-B6281F91E3D2}"/>
    <pc:docChg chg="undo custSel addSld delSld modSld sldOrd">
      <pc:chgData name="Victoria Worthington" userId="3602fdab-493b-4fe0-87da-353562330a36" providerId="ADAL" clId="{D23F73D6-3DF2-43AB-AE8B-B6281F91E3D2}" dt="2019-01-12T14:18:06.356" v="530"/>
      <pc:docMkLst>
        <pc:docMk/>
      </pc:docMkLst>
      <pc:sldChg chg="modSp">
        <pc:chgData name="Victoria Worthington" userId="3602fdab-493b-4fe0-87da-353562330a36" providerId="ADAL" clId="{D23F73D6-3DF2-43AB-AE8B-B6281F91E3D2}" dt="2019-01-12T11:09:51.277" v="4" actId="255"/>
        <pc:sldMkLst>
          <pc:docMk/>
          <pc:sldMk cId="2637481266" sldId="256"/>
        </pc:sldMkLst>
        <pc:spChg chg="mod">
          <ac:chgData name="Victoria Worthington" userId="3602fdab-493b-4fe0-87da-353562330a36" providerId="ADAL" clId="{D23F73D6-3DF2-43AB-AE8B-B6281F91E3D2}" dt="2019-01-12T11:09:51.277" v="4" actId="255"/>
          <ac:spMkLst>
            <pc:docMk/>
            <pc:sldMk cId="2637481266" sldId="256"/>
            <ac:spMk id="19" creationId="{5252A847-DE45-4FA3-A1F8-EEBEB845FF8E}"/>
          </ac:spMkLst>
        </pc:spChg>
      </pc:sldChg>
      <pc:sldChg chg="modSp">
        <pc:chgData name="Victoria Worthington" userId="3602fdab-493b-4fe0-87da-353562330a36" providerId="ADAL" clId="{D23F73D6-3DF2-43AB-AE8B-B6281F91E3D2}" dt="2019-01-12T12:42:33.837" v="479" actId="1076"/>
        <pc:sldMkLst>
          <pc:docMk/>
          <pc:sldMk cId="636014570" sldId="314"/>
        </pc:sldMkLst>
        <pc:spChg chg="mod">
          <ac:chgData name="Victoria Worthington" userId="3602fdab-493b-4fe0-87da-353562330a36" providerId="ADAL" clId="{D23F73D6-3DF2-43AB-AE8B-B6281F91E3D2}" dt="2019-01-12T12:42:31.216" v="478" actId="20577"/>
          <ac:spMkLst>
            <pc:docMk/>
            <pc:sldMk cId="636014570" sldId="314"/>
            <ac:spMk id="19" creationId="{5252A847-DE45-4FA3-A1F8-EEBEB845FF8E}"/>
          </ac:spMkLst>
        </pc:spChg>
        <pc:graphicFrameChg chg="mod">
          <ac:chgData name="Victoria Worthington" userId="3602fdab-493b-4fe0-87da-353562330a36" providerId="ADAL" clId="{D23F73D6-3DF2-43AB-AE8B-B6281F91E3D2}" dt="2019-01-12T12:42:33.837" v="479" actId="1076"/>
          <ac:graphicFrameMkLst>
            <pc:docMk/>
            <pc:sldMk cId="636014570" sldId="314"/>
            <ac:graphicFrameMk id="6" creationId="{70B3BCE1-59C0-4D3D-90B8-BBF2E155B819}"/>
          </ac:graphicFrameMkLst>
        </pc:graphicFrameChg>
      </pc:sldChg>
      <pc:sldChg chg="del">
        <pc:chgData name="Victoria Worthington" userId="3602fdab-493b-4fe0-87da-353562330a36" providerId="ADAL" clId="{D23F73D6-3DF2-43AB-AE8B-B6281F91E3D2}" dt="2019-01-12T11:24:02.498" v="339" actId="2696"/>
        <pc:sldMkLst>
          <pc:docMk/>
          <pc:sldMk cId="1071900124" sldId="355"/>
        </pc:sldMkLst>
      </pc:sldChg>
      <pc:sldChg chg="addSp delSp modSp">
        <pc:chgData name="Victoria Worthington" userId="3602fdab-493b-4fe0-87da-353562330a36" providerId="ADAL" clId="{D23F73D6-3DF2-43AB-AE8B-B6281F91E3D2}" dt="2019-01-12T11:18:40.868" v="174"/>
        <pc:sldMkLst>
          <pc:docMk/>
          <pc:sldMk cId="1669721746" sldId="365"/>
        </pc:sldMkLst>
        <pc:spChg chg="mod">
          <ac:chgData name="Victoria Worthington" userId="3602fdab-493b-4fe0-87da-353562330a36" providerId="ADAL" clId="{D23F73D6-3DF2-43AB-AE8B-B6281F91E3D2}" dt="2019-01-12T11:17:50.484" v="159" actId="207"/>
          <ac:spMkLst>
            <pc:docMk/>
            <pc:sldMk cId="1669721746" sldId="365"/>
            <ac:spMk id="11" creationId="{D430B409-97AC-4E8B-8EEA-3B3B4E02FBD2}"/>
          </ac:spMkLst>
        </pc:spChg>
        <pc:spChg chg="mod">
          <ac:chgData name="Victoria Worthington" userId="3602fdab-493b-4fe0-87da-353562330a36" providerId="ADAL" clId="{D23F73D6-3DF2-43AB-AE8B-B6281F91E3D2}" dt="2019-01-12T11:13:08.586" v="100" actId="208"/>
          <ac:spMkLst>
            <pc:docMk/>
            <pc:sldMk cId="1669721746" sldId="365"/>
            <ac:spMk id="12" creationId="{9BAD403A-1F1C-40CF-9577-D2B25BC05C50}"/>
          </ac:spMkLst>
        </pc:spChg>
        <pc:spChg chg="mod">
          <ac:chgData name="Victoria Worthington" userId="3602fdab-493b-4fe0-87da-353562330a36" providerId="ADAL" clId="{D23F73D6-3DF2-43AB-AE8B-B6281F91E3D2}" dt="2019-01-12T11:17:50.484" v="159" actId="207"/>
          <ac:spMkLst>
            <pc:docMk/>
            <pc:sldMk cId="1669721746" sldId="365"/>
            <ac:spMk id="13" creationId="{DFFCDB52-0D1F-48E0-8A41-96A27582209E}"/>
          </ac:spMkLst>
        </pc:spChg>
        <pc:spChg chg="mod">
          <ac:chgData name="Victoria Worthington" userId="3602fdab-493b-4fe0-87da-353562330a36" providerId="ADAL" clId="{D23F73D6-3DF2-43AB-AE8B-B6281F91E3D2}" dt="2019-01-12T11:13:08.586" v="100" actId="208"/>
          <ac:spMkLst>
            <pc:docMk/>
            <pc:sldMk cId="1669721746" sldId="365"/>
            <ac:spMk id="15" creationId="{4AC091A2-2FF1-49C2-86B3-8CA01F7310EE}"/>
          </ac:spMkLst>
        </pc:spChg>
        <pc:spChg chg="mod">
          <ac:chgData name="Victoria Worthington" userId="3602fdab-493b-4fe0-87da-353562330a36" providerId="ADAL" clId="{D23F73D6-3DF2-43AB-AE8B-B6281F91E3D2}" dt="2019-01-12T11:13:08.586" v="100" actId="208"/>
          <ac:spMkLst>
            <pc:docMk/>
            <pc:sldMk cId="1669721746" sldId="365"/>
            <ac:spMk id="16" creationId="{3645CA48-F659-4581-B337-FDF5BB90FFB4}"/>
          </ac:spMkLst>
        </pc:spChg>
        <pc:spChg chg="mod">
          <ac:chgData name="Victoria Worthington" userId="3602fdab-493b-4fe0-87da-353562330a36" providerId="ADAL" clId="{D23F73D6-3DF2-43AB-AE8B-B6281F91E3D2}" dt="2019-01-12T11:13:08.586" v="100" actId="208"/>
          <ac:spMkLst>
            <pc:docMk/>
            <pc:sldMk cId="1669721746" sldId="365"/>
            <ac:spMk id="17" creationId="{7878BCCF-EAB5-4ACA-8018-E45EF2D5449C}"/>
          </ac:spMkLst>
        </pc:spChg>
        <pc:spChg chg="mod">
          <ac:chgData name="Victoria Worthington" userId="3602fdab-493b-4fe0-87da-353562330a36" providerId="ADAL" clId="{D23F73D6-3DF2-43AB-AE8B-B6281F91E3D2}" dt="2019-01-12T11:14:27.808" v="110" actId="1076"/>
          <ac:spMkLst>
            <pc:docMk/>
            <pc:sldMk cId="1669721746" sldId="365"/>
            <ac:spMk id="19" creationId="{5252A847-DE45-4FA3-A1F8-EEBEB845FF8E}"/>
          </ac:spMkLst>
        </pc:spChg>
        <pc:grpChg chg="mod">
          <ac:chgData name="Victoria Worthington" userId="3602fdab-493b-4fe0-87da-353562330a36" providerId="ADAL" clId="{D23F73D6-3DF2-43AB-AE8B-B6281F91E3D2}" dt="2019-01-12T11:14:37.280" v="112" actId="1076"/>
          <ac:grpSpMkLst>
            <pc:docMk/>
            <pc:sldMk cId="1669721746" sldId="365"/>
            <ac:grpSpMk id="2" creationId="{7127010A-5B94-4899-A459-073C487DA34B}"/>
          </ac:grpSpMkLst>
        </pc:grpChg>
        <pc:grpChg chg="add mod">
          <ac:chgData name="Victoria Worthington" userId="3602fdab-493b-4fe0-87da-353562330a36" providerId="ADAL" clId="{D23F73D6-3DF2-43AB-AE8B-B6281F91E3D2}" dt="2019-01-12T11:16:41.608" v="141" actId="1076"/>
          <ac:grpSpMkLst>
            <pc:docMk/>
            <pc:sldMk cId="1669721746" sldId="365"/>
            <ac:grpSpMk id="5" creationId="{E87FDEE8-3F3E-473D-88D7-6D13D589403A}"/>
          </ac:grpSpMkLst>
        </pc:grpChg>
        <pc:grpChg chg="mod">
          <ac:chgData name="Victoria Worthington" userId="3602fdab-493b-4fe0-87da-353562330a36" providerId="ADAL" clId="{D23F73D6-3DF2-43AB-AE8B-B6281F91E3D2}" dt="2019-01-12T11:16:02.542" v="128" actId="164"/>
          <ac:grpSpMkLst>
            <pc:docMk/>
            <pc:sldMk cId="1669721746" sldId="365"/>
            <ac:grpSpMk id="10" creationId="{2A232D48-517E-495C-9AE3-94F1C51A9226}"/>
          </ac:grpSpMkLst>
        </pc:grpChg>
        <pc:grpChg chg="mod">
          <ac:chgData name="Victoria Worthington" userId="3602fdab-493b-4fe0-87da-353562330a36" providerId="ADAL" clId="{D23F73D6-3DF2-43AB-AE8B-B6281F91E3D2}" dt="2019-01-12T11:16:02.542" v="128" actId="164"/>
          <ac:grpSpMkLst>
            <pc:docMk/>
            <pc:sldMk cId="1669721746" sldId="365"/>
            <ac:grpSpMk id="14" creationId="{409BD712-42AA-467E-B416-6C4F2AF237C2}"/>
          </ac:grpSpMkLst>
        </pc:grpChg>
        <pc:grpChg chg="del mod">
          <ac:chgData name="Victoria Worthington" userId="3602fdab-493b-4fe0-87da-353562330a36" providerId="ADAL" clId="{D23F73D6-3DF2-43AB-AE8B-B6281F91E3D2}" dt="2019-01-12T11:15:48.019" v="126" actId="165"/>
          <ac:grpSpMkLst>
            <pc:docMk/>
            <pc:sldMk cId="1669721746" sldId="365"/>
            <ac:grpSpMk id="27" creationId="{5FB4B1B5-9D32-4099-AC31-A7AA61BC00C0}"/>
          </ac:grpSpMkLst>
        </pc:grpChg>
        <pc:graphicFrameChg chg="mod modGraphic">
          <ac:chgData name="Victoria Worthington" userId="3602fdab-493b-4fe0-87da-353562330a36" providerId="ADAL" clId="{D23F73D6-3DF2-43AB-AE8B-B6281F91E3D2}" dt="2019-01-12T11:16:37.753" v="140" actId="1076"/>
          <ac:graphicFrameMkLst>
            <pc:docMk/>
            <pc:sldMk cId="1669721746" sldId="365"/>
            <ac:graphicFrameMk id="6" creationId="{85722668-E71F-451D-B99E-E6E3458176FA}"/>
          </ac:graphicFrameMkLst>
        </pc:graphicFrameChg>
        <pc:graphicFrameChg chg="del">
          <ac:chgData name="Victoria Worthington" userId="3602fdab-493b-4fe0-87da-353562330a36" providerId="ADAL" clId="{D23F73D6-3DF2-43AB-AE8B-B6281F91E3D2}" dt="2019-01-12T11:11:05.059" v="47" actId="478"/>
          <ac:graphicFrameMkLst>
            <pc:docMk/>
            <pc:sldMk cId="1669721746" sldId="365"/>
            <ac:graphicFrameMk id="9" creationId="{65A7225A-A048-424D-9191-F18D0FEA1812}"/>
          </ac:graphicFrameMkLst>
        </pc:graphicFrameChg>
        <pc:graphicFrameChg chg="add mod modGraphic">
          <ac:chgData name="Victoria Worthington" userId="3602fdab-493b-4fe0-87da-353562330a36" providerId="ADAL" clId="{D23F73D6-3DF2-43AB-AE8B-B6281F91E3D2}" dt="2019-01-12T11:11:50.747" v="73" actId="1037"/>
          <ac:graphicFrameMkLst>
            <pc:docMk/>
            <pc:sldMk cId="1669721746" sldId="365"/>
            <ac:graphicFrameMk id="30" creationId="{7CDED485-D5DA-4E51-87A7-C0F7A712513B}"/>
          </ac:graphicFrameMkLst>
        </pc:graphicFrameChg>
        <pc:picChg chg="add del mod">
          <ac:chgData name="Victoria Worthington" userId="3602fdab-493b-4fe0-87da-353562330a36" providerId="ADAL" clId="{D23F73D6-3DF2-43AB-AE8B-B6281F91E3D2}" dt="2019-01-12T11:14:41.553" v="114" actId="478"/>
          <ac:picMkLst>
            <pc:docMk/>
            <pc:sldMk cId="1669721746" sldId="365"/>
            <ac:picMk id="3" creationId="{62FE2849-2F69-41D7-BB2C-FFE0E215C460}"/>
          </ac:picMkLst>
        </pc:picChg>
        <pc:picChg chg="add del mod">
          <ac:chgData name="Victoria Worthington" userId="3602fdab-493b-4fe0-87da-353562330a36" providerId="ADAL" clId="{D23F73D6-3DF2-43AB-AE8B-B6281F91E3D2}" dt="2019-01-12T11:18:37.916" v="173" actId="478"/>
          <ac:picMkLst>
            <pc:docMk/>
            <pc:sldMk cId="1669721746" sldId="365"/>
            <ac:picMk id="4" creationId="{44D192F6-15C5-4FED-8974-B3F369AA9B17}"/>
          </ac:picMkLst>
        </pc:picChg>
        <pc:picChg chg="mod topLvl">
          <ac:chgData name="Victoria Worthington" userId="3602fdab-493b-4fe0-87da-353562330a36" providerId="ADAL" clId="{D23F73D6-3DF2-43AB-AE8B-B6281F91E3D2}" dt="2019-01-12T11:16:14.960" v="131" actId="1076"/>
          <ac:picMkLst>
            <pc:docMk/>
            <pc:sldMk cId="1669721746" sldId="365"/>
            <ac:picMk id="28" creationId="{9D7C03BA-C8E1-4F02-A37E-FCC025AEFEBC}"/>
          </ac:picMkLst>
        </pc:picChg>
        <pc:picChg chg="mod topLvl">
          <ac:chgData name="Victoria Worthington" userId="3602fdab-493b-4fe0-87da-353562330a36" providerId="ADAL" clId="{D23F73D6-3DF2-43AB-AE8B-B6281F91E3D2}" dt="2019-01-12T11:16:14.960" v="131" actId="1076"/>
          <ac:picMkLst>
            <pc:docMk/>
            <pc:sldMk cId="1669721746" sldId="365"/>
            <ac:picMk id="29" creationId="{5B08C7E9-96FF-4C31-8203-5B492EBF0D7D}"/>
          </ac:picMkLst>
        </pc:picChg>
        <pc:picChg chg="add">
          <ac:chgData name="Victoria Worthington" userId="3602fdab-493b-4fe0-87da-353562330a36" providerId="ADAL" clId="{D23F73D6-3DF2-43AB-AE8B-B6281F91E3D2}" dt="2019-01-12T11:18:40.868" v="174"/>
          <ac:picMkLst>
            <pc:docMk/>
            <pc:sldMk cId="1669721746" sldId="365"/>
            <ac:picMk id="31" creationId="{9D9C3AC3-AAF5-4063-A130-8729C8907E78}"/>
          </ac:picMkLst>
        </pc:picChg>
      </pc:sldChg>
      <pc:sldChg chg="delSp del">
        <pc:chgData name="Victoria Worthington" userId="3602fdab-493b-4fe0-87da-353562330a36" providerId="ADAL" clId="{D23F73D6-3DF2-43AB-AE8B-B6281F91E3D2}" dt="2019-01-12T11:17:11.171" v="144" actId="2696"/>
        <pc:sldMkLst>
          <pc:docMk/>
          <pc:sldMk cId="3160050436" sldId="367"/>
        </pc:sldMkLst>
        <pc:spChg chg="del">
          <ac:chgData name="Victoria Worthington" userId="3602fdab-493b-4fe0-87da-353562330a36" providerId="ADAL" clId="{D23F73D6-3DF2-43AB-AE8B-B6281F91E3D2}" dt="2019-01-12T11:17:09.169" v="143" actId="478"/>
          <ac:spMkLst>
            <pc:docMk/>
            <pc:sldMk cId="3160050436" sldId="367"/>
            <ac:spMk id="31" creationId="{9EFC40B8-661B-463D-BEAA-11D15C44A998}"/>
          </ac:spMkLst>
        </pc:spChg>
      </pc:sldChg>
      <pc:sldChg chg="modSp">
        <pc:chgData name="Victoria Worthington" userId="3602fdab-493b-4fe0-87da-353562330a36" providerId="ADAL" clId="{D23F73D6-3DF2-43AB-AE8B-B6281F91E3D2}" dt="2019-01-12T11:20:05.893" v="192" actId="1037"/>
        <pc:sldMkLst>
          <pc:docMk/>
          <pc:sldMk cId="1694243128" sldId="368"/>
        </pc:sldMkLst>
        <pc:grpChg chg="mod">
          <ac:chgData name="Victoria Worthington" userId="3602fdab-493b-4fe0-87da-353562330a36" providerId="ADAL" clId="{D23F73D6-3DF2-43AB-AE8B-B6281F91E3D2}" dt="2019-01-12T11:19:52.029" v="189" actId="1036"/>
          <ac:grpSpMkLst>
            <pc:docMk/>
            <pc:sldMk cId="1694243128" sldId="368"/>
            <ac:grpSpMk id="31" creationId="{5D6BBA82-7EB0-449A-8F79-C20D7678D0E9}"/>
          </ac:grpSpMkLst>
        </pc:grpChg>
        <pc:grpChg chg="mod">
          <ac:chgData name="Victoria Worthington" userId="3602fdab-493b-4fe0-87da-353562330a36" providerId="ADAL" clId="{D23F73D6-3DF2-43AB-AE8B-B6281F91E3D2}" dt="2019-01-12T11:19:50.264" v="185" actId="12788"/>
          <ac:grpSpMkLst>
            <pc:docMk/>
            <pc:sldMk cId="1694243128" sldId="368"/>
            <ac:grpSpMk id="32" creationId="{9D6AC875-25F5-4D82-9A43-13C723D9A988}"/>
          </ac:grpSpMkLst>
        </pc:grpChg>
        <pc:grpChg chg="mod">
          <ac:chgData name="Victoria Worthington" userId="3602fdab-493b-4fe0-87da-353562330a36" providerId="ADAL" clId="{D23F73D6-3DF2-43AB-AE8B-B6281F91E3D2}" dt="2019-01-12T11:20:00.546" v="190" actId="554"/>
          <ac:grpSpMkLst>
            <pc:docMk/>
            <pc:sldMk cId="1694243128" sldId="368"/>
            <ac:grpSpMk id="40" creationId="{B5181E68-1080-41EC-BE29-57F04A41FCA4}"/>
          </ac:grpSpMkLst>
        </pc:grpChg>
        <pc:graphicFrameChg chg="mod">
          <ac:chgData name="Victoria Worthington" userId="3602fdab-493b-4fe0-87da-353562330a36" providerId="ADAL" clId="{D23F73D6-3DF2-43AB-AE8B-B6281F91E3D2}" dt="2019-01-12T11:19:52.029" v="189" actId="1036"/>
          <ac:graphicFrameMkLst>
            <pc:docMk/>
            <pc:sldMk cId="1694243128" sldId="368"/>
            <ac:graphicFrameMk id="29" creationId="{A8612A1B-FCC2-4972-BECC-88D0994B9D4E}"/>
          </ac:graphicFrameMkLst>
        </pc:graphicFrameChg>
        <pc:graphicFrameChg chg="mod">
          <ac:chgData name="Victoria Worthington" userId="3602fdab-493b-4fe0-87da-353562330a36" providerId="ADAL" clId="{D23F73D6-3DF2-43AB-AE8B-B6281F91E3D2}" dt="2019-01-12T11:19:52.029" v="189" actId="1036"/>
          <ac:graphicFrameMkLst>
            <pc:docMk/>
            <pc:sldMk cId="1694243128" sldId="368"/>
            <ac:graphicFrameMk id="30" creationId="{2DA83D41-8D26-468B-9BDA-9FC26DE981AD}"/>
          </ac:graphicFrameMkLst>
        </pc:graphicFrameChg>
        <pc:graphicFrameChg chg="mod">
          <ac:chgData name="Victoria Worthington" userId="3602fdab-493b-4fe0-87da-353562330a36" providerId="ADAL" clId="{D23F73D6-3DF2-43AB-AE8B-B6281F91E3D2}" dt="2019-01-12T11:19:52.029" v="189" actId="1036"/>
          <ac:graphicFrameMkLst>
            <pc:docMk/>
            <pc:sldMk cId="1694243128" sldId="368"/>
            <ac:graphicFrameMk id="48" creationId="{CADB9EE9-3D19-4242-ABF8-40B058EADBF9}"/>
          </ac:graphicFrameMkLst>
        </pc:graphicFrameChg>
        <pc:picChg chg="mod">
          <ac:chgData name="Victoria Worthington" userId="3602fdab-493b-4fe0-87da-353562330a36" providerId="ADAL" clId="{D23F73D6-3DF2-43AB-AE8B-B6281F91E3D2}" dt="2019-01-12T11:20:00.546" v="190" actId="554"/>
          <ac:picMkLst>
            <pc:docMk/>
            <pc:sldMk cId="1694243128" sldId="368"/>
            <ac:picMk id="41" creationId="{6E1B62EC-B89F-4CF9-8B8F-3190937079BF}"/>
          </ac:picMkLst>
        </pc:picChg>
        <pc:picChg chg="mod">
          <ac:chgData name="Victoria Worthington" userId="3602fdab-493b-4fe0-87da-353562330a36" providerId="ADAL" clId="{D23F73D6-3DF2-43AB-AE8B-B6281F91E3D2}" dt="2019-01-12T11:20:05.893" v="192" actId="1037"/>
          <ac:picMkLst>
            <pc:docMk/>
            <pc:sldMk cId="1694243128" sldId="368"/>
            <ac:picMk id="42" creationId="{A836A565-0B94-4C64-85BB-B1454E8B8983}"/>
          </ac:picMkLst>
        </pc:picChg>
        <pc:picChg chg="mod">
          <ac:chgData name="Victoria Worthington" userId="3602fdab-493b-4fe0-87da-353562330a36" providerId="ADAL" clId="{D23F73D6-3DF2-43AB-AE8B-B6281F91E3D2}" dt="2019-01-12T11:19:52.029" v="189" actId="1036"/>
          <ac:picMkLst>
            <pc:docMk/>
            <pc:sldMk cId="1694243128" sldId="368"/>
            <ac:picMk id="47" creationId="{6EDBCC04-577E-4A9B-A170-04F57AD0EFFF}"/>
          </ac:picMkLst>
        </pc:picChg>
      </pc:sldChg>
      <pc:sldChg chg="del">
        <pc:chgData name="Victoria Worthington" userId="3602fdab-493b-4fe0-87da-353562330a36" providerId="ADAL" clId="{D23F73D6-3DF2-43AB-AE8B-B6281F91E3D2}" dt="2019-01-12T11:19:21.912" v="177" actId="2696"/>
        <pc:sldMkLst>
          <pc:docMk/>
          <pc:sldMk cId="2873496010" sldId="369"/>
        </pc:sldMkLst>
      </pc:sldChg>
      <pc:sldChg chg="del">
        <pc:chgData name="Victoria Worthington" userId="3602fdab-493b-4fe0-87da-353562330a36" providerId="ADAL" clId="{D23F73D6-3DF2-43AB-AE8B-B6281F91E3D2}" dt="2019-01-12T11:21:34.364" v="231" actId="2696"/>
        <pc:sldMkLst>
          <pc:docMk/>
          <pc:sldMk cId="4015288125" sldId="371"/>
        </pc:sldMkLst>
      </pc:sldChg>
      <pc:sldChg chg="modSp">
        <pc:chgData name="Victoria Worthington" userId="3602fdab-493b-4fe0-87da-353562330a36" providerId="ADAL" clId="{D23F73D6-3DF2-43AB-AE8B-B6281F91E3D2}" dt="2019-01-12T14:16:42.771" v="523" actId="20577"/>
        <pc:sldMkLst>
          <pc:docMk/>
          <pc:sldMk cId="746691968" sldId="373"/>
        </pc:sldMkLst>
        <pc:spChg chg="mod">
          <ac:chgData name="Victoria Worthington" userId="3602fdab-493b-4fe0-87da-353562330a36" providerId="ADAL" clId="{D23F73D6-3DF2-43AB-AE8B-B6281F91E3D2}" dt="2019-01-12T14:16:42.771" v="523" actId="20577"/>
          <ac:spMkLst>
            <pc:docMk/>
            <pc:sldMk cId="746691968" sldId="373"/>
            <ac:spMk id="19" creationId="{5252A847-DE45-4FA3-A1F8-EEBEB845FF8E}"/>
          </ac:spMkLst>
        </pc:spChg>
      </pc:sldChg>
      <pc:sldChg chg="addSp delSp">
        <pc:chgData name="Victoria Worthington" userId="3602fdab-493b-4fe0-87da-353562330a36" providerId="ADAL" clId="{D23F73D6-3DF2-43AB-AE8B-B6281F91E3D2}" dt="2019-01-12T11:21:42.581" v="233"/>
        <pc:sldMkLst>
          <pc:docMk/>
          <pc:sldMk cId="493629928" sldId="374"/>
        </pc:sldMkLst>
        <pc:graphicFrameChg chg="del">
          <ac:chgData name="Victoria Worthington" userId="3602fdab-493b-4fe0-87da-353562330a36" providerId="ADAL" clId="{D23F73D6-3DF2-43AB-AE8B-B6281F91E3D2}" dt="2019-01-12T11:21:41.601" v="232" actId="478"/>
          <ac:graphicFrameMkLst>
            <pc:docMk/>
            <pc:sldMk cId="493629928" sldId="374"/>
            <ac:graphicFrameMk id="6" creationId="{0239EC6D-F246-4B19-AFE8-A6BF2A083AEC}"/>
          </ac:graphicFrameMkLst>
        </pc:graphicFrameChg>
        <pc:graphicFrameChg chg="add">
          <ac:chgData name="Victoria Worthington" userId="3602fdab-493b-4fe0-87da-353562330a36" providerId="ADAL" clId="{D23F73D6-3DF2-43AB-AE8B-B6281F91E3D2}" dt="2019-01-12T11:21:42.581" v="233"/>
          <ac:graphicFrameMkLst>
            <pc:docMk/>
            <pc:sldMk cId="493629928" sldId="374"/>
            <ac:graphicFrameMk id="15" creationId="{13A19DB1-7F57-44B7-AEF0-0661F3FF1C9E}"/>
          </ac:graphicFrameMkLst>
        </pc:graphicFrameChg>
      </pc:sldChg>
      <pc:sldChg chg="modSp del">
        <pc:chgData name="Victoria Worthington" userId="3602fdab-493b-4fe0-87da-353562330a36" providerId="ADAL" clId="{D23F73D6-3DF2-43AB-AE8B-B6281F91E3D2}" dt="2019-01-12T11:22:20.088" v="271" actId="2696"/>
        <pc:sldMkLst>
          <pc:docMk/>
          <pc:sldMk cId="1369987991" sldId="375"/>
        </pc:sldMkLst>
        <pc:spChg chg="mod">
          <ac:chgData name="Victoria Worthington" userId="3602fdab-493b-4fe0-87da-353562330a36" providerId="ADAL" clId="{D23F73D6-3DF2-43AB-AE8B-B6281F91E3D2}" dt="2019-01-12T11:21:48.330" v="234" actId="120"/>
          <ac:spMkLst>
            <pc:docMk/>
            <pc:sldMk cId="1369987991" sldId="375"/>
            <ac:spMk id="19" creationId="{5252A847-DE45-4FA3-A1F8-EEBEB845FF8E}"/>
          </ac:spMkLst>
        </pc:spChg>
      </pc:sldChg>
      <pc:sldChg chg="modSp">
        <pc:chgData name="Victoria Worthington" userId="3602fdab-493b-4fe0-87da-353562330a36" providerId="ADAL" clId="{D23F73D6-3DF2-43AB-AE8B-B6281F91E3D2}" dt="2019-01-12T14:16:49.796" v="524"/>
        <pc:sldMkLst>
          <pc:docMk/>
          <pc:sldMk cId="1204933134" sldId="376"/>
        </pc:sldMkLst>
        <pc:spChg chg="mod">
          <ac:chgData name="Victoria Worthington" userId="3602fdab-493b-4fe0-87da-353562330a36" providerId="ADAL" clId="{D23F73D6-3DF2-43AB-AE8B-B6281F91E3D2}" dt="2019-01-12T14:16:49.796" v="524"/>
          <ac:spMkLst>
            <pc:docMk/>
            <pc:sldMk cId="1204933134" sldId="376"/>
            <ac:spMk id="19" creationId="{5252A847-DE45-4FA3-A1F8-EEBEB845FF8E}"/>
          </ac:spMkLst>
        </pc:spChg>
        <pc:graphicFrameChg chg="mod">
          <ac:chgData name="Victoria Worthington" userId="3602fdab-493b-4fe0-87da-353562330a36" providerId="ADAL" clId="{D23F73D6-3DF2-43AB-AE8B-B6281F91E3D2}" dt="2019-01-12T11:22:07.307" v="270" actId="1035"/>
          <ac:graphicFrameMkLst>
            <pc:docMk/>
            <pc:sldMk cId="1204933134" sldId="376"/>
            <ac:graphicFrameMk id="21" creationId="{7C7BF46B-9592-4AE8-83EC-29E4C2012AA8}"/>
          </ac:graphicFrameMkLst>
        </pc:graphicFrameChg>
        <pc:graphicFrameChg chg="mod">
          <ac:chgData name="Victoria Worthington" userId="3602fdab-493b-4fe0-87da-353562330a36" providerId="ADAL" clId="{D23F73D6-3DF2-43AB-AE8B-B6281F91E3D2}" dt="2019-01-12T11:22:07.307" v="270" actId="1035"/>
          <ac:graphicFrameMkLst>
            <pc:docMk/>
            <pc:sldMk cId="1204933134" sldId="376"/>
            <ac:graphicFrameMk id="22" creationId="{F2F7A37D-67D5-479C-8DCC-B2AD9C318FA8}"/>
          </ac:graphicFrameMkLst>
        </pc:graphicFrameChg>
      </pc:sldChg>
      <pc:sldChg chg="del">
        <pc:chgData name="Victoria Worthington" userId="3602fdab-493b-4fe0-87da-353562330a36" providerId="ADAL" clId="{D23F73D6-3DF2-43AB-AE8B-B6281F91E3D2}" dt="2019-01-12T11:24:11.235" v="343" actId="2696"/>
        <pc:sldMkLst>
          <pc:docMk/>
          <pc:sldMk cId="1653007478" sldId="377"/>
        </pc:sldMkLst>
      </pc:sldChg>
      <pc:sldChg chg="modSp">
        <pc:chgData name="Victoria Worthington" userId="3602fdab-493b-4fe0-87da-353562330a36" providerId="ADAL" clId="{D23F73D6-3DF2-43AB-AE8B-B6281F91E3D2}" dt="2019-01-12T12:45:01.633" v="500" actId="20577"/>
        <pc:sldMkLst>
          <pc:docMk/>
          <pc:sldMk cId="172286206" sldId="378"/>
        </pc:sldMkLst>
        <pc:spChg chg="mod">
          <ac:chgData name="Victoria Worthington" userId="3602fdab-493b-4fe0-87da-353562330a36" providerId="ADAL" clId="{D23F73D6-3DF2-43AB-AE8B-B6281F91E3D2}" dt="2019-01-12T11:25:24.197" v="390" actId="20577"/>
          <ac:spMkLst>
            <pc:docMk/>
            <pc:sldMk cId="172286206" sldId="378"/>
            <ac:spMk id="19" creationId="{5252A847-DE45-4FA3-A1F8-EEBEB845FF8E}"/>
          </ac:spMkLst>
        </pc:spChg>
        <pc:graphicFrameChg chg="modGraphic">
          <ac:chgData name="Victoria Worthington" userId="3602fdab-493b-4fe0-87da-353562330a36" providerId="ADAL" clId="{D23F73D6-3DF2-43AB-AE8B-B6281F91E3D2}" dt="2019-01-12T12:45:01.633" v="500" actId="20577"/>
          <ac:graphicFrameMkLst>
            <pc:docMk/>
            <pc:sldMk cId="172286206" sldId="378"/>
            <ac:graphicFrameMk id="10" creationId="{2BC5466F-002F-41B7-82A9-7CF2542EAD6A}"/>
          </ac:graphicFrameMkLst>
        </pc:graphicFrameChg>
      </pc:sldChg>
      <pc:sldChg chg="addSp delSp modSp">
        <pc:chgData name="Victoria Worthington" userId="3602fdab-493b-4fe0-87da-353562330a36" providerId="ADAL" clId="{D23F73D6-3DF2-43AB-AE8B-B6281F91E3D2}" dt="2019-01-12T14:18:06.356" v="530"/>
        <pc:sldMkLst>
          <pc:docMk/>
          <pc:sldMk cId="1218620707" sldId="379"/>
        </pc:sldMkLst>
        <pc:spChg chg="mod">
          <ac:chgData name="Victoria Worthington" userId="3602fdab-493b-4fe0-87da-353562330a36" providerId="ADAL" clId="{D23F73D6-3DF2-43AB-AE8B-B6281F91E3D2}" dt="2019-01-12T11:23:48.067" v="334" actId="207"/>
          <ac:spMkLst>
            <pc:docMk/>
            <pc:sldMk cId="1218620707" sldId="379"/>
            <ac:spMk id="19" creationId="{5252A847-DE45-4FA3-A1F8-EEBEB845FF8E}"/>
          </ac:spMkLst>
        </pc:spChg>
        <pc:spChg chg="add del">
          <ac:chgData name="Victoria Worthington" userId="3602fdab-493b-4fe0-87da-353562330a36" providerId="ADAL" clId="{D23F73D6-3DF2-43AB-AE8B-B6281F91E3D2}" dt="2019-01-12T12:39:08.118" v="428" actId="478"/>
          <ac:spMkLst>
            <pc:docMk/>
            <pc:sldMk cId="1218620707" sldId="379"/>
            <ac:spMk id="33" creationId="{21DA912C-271C-4878-B01F-B39F10FB0B07}"/>
          </ac:spMkLst>
        </pc:spChg>
        <pc:grpChg chg="mod">
          <ac:chgData name="Victoria Worthington" userId="3602fdab-493b-4fe0-87da-353562330a36" providerId="ADAL" clId="{D23F73D6-3DF2-43AB-AE8B-B6281F91E3D2}" dt="2019-01-12T11:23:06.640" v="288" actId="1076"/>
          <ac:grpSpMkLst>
            <pc:docMk/>
            <pc:sldMk cId="1218620707" sldId="379"/>
            <ac:grpSpMk id="2" creationId="{D4AA236A-3FC6-472C-921F-AE9CBB9DD489}"/>
          </ac:grpSpMkLst>
        </pc:grpChg>
        <pc:grpChg chg="mod">
          <ac:chgData name="Victoria Worthington" userId="3602fdab-493b-4fe0-87da-353562330a36" providerId="ADAL" clId="{D23F73D6-3DF2-43AB-AE8B-B6281F91E3D2}" dt="2019-01-12T11:23:03.805" v="287" actId="14100"/>
          <ac:grpSpMkLst>
            <pc:docMk/>
            <pc:sldMk cId="1218620707" sldId="379"/>
            <ac:grpSpMk id="3" creationId="{406621BC-757F-4051-95F2-6F461BC43779}"/>
          </ac:grpSpMkLst>
        </pc:grpChg>
        <pc:grpChg chg="del mod">
          <ac:chgData name="Victoria Worthington" userId="3602fdab-493b-4fe0-87da-353562330a36" providerId="ADAL" clId="{D23F73D6-3DF2-43AB-AE8B-B6281F91E3D2}" dt="2019-01-12T12:39:16.617" v="432" actId="478"/>
          <ac:grpSpMkLst>
            <pc:docMk/>
            <pc:sldMk cId="1218620707" sldId="379"/>
            <ac:grpSpMk id="21" creationId="{074575C6-404B-48C9-84B6-1AD8C1FB011C}"/>
          </ac:grpSpMkLst>
        </pc:grpChg>
        <pc:grpChg chg="mod">
          <ac:chgData name="Victoria Worthington" userId="3602fdab-493b-4fe0-87da-353562330a36" providerId="ADAL" clId="{D23F73D6-3DF2-43AB-AE8B-B6281F91E3D2}" dt="2019-01-12T11:23:18.058" v="289" actId="14100"/>
          <ac:grpSpMkLst>
            <pc:docMk/>
            <pc:sldMk cId="1218620707" sldId="379"/>
            <ac:grpSpMk id="28" creationId="{5B4CCDA7-A740-4AD3-B6CD-1E2BA078A24C}"/>
          </ac:grpSpMkLst>
        </pc:grpChg>
        <pc:graphicFrameChg chg="mod modGraphic">
          <ac:chgData name="Victoria Worthington" userId="3602fdab-493b-4fe0-87da-353562330a36" providerId="ADAL" clId="{D23F73D6-3DF2-43AB-AE8B-B6281F91E3D2}" dt="2019-01-12T12:39:11.370" v="430" actId="207"/>
          <ac:graphicFrameMkLst>
            <pc:docMk/>
            <pc:sldMk cId="1218620707" sldId="379"/>
            <ac:graphicFrameMk id="15" creationId="{BB973CA5-5B39-4AC3-B4DE-F1124E441013}"/>
          </ac:graphicFrameMkLst>
        </pc:graphicFrameChg>
        <pc:graphicFrameChg chg="mod">
          <ac:chgData name="Victoria Worthington" userId="3602fdab-493b-4fe0-87da-353562330a36" providerId="ADAL" clId="{D23F73D6-3DF2-43AB-AE8B-B6281F91E3D2}" dt="2019-01-12T14:18:06.356" v="530"/>
          <ac:graphicFrameMkLst>
            <pc:docMk/>
            <pc:sldMk cId="1218620707" sldId="379"/>
            <ac:graphicFrameMk id="16" creationId="{53F46E26-9A6A-4024-9A99-E3FC82E0AF55}"/>
          </ac:graphicFrameMkLst>
        </pc:graphicFrameChg>
        <pc:graphicFrameChg chg="mod">
          <ac:chgData name="Victoria Worthington" userId="3602fdab-493b-4fe0-87da-353562330a36" providerId="ADAL" clId="{D23F73D6-3DF2-43AB-AE8B-B6281F91E3D2}" dt="2019-01-12T11:23:27.189" v="292" actId="1076"/>
          <ac:graphicFrameMkLst>
            <pc:docMk/>
            <pc:sldMk cId="1218620707" sldId="379"/>
            <ac:graphicFrameMk id="17" creationId="{25F1BF83-E732-455B-9750-8CE120AEDBA0}"/>
          </ac:graphicFrameMkLst>
        </pc:graphicFrameChg>
        <pc:graphicFrameChg chg="mod">
          <ac:chgData name="Victoria Worthington" userId="3602fdab-493b-4fe0-87da-353562330a36" providerId="ADAL" clId="{D23F73D6-3DF2-43AB-AE8B-B6281F91E3D2}" dt="2019-01-12T11:23:27.189" v="292" actId="1076"/>
          <ac:graphicFrameMkLst>
            <pc:docMk/>
            <pc:sldMk cId="1218620707" sldId="379"/>
            <ac:graphicFrameMk id="20" creationId="{DE150120-F9FA-404D-BA2B-56CEC5E2ADA6}"/>
          </ac:graphicFrameMkLst>
        </pc:graphicFrameChg>
        <pc:graphicFrameChg chg="add mod">
          <ac:chgData name="Victoria Worthington" userId="3602fdab-493b-4fe0-87da-353562330a36" providerId="ADAL" clId="{D23F73D6-3DF2-43AB-AE8B-B6281F91E3D2}" dt="2019-01-12T11:23:54.478" v="336" actId="1076"/>
          <ac:graphicFrameMkLst>
            <pc:docMk/>
            <pc:sldMk cId="1218620707" sldId="379"/>
            <ac:graphicFrameMk id="32" creationId="{9B2C70CA-4374-43B9-95C1-05F24FB8FF54}"/>
          </ac:graphicFrameMkLst>
        </pc:graphicFrameChg>
        <pc:picChg chg="add mod">
          <ac:chgData name="Victoria Worthington" userId="3602fdab-493b-4fe0-87da-353562330a36" providerId="ADAL" clId="{D23F73D6-3DF2-43AB-AE8B-B6281F91E3D2}" dt="2019-01-12T12:41:52.036" v="458" actId="1076"/>
          <ac:picMkLst>
            <pc:docMk/>
            <pc:sldMk cId="1218620707" sldId="379"/>
            <ac:picMk id="4" creationId="{AD1A874B-17C2-4925-8B0C-A10F6F882E85}"/>
          </ac:picMkLst>
        </pc:picChg>
        <pc:picChg chg="mod">
          <ac:chgData name="Victoria Worthington" userId="3602fdab-493b-4fe0-87da-353562330a36" providerId="ADAL" clId="{D23F73D6-3DF2-43AB-AE8B-B6281F91E3D2}" dt="2019-01-12T12:39:12.726" v="431" actId="1035"/>
          <ac:picMkLst>
            <pc:docMk/>
            <pc:sldMk cId="1218620707" sldId="379"/>
            <ac:picMk id="23" creationId="{255720B2-0616-4BC0-AE5C-4DFBC3870A08}"/>
          </ac:picMkLst>
        </pc:picChg>
        <pc:picChg chg="add del">
          <ac:chgData name="Victoria Worthington" userId="3602fdab-493b-4fe0-87da-353562330a36" providerId="ADAL" clId="{D23F73D6-3DF2-43AB-AE8B-B6281F91E3D2}" dt="2019-01-12T12:38:20.595" v="420" actId="478"/>
          <ac:picMkLst>
            <pc:docMk/>
            <pc:sldMk cId="1218620707" sldId="379"/>
            <ac:picMk id="34" creationId="{6117EB89-F89D-4975-8410-26511ECE6F03}"/>
          </ac:picMkLst>
        </pc:picChg>
      </pc:sldChg>
      <pc:sldChg chg="modSp del">
        <pc:chgData name="Victoria Worthington" userId="3602fdab-493b-4fe0-87da-353562330a36" providerId="ADAL" clId="{D23F73D6-3DF2-43AB-AE8B-B6281F91E3D2}" dt="2019-01-12T12:42:49.269" v="487" actId="2696"/>
        <pc:sldMkLst>
          <pc:docMk/>
          <pc:sldMk cId="1008796103" sldId="380"/>
        </pc:sldMkLst>
        <pc:spChg chg="mod">
          <ac:chgData name="Victoria Worthington" userId="3602fdab-493b-4fe0-87da-353562330a36" providerId="ADAL" clId="{D23F73D6-3DF2-43AB-AE8B-B6281F91E3D2}" dt="2019-01-12T12:42:40.988" v="481"/>
          <ac:spMkLst>
            <pc:docMk/>
            <pc:sldMk cId="1008796103" sldId="380"/>
            <ac:spMk id="19" creationId="{5252A847-DE45-4FA3-A1F8-EEBEB845FF8E}"/>
          </ac:spMkLst>
        </pc:spChg>
      </pc:sldChg>
      <pc:sldChg chg="modSp del">
        <pc:chgData name="Victoria Worthington" userId="3602fdab-493b-4fe0-87da-353562330a36" providerId="ADAL" clId="{D23F73D6-3DF2-43AB-AE8B-B6281F91E3D2}" dt="2019-01-12T12:43:00.324" v="490" actId="2696"/>
        <pc:sldMkLst>
          <pc:docMk/>
          <pc:sldMk cId="1089573104" sldId="381"/>
        </pc:sldMkLst>
        <pc:spChg chg="mod">
          <ac:chgData name="Victoria Worthington" userId="3602fdab-493b-4fe0-87da-353562330a36" providerId="ADAL" clId="{D23F73D6-3DF2-43AB-AE8B-B6281F91E3D2}" dt="2019-01-12T11:24:27.412" v="352" actId="20577"/>
          <ac:spMkLst>
            <pc:docMk/>
            <pc:sldMk cId="1089573104" sldId="381"/>
            <ac:spMk id="19" creationId="{5252A847-DE45-4FA3-A1F8-EEBEB845FF8E}"/>
          </ac:spMkLst>
        </pc:spChg>
        <pc:graphicFrameChg chg="mod">
          <ac:chgData name="Victoria Worthington" userId="3602fdab-493b-4fe0-87da-353562330a36" providerId="ADAL" clId="{D23F73D6-3DF2-43AB-AE8B-B6281F91E3D2}" dt="2019-01-12T11:24:34.138" v="355" actId="1035"/>
          <ac:graphicFrameMkLst>
            <pc:docMk/>
            <pc:sldMk cId="1089573104" sldId="381"/>
            <ac:graphicFrameMk id="21" creationId="{2C79439A-8772-446A-B357-8E131B03D0AD}"/>
          </ac:graphicFrameMkLst>
        </pc:graphicFrameChg>
        <pc:graphicFrameChg chg="mod">
          <ac:chgData name="Victoria Worthington" userId="3602fdab-493b-4fe0-87da-353562330a36" providerId="ADAL" clId="{D23F73D6-3DF2-43AB-AE8B-B6281F91E3D2}" dt="2019-01-12T11:24:34.138" v="355" actId="1035"/>
          <ac:graphicFrameMkLst>
            <pc:docMk/>
            <pc:sldMk cId="1089573104" sldId="381"/>
            <ac:graphicFrameMk id="22" creationId="{E2010C93-B291-4695-B0CE-0E74EAF2FA17}"/>
          </ac:graphicFrameMkLst>
        </pc:graphicFrameChg>
      </pc:sldChg>
      <pc:sldChg chg="del">
        <pc:chgData name="Victoria Worthington" userId="3602fdab-493b-4fe0-87da-353562330a36" providerId="ADAL" clId="{D23F73D6-3DF2-43AB-AE8B-B6281F91E3D2}" dt="2019-01-12T11:26:00.074" v="411" actId="2696"/>
        <pc:sldMkLst>
          <pc:docMk/>
          <pc:sldMk cId="3476736691" sldId="382"/>
        </pc:sldMkLst>
      </pc:sldChg>
      <pc:sldChg chg="del">
        <pc:chgData name="Victoria Worthington" userId="3602fdab-493b-4fe0-87da-353562330a36" providerId="ADAL" clId="{D23F73D6-3DF2-43AB-AE8B-B6281F91E3D2}" dt="2019-01-12T11:25:29.762" v="391" actId="2696"/>
        <pc:sldMkLst>
          <pc:docMk/>
          <pc:sldMk cId="4004370785" sldId="383"/>
        </pc:sldMkLst>
      </pc:sldChg>
      <pc:sldChg chg="addSp modSp add">
        <pc:chgData name="Victoria Worthington" userId="3602fdab-493b-4fe0-87da-353562330a36" providerId="ADAL" clId="{D23F73D6-3DF2-43AB-AE8B-B6281F91E3D2}" dt="2019-01-12T11:18:34.055" v="172" actId="20577"/>
        <pc:sldMkLst>
          <pc:docMk/>
          <pc:sldMk cId="3427931560" sldId="384"/>
        </pc:sldMkLst>
        <pc:spChg chg="mod">
          <ac:chgData name="Victoria Worthington" userId="3602fdab-493b-4fe0-87da-353562330a36" providerId="ADAL" clId="{D23F73D6-3DF2-43AB-AE8B-B6281F91E3D2}" dt="2019-01-12T11:17:45.242" v="158" actId="207"/>
          <ac:spMkLst>
            <pc:docMk/>
            <pc:sldMk cId="3427931560" sldId="384"/>
            <ac:spMk id="11" creationId="{D430B409-97AC-4E8B-8EEA-3B3B4E02FBD2}"/>
          </ac:spMkLst>
        </pc:spChg>
        <pc:spChg chg="mod">
          <ac:chgData name="Victoria Worthington" userId="3602fdab-493b-4fe0-87da-353562330a36" providerId="ADAL" clId="{D23F73D6-3DF2-43AB-AE8B-B6281F91E3D2}" dt="2019-01-12T11:17:43.053" v="157" actId="207"/>
          <ac:spMkLst>
            <pc:docMk/>
            <pc:sldMk cId="3427931560" sldId="384"/>
            <ac:spMk id="13" creationId="{DFFCDB52-0D1F-48E0-8A41-96A27582209E}"/>
          </ac:spMkLst>
        </pc:spChg>
        <pc:spChg chg="mod">
          <ac:chgData name="Victoria Worthington" userId="3602fdab-493b-4fe0-87da-353562330a36" providerId="ADAL" clId="{D23F73D6-3DF2-43AB-AE8B-B6281F91E3D2}" dt="2019-01-12T11:17:16.513" v="147" actId="1076"/>
          <ac:spMkLst>
            <pc:docMk/>
            <pc:sldMk cId="3427931560" sldId="384"/>
            <ac:spMk id="19" creationId="{5252A847-DE45-4FA3-A1F8-EEBEB845FF8E}"/>
          </ac:spMkLst>
        </pc:spChg>
        <pc:spChg chg="add mod">
          <ac:chgData name="Victoria Worthington" userId="3602fdab-493b-4fe0-87da-353562330a36" providerId="ADAL" clId="{D23F73D6-3DF2-43AB-AE8B-B6281F91E3D2}" dt="2019-01-12T11:17:24.572" v="150" actId="1076"/>
          <ac:spMkLst>
            <pc:docMk/>
            <pc:sldMk cId="3427931560" sldId="384"/>
            <ac:spMk id="27" creationId="{2FAF20F7-26DC-4EC3-88D8-F3CB2D5ED961}"/>
          </ac:spMkLst>
        </pc:spChg>
        <pc:spChg chg="add mod">
          <ac:chgData name="Victoria Worthington" userId="3602fdab-493b-4fe0-87da-353562330a36" providerId="ADAL" clId="{D23F73D6-3DF2-43AB-AE8B-B6281F91E3D2}" dt="2019-01-12T11:17:38.244" v="156" actId="1076"/>
          <ac:spMkLst>
            <pc:docMk/>
            <pc:sldMk cId="3427931560" sldId="384"/>
            <ac:spMk id="31" creationId="{3B9B3AA9-3499-43B6-BC41-BC0429220F67}"/>
          </ac:spMkLst>
        </pc:spChg>
        <pc:spChg chg="add mod">
          <ac:chgData name="Victoria Worthington" userId="3602fdab-493b-4fe0-87da-353562330a36" providerId="ADAL" clId="{D23F73D6-3DF2-43AB-AE8B-B6281F91E3D2}" dt="2019-01-12T11:18:34.055" v="172" actId="20577"/>
          <ac:spMkLst>
            <pc:docMk/>
            <pc:sldMk cId="3427931560" sldId="384"/>
            <ac:spMk id="32" creationId="{E22374C2-E1A7-4084-8A58-DDD4AB365345}"/>
          </ac:spMkLst>
        </pc:spChg>
        <pc:picChg chg="mod">
          <ac:chgData name="Victoria Worthington" userId="3602fdab-493b-4fe0-87da-353562330a36" providerId="ADAL" clId="{D23F73D6-3DF2-43AB-AE8B-B6281F91E3D2}" dt="2019-01-12T11:18:12.893" v="167" actId="14100"/>
          <ac:picMkLst>
            <pc:docMk/>
            <pc:sldMk cId="3427931560" sldId="384"/>
            <ac:picMk id="4" creationId="{44D192F6-15C5-4FED-8974-B3F369AA9B17}"/>
          </ac:picMkLst>
        </pc:picChg>
      </pc:sldChg>
      <pc:sldChg chg="addSp modSp add">
        <pc:chgData name="Victoria Worthington" userId="3602fdab-493b-4fe0-87da-353562330a36" providerId="ADAL" clId="{D23F73D6-3DF2-43AB-AE8B-B6281F91E3D2}" dt="2019-01-12T11:19:36.238" v="182" actId="1038"/>
        <pc:sldMkLst>
          <pc:docMk/>
          <pc:sldMk cId="3589368015" sldId="385"/>
        </pc:sldMkLst>
        <pc:spChg chg="add mod">
          <ac:chgData name="Victoria Worthington" userId="3602fdab-493b-4fe0-87da-353562330a36" providerId="ADAL" clId="{D23F73D6-3DF2-43AB-AE8B-B6281F91E3D2}" dt="2019-01-12T11:19:36.238" v="182" actId="1038"/>
          <ac:spMkLst>
            <pc:docMk/>
            <pc:sldMk cId="3589368015" sldId="385"/>
            <ac:spMk id="20" creationId="{86BCF8A8-EAAA-40D5-AABC-A3A32CBB6508}"/>
          </ac:spMkLst>
        </pc:spChg>
        <pc:spChg chg="add mod">
          <ac:chgData name="Victoria Worthington" userId="3602fdab-493b-4fe0-87da-353562330a36" providerId="ADAL" clId="{D23F73D6-3DF2-43AB-AE8B-B6281F91E3D2}" dt="2019-01-12T11:19:26.722" v="178" actId="1076"/>
          <ac:spMkLst>
            <pc:docMk/>
            <pc:sldMk cId="3589368015" sldId="385"/>
            <ac:spMk id="21" creationId="{621377B5-7AB1-46D4-A174-B6C341B055C0}"/>
          </ac:spMkLst>
        </pc:spChg>
      </pc:sldChg>
      <pc:sldChg chg="addSp modSp add">
        <pc:chgData name="Victoria Worthington" userId="3602fdab-493b-4fe0-87da-353562330a36" providerId="ADAL" clId="{D23F73D6-3DF2-43AB-AE8B-B6281F91E3D2}" dt="2019-01-12T11:20:47.267" v="230" actId="14100"/>
        <pc:sldMkLst>
          <pc:docMk/>
          <pc:sldMk cId="3202502017" sldId="386"/>
        </pc:sldMkLst>
        <pc:cxnChg chg="add mod">
          <ac:chgData name="Victoria Worthington" userId="3602fdab-493b-4fe0-87da-353562330a36" providerId="ADAL" clId="{D23F73D6-3DF2-43AB-AE8B-B6281F91E3D2}" dt="2019-01-12T11:20:42.170" v="229" actId="14100"/>
          <ac:cxnSpMkLst>
            <pc:docMk/>
            <pc:sldMk cId="3202502017" sldId="386"/>
            <ac:cxnSpMk id="22" creationId="{5554A74E-FA27-4BC3-87CA-2FF90CD5E190}"/>
          </ac:cxnSpMkLst>
        </pc:cxnChg>
        <pc:cxnChg chg="add mod">
          <ac:chgData name="Victoria Worthington" userId="3602fdab-493b-4fe0-87da-353562330a36" providerId="ADAL" clId="{D23F73D6-3DF2-43AB-AE8B-B6281F91E3D2}" dt="2019-01-12T11:20:33.074" v="228" actId="1076"/>
          <ac:cxnSpMkLst>
            <pc:docMk/>
            <pc:sldMk cId="3202502017" sldId="386"/>
            <ac:cxnSpMk id="23" creationId="{1EAB6682-E1F9-426D-9530-372A22F45DAB}"/>
          </ac:cxnSpMkLst>
        </pc:cxnChg>
        <pc:cxnChg chg="add mod">
          <ac:chgData name="Victoria Worthington" userId="3602fdab-493b-4fe0-87da-353562330a36" providerId="ADAL" clId="{D23F73D6-3DF2-43AB-AE8B-B6281F91E3D2}" dt="2019-01-12T11:20:47.267" v="230" actId="14100"/>
          <ac:cxnSpMkLst>
            <pc:docMk/>
            <pc:sldMk cId="3202502017" sldId="386"/>
            <ac:cxnSpMk id="24" creationId="{1ECD73D5-E64C-4A70-8A38-BF220AD2CF34}"/>
          </ac:cxnSpMkLst>
        </pc:cxnChg>
        <pc:cxnChg chg="add mod">
          <ac:chgData name="Victoria Worthington" userId="3602fdab-493b-4fe0-87da-353562330a36" providerId="ADAL" clId="{D23F73D6-3DF2-43AB-AE8B-B6281F91E3D2}" dt="2019-01-12T11:20:30.103" v="227" actId="1037"/>
          <ac:cxnSpMkLst>
            <pc:docMk/>
            <pc:sldMk cId="3202502017" sldId="386"/>
            <ac:cxnSpMk id="25" creationId="{D13AE60E-A009-4AC4-B979-6C18D10F0DBB}"/>
          </ac:cxnSpMkLst>
        </pc:cxnChg>
      </pc:sldChg>
      <pc:sldChg chg="addSp delSp modSp add ord">
        <pc:chgData name="Victoria Worthington" userId="3602fdab-493b-4fe0-87da-353562330a36" providerId="ADAL" clId="{D23F73D6-3DF2-43AB-AE8B-B6281F91E3D2}" dt="2019-01-12T14:17:45.187" v="527" actId="572"/>
        <pc:sldMkLst>
          <pc:docMk/>
          <pc:sldMk cId="2424697502" sldId="387"/>
        </pc:sldMkLst>
        <pc:spChg chg="mod">
          <ac:chgData name="Victoria Worthington" userId="3602fdab-493b-4fe0-87da-353562330a36" providerId="ADAL" clId="{D23F73D6-3DF2-43AB-AE8B-B6281F91E3D2}" dt="2019-01-12T11:24:05.602" v="341" actId="20577"/>
          <ac:spMkLst>
            <pc:docMk/>
            <pc:sldMk cId="2424697502" sldId="387"/>
            <ac:spMk id="19" creationId="{5252A847-DE45-4FA3-A1F8-EEBEB845FF8E}"/>
          </ac:spMkLst>
        </pc:spChg>
        <pc:spChg chg="add mod">
          <ac:chgData name="Victoria Worthington" userId="3602fdab-493b-4fe0-87da-353562330a36" providerId="ADAL" clId="{D23F73D6-3DF2-43AB-AE8B-B6281F91E3D2}" dt="2019-01-12T12:36:51.904" v="412" actId="571"/>
          <ac:spMkLst>
            <pc:docMk/>
            <pc:sldMk cId="2424697502" sldId="387"/>
            <ac:spMk id="27" creationId="{01F6DEDF-FA1B-4492-9A9F-CE26AC4E4CE6}"/>
          </ac:spMkLst>
        </pc:spChg>
        <pc:spChg chg="del">
          <ac:chgData name="Victoria Worthington" userId="3602fdab-493b-4fe0-87da-353562330a36" providerId="ADAL" clId="{D23F73D6-3DF2-43AB-AE8B-B6281F91E3D2}" dt="2019-01-12T11:24:06.774" v="342" actId="478"/>
          <ac:spMkLst>
            <pc:docMk/>
            <pc:sldMk cId="2424697502" sldId="387"/>
            <ac:spMk id="31" creationId="{F767CE44-9060-4D9B-86F4-A02A374AC38A}"/>
          </ac:spMkLst>
        </pc:spChg>
        <pc:grpChg chg="mod">
          <ac:chgData name="Victoria Worthington" userId="3602fdab-493b-4fe0-87da-353562330a36" providerId="ADAL" clId="{D23F73D6-3DF2-43AB-AE8B-B6281F91E3D2}" dt="2019-01-12T12:36:51.904" v="412" actId="571"/>
          <ac:grpSpMkLst>
            <pc:docMk/>
            <pc:sldMk cId="2424697502" sldId="387"/>
            <ac:grpSpMk id="2" creationId="{D4AA236A-3FC6-472C-921F-AE9CBB9DD489}"/>
          </ac:grpSpMkLst>
        </pc:grpChg>
        <pc:grpChg chg="del">
          <ac:chgData name="Victoria Worthington" userId="3602fdab-493b-4fe0-87da-353562330a36" providerId="ADAL" clId="{D23F73D6-3DF2-43AB-AE8B-B6281F91E3D2}" dt="2019-01-12T12:41:55.873" v="459" actId="478"/>
          <ac:grpSpMkLst>
            <pc:docMk/>
            <pc:sldMk cId="2424697502" sldId="387"/>
            <ac:grpSpMk id="21" creationId="{074575C6-404B-48C9-84B6-1AD8C1FB011C}"/>
          </ac:grpSpMkLst>
        </pc:grpChg>
        <pc:graphicFrameChg chg="mod">
          <ac:chgData name="Victoria Worthington" userId="3602fdab-493b-4fe0-87da-353562330a36" providerId="ADAL" clId="{D23F73D6-3DF2-43AB-AE8B-B6281F91E3D2}" dt="2019-01-12T14:17:45.187" v="527" actId="572"/>
          <ac:graphicFrameMkLst>
            <pc:docMk/>
            <pc:sldMk cId="2424697502" sldId="387"/>
            <ac:graphicFrameMk id="16" creationId="{53F46E26-9A6A-4024-9A99-E3FC82E0AF55}"/>
          </ac:graphicFrameMkLst>
        </pc:graphicFrameChg>
        <pc:graphicFrameChg chg="del">
          <ac:chgData name="Victoria Worthington" userId="3602fdab-493b-4fe0-87da-353562330a36" providerId="ADAL" clId="{D23F73D6-3DF2-43AB-AE8B-B6281F91E3D2}" dt="2019-01-12T11:24:04.530" v="340" actId="478"/>
          <ac:graphicFrameMkLst>
            <pc:docMk/>
            <pc:sldMk cId="2424697502" sldId="387"/>
            <ac:graphicFrameMk id="32" creationId="{9B2C70CA-4374-43B9-95C1-05F24FB8FF54}"/>
          </ac:graphicFrameMkLst>
        </pc:graphicFrameChg>
        <pc:picChg chg="add del mod">
          <ac:chgData name="Victoria Worthington" userId="3602fdab-493b-4fe0-87da-353562330a36" providerId="ADAL" clId="{D23F73D6-3DF2-43AB-AE8B-B6281F91E3D2}" dt="2019-01-12T12:41:56.706" v="460" actId="478"/>
          <ac:picMkLst>
            <pc:docMk/>
            <pc:sldMk cId="2424697502" sldId="387"/>
            <ac:picMk id="31" creationId="{93C2A4DB-5DBF-434B-971F-DC76EA4F5E4C}"/>
          </ac:picMkLst>
        </pc:picChg>
        <pc:picChg chg="add">
          <ac:chgData name="Victoria Worthington" userId="3602fdab-493b-4fe0-87da-353562330a36" providerId="ADAL" clId="{D23F73D6-3DF2-43AB-AE8B-B6281F91E3D2}" dt="2019-01-12T12:41:57.692" v="461"/>
          <ac:picMkLst>
            <pc:docMk/>
            <pc:sldMk cId="2424697502" sldId="387"/>
            <ac:picMk id="32" creationId="{3FFE19D2-FF38-472F-8239-21FB67C0FE19}"/>
          </ac:picMkLst>
        </pc:picChg>
      </pc:sldChg>
      <pc:sldChg chg="modSp add">
        <pc:chgData name="Victoria Worthington" userId="3602fdab-493b-4fe0-87da-353562330a36" providerId="ADAL" clId="{D23F73D6-3DF2-43AB-AE8B-B6281F91E3D2}" dt="2019-01-12T12:45:05.256" v="502" actId="20577"/>
        <pc:sldMkLst>
          <pc:docMk/>
          <pc:sldMk cId="367452426" sldId="388"/>
        </pc:sldMkLst>
        <pc:spChg chg="mod">
          <ac:chgData name="Victoria Worthington" userId="3602fdab-493b-4fe0-87da-353562330a36" providerId="ADAL" clId="{D23F73D6-3DF2-43AB-AE8B-B6281F91E3D2}" dt="2019-01-12T11:25:46.328" v="398" actId="2710"/>
          <ac:spMkLst>
            <pc:docMk/>
            <pc:sldMk cId="367452426" sldId="388"/>
            <ac:spMk id="19" creationId="{5252A847-DE45-4FA3-A1F8-EEBEB845FF8E}"/>
          </ac:spMkLst>
        </pc:spChg>
        <pc:graphicFrameChg chg="modGraphic">
          <ac:chgData name="Victoria Worthington" userId="3602fdab-493b-4fe0-87da-353562330a36" providerId="ADAL" clId="{D23F73D6-3DF2-43AB-AE8B-B6281F91E3D2}" dt="2019-01-12T12:45:05.256" v="502" actId="20577"/>
          <ac:graphicFrameMkLst>
            <pc:docMk/>
            <pc:sldMk cId="367452426" sldId="388"/>
            <ac:graphicFrameMk id="10" creationId="{2BC5466F-002F-41B7-82A9-7CF2542EAD6A}"/>
          </ac:graphicFrameMkLst>
        </pc:graphicFrameChg>
      </pc:sldChg>
      <pc:sldChg chg="addSp modSp add">
        <pc:chgData name="Victoria Worthington" userId="3602fdab-493b-4fe0-87da-353562330a36" providerId="ADAL" clId="{D23F73D6-3DF2-43AB-AE8B-B6281F91E3D2}" dt="2019-01-12T12:44:49.452" v="498" actId="20577"/>
        <pc:sldMkLst>
          <pc:docMk/>
          <pc:sldMk cId="1675261487" sldId="389"/>
        </pc:sldMkLst>
        <pc:spChg chg="mod">
          <ac:chgData name="Victoria Worthington" userId="3602fdab-493b-4fe0-87da-353562330a36" providerId="ADAL" clId="{D23F73D6-3DF2-43AB-AE8B-B6281F91E3D2}" dt="2019-01-12T11:25:42.904" v="397" actId="2710"/>
          <ac:spMkLst>
            <pc:docMk/>
            <pc:sldMk cId="1675261487" sldId="389"/>
            <ac:spMk id="19" creationId="{5252A847-DE45-4FA3-A1F8-EEBEB845FF8E}"/>
          </ac:spMkLst>
        </pc:spChg>
        <pc:graphicFrameChg chg="modGraphic">
          <ac:chgData name="Victoria Worthington" userId="3602fdab-493b-4fe0-87da-353562330a36" providerId="ADAL" clId="{D23F73D6-3DF2-43AB-AE8B-B6281F91E3D2}" dt="2019-01-12T12:44:41.979" v="494" actId="20577"/>
          <ac:graphicFrameMkLst>
            <pc:docMk/>
            <pc:sldMk cId="1675261487" sldId="389"/>
            <ac:graphicFrameMk id="10" creationId="{2BC5466F-002F-41B7-82A9-7CF2542EAD6A}"/>
          </ac:graphicFrameMkLst>
        </pc:graphicFrameChg>
        <pc:graphicFrameChg chg="add mod modGraphic">
          <ac:chgData name="Victoria Worthington" userId="3602fdab-493b-4fe0-87da-353562330a36" providerId="ADAL" clId="{D23F73D6-3DF2-43AB-AE8B-B6281F91E3D2}" dt="2019-01-12T12:44:49.452" v="498" actId="20577"/>
          <ac:graphicFrameMkLst>
            <pc:docMk/>
            <pc:sldMk cId="1675261487" sldId="389"/>
            <ac:graphicFrameMk id="11" creationId="{552789AD-A385-46BF-91C9-7E48C4C115A4}"/>
          </ac:graphicFrameMkLst>
        </pc:graphicFrameChg>
      </pc:sldChg>
      <pc:sldChg chg="modSp add">
        <pc:chgData name="Victoria Worthington" userId="3602fdab-493b-4fe0-87da-353562330a36" providerId="ADAL" clId="{D23F73D6-3DF2-43AB-AE8B-B6281F91E3D2}" dt="2019-01-12T12:42:45.829" v="485" actId="120"/>
        <pc:sldMkLst>
          <pc:docMk/>
          <pc:sldMk cId="3164203003" sldId="390"/>
        </pc:sldMkLst>
        <pc:spChg chg="mod">
          <ac:chgData name="Victoria Worthington" userId="3602fdab-493b-4fe0-87da-353562330a36" providerId="ADAL" clId="{D23F73D6-3DF2-43AB-AE8B-B6281F91E3D2}" dt="2019-01-12T12:42:45.829" v="485" actId="120"/>
          <ac:spMkLst>
            <pc:docMk/>
            <pc:sldMk cId="3164203003" sldId="390"/>
            <ac:spMk id="19" creationId="{5252A847-DE45-4FA3-A1F8-EEBEB845FF8E}"/>
          </ac:spMkLst>
        </pc:spChg>
      </pc:sldChg>
      <pc:sldChg chg="addSp modSp add">
        <pc:chgData name="Victoria Worthington" userId="3602fdab-493b-4fe0-87da-353562330a36" providerId="ADAL" clId="{D23F73D6-3DF2-43AB-AE8B-B6281F91E3D2}" dt="2019-01-12T12:42:58.673" v="489"/>
        <pc:sldMkLst>
          <pc:docMk/>
          <pc:sldMk cId="1904656572" sldId="391"/>
        </pc:sldMkLst>
        <pc:spChg chg="mod">
          <ac:chgData name="Victoria Worthington" userId="3602fdab-493b-4fe0-87da-353562330a36" providerId="ADAL" clId="{D23F73D6-3DF2-43AB-AE8B-B6281F91E3D2}" dt="2019-01-12T12:42:54.885" v="488"/>
          <ac:spMkLst>
            <pc:docMk/>
            <pc:sldMk cId="1904656572" sldId="391"/>
            <ac:spMk id="19" creationId="{5252A847-DE45-4FA3-A1F8-EEBEB845FF8E}"/>
          </ac:spMkLst>
        </pc:spChg>
        <pc:graphicFrameChg chg="add">
          <ac:chgData name="Victoria Worthington" userId="3602fdab-493b-4fe0-87da-353562330a36" providerId="ADAL" clId="{D23F73D6-3DF2-43AB-AE8B-B6281F91E3D2}" dt="2019-01-12T12:42:58.673" v="489"/>
          <ac:graphicFrameMkLst>
            <pc:docMk/>
            <pc:sldMk cId="1904656572" sldId="391"/>
            <ac:graphicFrameMk id="21" creationId="{95FA1FCD-95A7-4DB5-ADA7-DB609741FC35}"/>
          </ac:graphicFrameMkLst>
        </pc:graphicFrameChg>
        <pc:graphicFrameChg chg="add">
          <ac:chgData name="Victoria Worthington" userId="3602fdab-493b-4fe0-87da-353562330a36" providerId="ADAL" clId="{D23F73D6-3DF2-43AB-AE8B-B6281F91E3D2}" dt="2019-01-12T12:42:58.673" v="489"/>
          <ac:graphicFrameMkLst>
            <pc:docMk/>
            <pc:sldMk cId="1904656572" sldId="391"/>
            <ac:graphicFrameMk id="22" creationId="{4F56601F-F04B-41BF-AF35-68F3E51F8164}"/>
          </ac:graphicFrameMkLst>
        </pc:graphicFrameChg>
      </pc:sldChg>
    </pc:docChg>
  </pc:docChgLst>
  <pc:docChgLst>
    <pc:chgData name="Ashleigh Sobol" userId="8430f2a2-602f-4dde-a79b-412efd9dd8bf" providerId="ADAL" clId="{34758F4D-0547-41DC-A1A9-D0C994561C99}"/>
    <pc:docChg chg="modSld">
      <pc:chgData name="Ashleigh Sobol" userId="8430f2a2-602f-4dde-a79b-412efd9dd8bf" providerId="ADAL" clId="{34758F4D-0547-41DC-A1A9-D0C994561C99}" dt="2019-01-03T09:23:53.265" v="0"/>
      <pc:docMkLst>
        <pc:docMk/>
      </pc:docMkLst>
      <pc:sldChg chg="modSp">
        <pc:chgData name="Ashleigh Sobol" userId="8430f2a2-602f-4dde-a79b-412efd9dd8bf" providerId="ADAL" clId="{34758F4D-0547-41DC-A1A9-D0C994561C99}" dt="2019-01-03T09:23:53.265" v="0"/>
        <pc:sldMkLst>
          <pc:docMk/>
          <pc:sldMk cId="2637481266" sldId="256"/>
        </pc:sldMkLst>
        <pc:spChg chg="mod">
          <ac:chgData name="Ashleigh Sobol" userId="8430f2a2-602f-4dde-a79b-412efd9dd8bf" providerId="ADAL" clId="{34758F4D-0547-41DC-A1A9-D0C994561C99}" dt="2019-01-03T09:23:53.265" v="0"/>
          <ac:spMkLst>
            <pc:docMk/>
            <pc:sldMk cId="2637481266" sldId="256"/>
            <ac:spMk id="19" creationId="{5252A847-DE45-4FA3-A1F8-EEBEB845FF8E}"/>
          </ac:spMkLst>
        </pc:spChg>
      </pc:sldChg>
    </pc:docChg>
  </pc:docChgLst>
  <pc:docChgLst>
    <pc:chgData name="Ashleigh Sobol" userId="8430f2a2-602f-4dde-a79b-412efd9dd8bf" providerId="ADAL" clId="{314E36DF-02F4-4957-B175-8AD4C9F6E04E}"/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8681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1748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3999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4666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16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3138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1331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838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1063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760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5848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3C518-2E58-4E98-8F61-29A47E1D445A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411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microsoft.com/office/2007/relationships/hdphoto" Target="../media/hdphoto7.wdp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microsoft.com/office/2007/relationships/hdphoto" Target="../media/hdphoto7.wdp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microsoft.com/office/2007/relationships/hdphoto" Target="../media/hdphoto1.wdp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microsoft.com/office/2007/relationships/hdphoto" Target="../media/hdphoto2.wdp"/><Relationship Id="rId5" Type="http://schemas.microsoft.com/office/2007/relationships/hdphoto" Target="../media/hdphoto3.wdp"/><Relationship Id="rId10" Type="http://schemas.openxmlformats.org/officeDocument/2006/relationships/image" Target="../media/image5.png"/><Relationship Id="rId4" Type="http://schemas.openxmlformats.org/officeDocument/2006/relationships/image" Target="../media/image6.png"/><Relationship Id="rId9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microsoft.com/office/2007/relationships/hdphoto" Target="../media/hdphoto5.wd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4" Type="http://schemas.openxmlformats.org/officeDocument/2006/relationships/image" Target="../media/image9.png"/><Relationship Id="rId9" Type="http://schemas.microsoft.com/office/2007/relationships/hdphoto" Target="../media/hdphoto6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microsoft.com/office/2007/relationships/hdphoto" Target="../media/hdphoto5.wd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4" Type="http://schemas.openxmlformats.org/officeDocument/2006/relationships/image" Target="../media/image9.png"/><Relationship Id="rId9" Type="http://schemas.microsoft.com/office/2007/relationships/hdphoto" Target="../media/hdphoto6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Year 4 – Spring Block 3 – Fractions</a:t>
            </a: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4800" b="1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WALT: Love Fractions!</a:t>
            </a:r>
          </a:p>
          <a:p>
            <a:pPr algn="ctr"/>
            <a:endParaRPr lang="en-GB" sz="48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4800" b="1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What </a:t>
            </a:r>
            <a:r>
              <a:rPr lang="en-GB" sz="48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is a Fraction?</a:t>
            </a:r>
            <a:endParaRPr lang="en-GB" sz="4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4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4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4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9C98043F-F327-469C-AFFD-8AE7F5773C6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54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Which image is the odd one out? </a:t>
            </a: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Redraw the image to show the correct fraction. </a:t>
            </a: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F2267ACB-233E-41BC-B01B-8F3DC45483E4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4AA236A-3FC6-472C-921F-AE9CBB9DD489}"/>
              </a:ext>
            </a:extLst>
          </p:cNvPr>
          <p:cNvGrpSpPr/>
          <p:nvPr/>
        </p:nvGrpSpPr>
        <p:grpSpPr>
          <a:xfrm>
            <a:off x="1760743" y="1522558"/>
            <a:ext cx="1513885" cy="1273562"/>
            <a:chOff x="3218851" y="1762603"/>
            <a:chExt cx="1034003" cy="86986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C7AB5279-B84B-476F-9A47-97AB66064B3E}"/>
                </a:ext>
              </a:extLst>
            </p:cNvPr>
            <p:cNvSpPr/>
            <p:nvPr/>
          </p:nvSpPr>
          <p:spPr>
            <a:xfrm>
              <a:off x="3218851" y="1950443"/>
              <a:ext cx="252000" cy="25200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6B35E978-2C8A-4E4F-92CA-D8B2BFBAD5FD}"/>
                </a:ext>
              </a:extLst>
            </p:cNvPr>
            <p:cNvSpPr/>
            <p:nvPr/>
          </p:nvSpPr>
          <p:spPr>
            <a:xfrm>
              <a:off x="3441673" y="1762603"/>
              <a:ext cx="252000" cy="25200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568709C-B60B-490E-AC02-40E25F12EE72}"/>
                </a:ext>
              </a:extLst>
            </p:cNvPr>
            <p:cNvSpPr/>
            <p:nvPr/>
          </p:nvSpPr>
          <p:spPr>
            <a:xfrm>
              <a:off x="3513782" y="2076443"/>
              <a:ext cx="252000" cy="25200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CDC986A-5DC0-4F16-A6C2-FF3DE48DD96E}"/>
                </a:ext>
              </a:extLst>
            </p:cNvPr>
            <p:cNvSpPr/>
            <p:nvPr/>
          </p:nvSpPr>
          <p:spPr>
            <a:xfrm>
              <a:off x="3765782" y="1762603"/>
              <a:ext cx="252000" cy="25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26F7470C-800A-4A5F-8BF1-3AF62CF54963}"/>
                </a:ext>
              </a:extLst>
            </p:cNvPr>
            <p:cNvSpPr/>
            <p:nvPr/>
          </p:nvSpPr>
          <p:spPr>
            <a:xfrm>
              <a:off x="3832386" y="2085677"/>
              <a:ext cx="252000" cy="25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C58950A-72AD-46A0-882A-B08A90D85078}"/>
                </a:ext>
              </a:extLst>
            </p:cNvPr>
            <p:cNvSpPr/>
            <p:nvPr/>
          </p:nvSpPr>
          <p:spPr>
            <a:xfrm>
              <a:off x="3268047" y="2286552"/>
              <a:ext cx="252000" cy="25200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AFE23D7-8DE8-4440-AF1D-A10A9126FA6B}"/>
                </a:ext>
              </a:extLst>
            </p:cNvPr>
            <p:cNvSpPr/>
            <p:nvPr/>
          </p:nvSpPr>
          <p:spPr>
            <a:xfrm>
              <a:off x="3624908" y="2380463"/>
              <a:ext cx="252000" cy="25200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01F6DEDF-FA1B-4492-9A9F-CE26AC4E4CE6}"/>
                </a:ext>
              </a:extLst>
            </p:cNvPr>
            <p:cNvSpPr/>
            <p:nvPr/>
          </p:nvSpPr>
          <p:spPr>
            <a:xfrm>
              <a:off x="4000854" y="2376879"/>
              <a:ext cx="252000" cy="25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BB973CA5-5B39-4AC3-B4DE-F1124E4410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4163393"/>
              </p:ext>
            </p:extLst>
          </p:nvPr>
        </p:nvGraphicFramePr>
        <p:xfrm>
          <a:off x="5526899" y="1750035"/>
          <a:ext cx="1872000" cy="93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000">
                  <a:extLst>
                    <a:ext uri="{9D8B030D-6E8A-4147-A177-3AD203B41FA5}">
                      <a16:colId xmlns:a16="http://schemas.microsoft.com/office/drawing/2014/main" val="2079050666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56345425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4039573410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4214133225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endParaRPr lang="en-GB" sz="2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6424278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endParaRPr lang="en-GB" sz="2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1522757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53F46E26-9A6A-4024-9A99-E3FC82E0AF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7076709"/>
              </p:ext>
            </p:extLst>
          </p:nvPr>
        </p:nvGraphicFramePr>
        <p:xfrm>
          <a:off x="1809477" y="3557986"/>
          <a:ext cx="2529968" cy="2108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246">
                  <a:extLst>
                    <a:ext uri="{9D8B030D-6E8A-4147-A177-3AD203B41FA5}">
                      <a16:colId xmlns:a16="http://schemas.microsoft.com/office/drawing/2014/main" val="2709001284"/>
                    </a:ext>
                  </a:extLst>
                </a:gridCol>
                <a:gridCol w="316246">
                  <a:extLst>
                    <a:ext uri="{9D8B030D-6E8A-4147-A177-3AD203B41FA5}">
                      <a16:colId xmlns:a16="http://schemas.microsoft.com/office/drawing/2014/main" val="565134862"/>
                    </a:ext>
                  </a:extLst>
                </a:gridCol>
                <a:gridCol w="316246">
                  <a:extLst>
                    <a:ext uri="{9D8B030D-6E8A-4147-A177-3AD203B41FA5}">
                      <a16:colId xmlns:a16="http://schemas.microsoft.com/office/drawing/2014/main" val="426676051"/>
                    </a:ext>
                  </a:extLst>
                </a:gridCol>
                <a:gridCol w="316246">
                  <a:extLst>
                    <a:ext uri="{9D8B030D-6E8A-4147-A177-3AD203B41FA5}">
                      <a16:colId xmlns:a16="http://schemas.microsoft.com/office/drawing/2014/main" val="1166792020"/>
                    </a:ext>
                  </a:extLst>
                </a:gridCol>
                <a:gridCol w="316246">
                  <a:extLst>
                    <a:ext uri="{9D8B030D-6E8A-4147-A177-3AD203B41FA5}">
                      <a16:colId xmlns:a16="http://schemas.microsoft.com/office/drawing/2014/main" val="383486108"/>
                    </a:ext>
                  </a:extLst>
                </a:gridCol>
                <a:gridCol w="316246">
                  <a:extLst>
                    <a:ext uri="{9D8B030D-6E8A-4147-A177-3AD203B41FA5}">
                      <a16:colId xmlns:a16="http://schemas.microsoft.com/office/drawing/2014/main" val="962071061"/>
                    </a:ext>
                  </a:extLst>
                </a:gridCol>
                <a:gridCol w="316246">
                  <a:extLst>
                    <a:ext uri="{9D8B030D-6E8A-4147-A177-3AD203B41FA5}">
                      <a16:colId xmlns:a16="http://schemas.microsoft.com/office/drawing/2014/main" val="1767665076"/>
                    </a:ext>
                  </a:extLst>
                </a:gridCol>
                <a:gridCol w="316246">
                  <a:extLst>
                    <a:ext uri="{9D8B030D-6E8A-4147-A177-3AD203B41FA5}">
                      <a16:colId xmlns:a16="http://schemas.microsoft.com/office/drawing/2014/main" val="3413372854"/>
                    </a:ext>
                  </a:extLst>
                </a:gridCol>
              </a:tblGrid>
              <a:tr h="210830"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0235441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25F1BF83-E732-455B-9750-8CE120AEDBA0}"/>
              </a:ext>
            </a:extLst>
          </p:cNvPr>
          <p:cNvGraphicFramePr>
            <a:graphicFrameLocks noGrp="1"/>
          </p:cNvGraphicFramePr>
          <p:nvPr/>
        </p:nvGraphicFramePr>
        <p:xfrm>
          <a:off x="1657216" y="3726366"/>
          <a:ext cx="2846214" cy="3162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246">
                  <a:extLst>
                    <a:ext uri="{9D8B030D-6E8A-4147-A177-3AD203B41FA5}">
                      <a16:colId xmlns:a16="http://schemas.microsoft.com/office/drawing/2014/main" val="2709001284"/>
                    </a:ext>
                  </a:extLst>
                </a:gridCol>
                <a:gridCol w="316246">
                  <a:extLst>
                    <a:ext uri="{9D8B030D-6E8A-4147-A177-3AD203B41FA5}">
                      <a16:colId xmlns:a16="http://schemas.microsoft.com/office/drawing/2014/main" val="565134862"/>
                    </a:ext>
                  </a:extLst>
                </a:gridCol>
                <a:gridCol w="316246">
                  <a:extLst>
                    <a:ext uri="{9D8B030D-6E8A-4147-A177-3AD203B41FA5}">
                      <a16:colId xmlns:a16="http://schemas.microsoft.com/office/drawing/2014/main" val="426676051"/>
                    </a:ext>
                  </a:extLst>
                </a:gridCol>
                <a:gridCol w="316246">
                  <a:extLst>
                    <a:ext uri="{9D8B030D-6E8A-4147-A177-3AD203B41FA5}">
                      <a16:colId xmlns:a16="http://schemas.microsoft.com/office/drawing/2014/main" val="1166792020"/>
                    </a:ext>
                  </a:extLst>
                </a:gridCol>
                <a:gridCol w="316246">
                  <a:extLst>
                    <a:ext uri="{9D8B030D-6E8A-4147-A177-3AD203B41FA5}">
                      <a16:colId xmlns:a16="http://schemas.microsoft.com/office/drawing/2014/main" val="383486108"/>
                    </a:ext>
                  </a:extLst>
                </a:gridCol>
                <a:gridCol w="316246">
                  <a:extLst>
                    <a:ext uri="{9D8B030D-6E8A-4147-A177-3AD203B41FA5}">
                      <a16:colId xmlns:a16="http://schemas.microsoft.com/office/drawing/2014/main" val="962071061"/>
                    </a:ext>
                  </a:extLst>
                </a:gridCol>
                <a:gridCol w="316246">
                  <a:extLst>
                    <a:ext uri="{9D8B030D-6E8A-4147-A177-3AD203B41FA5}">
                      <a16:colId xmlns:a16="http://schemas.microsoft.com/office/drawing/2014/main" val="3413372854"/>
                    </a:ext>
                  </a:extLst>
                </a:gridCol>
                <a:gridCol w="316246">
                  <a:extLst>
                    <a:ext uri="{9D8B030D-6E8A-4147-A177-3AD203B41FA5}">
                      <a16:colId xmlns:a16="http://schemas.microsoft.com/office/drawing/2014/main" val="2603082407"/>
                    </a:ext>
                  </a:extLst>
                </a:gridCol>
                <a:gridCol w="316246">
                  <a:extLst>
                    <a:ext uri="{9D8B030D-6E8A-4147-A177-3AD203B41FA5}">
                      <a16:colId xmlns:a16="http://schemas.microsoft.com/office/drawing/2014/main" val="3221933205"/>
                    </a:ext>
                  </a:extLst>
                </a:gridCol>
              </a:tblGrid>
              <a:tr h="316246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0235441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DE150120-F9FA-404D-BA2B-56CEC5E2ADA6}"/>
              </a:ext>
            </a:extLst>
          </p:cNvPr>
          <p:cNvGraphicFramePr>
            <a:graphicFrameLocks noGrp="1"/>
          </p:cNvGraphicFramePr>
          <p:nvPr/>
        </p:nvGraphicFramePr>
        <p:xfrm>
          <a:off x="3204180" y="3724957"/>
          <a:ext cx="360000" cy="6324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4042100656"/>
                    </a:ext>
                  </a:extLst>
                </a:gridCol>
              </a:tblGrid>
              <a:tr h="316246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5039141"/>
                  </a:ext>
                </a:extLst>
              </a:tr>
              <a:tr h="316246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3452884"/>
                  </a:ext>
                </a:extLst>
              </a:tr>
            </a:tbl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406621BC-757F-4051-95F2-6F461BC43779}"/>
              </a:ext>
            </a:extLst>
          </p:cNvPr>
          <p:cNvGrpSpPr/>
          <p:nvPr/>
        </p:nvGrpSpPr>
        <p:grpSpPr>
          <a:xfrm>
            <a:off x="1307885" y="1774990"/>
            <a:ext cx="4218003" cy="648000"/>
            <a:chOff x="2371218" y="1680556"/>
            <a:chExt cx="3420539" cy="648000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2E178C0-2D68-4716-B481-88C6F24A7198}"/>
                </a:ext>
              </a:extLst>
            </p:cNvPr>
            <p:cNvSpPr txBox="1"/>
            <p:nvPr/>
          </p:nvSpPr>
          <p:spPr>
            <a:xfrm>
              <a:off x="5503757" y="1680556"/>
              <a:ext cx="288000" cy="6480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2000" b="1" dirty="0">
                  <a:latin typeface="Century Gothic" panose="020B0502020202020204" pitchFamily="34" charset="0"/>
                </a:rPr>
                <a:t>B.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710E9D7-92B2-4D08-BA50-FA4DF3A94120}"/>
                </a:ext>
              </a:extLst>
            </p:cNvPr>
            <p:cNvSpPr txBox="1"/>
            <p:nvPr/>
          </p:nvSpPr>
          <p:spPr>
            <a:xfrm>
              <a:off x="2371218" y="1680556"/>
              <a:ext cx="288000" cy="6480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2000" b="1" dirty="0">
                  <a:latin typeface="Century Gothic" panose="020B0502020202020204" pitchFamily="34" charset="0"/>
                </a:rPr>
                <a:t>A.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B4CCDA7-A740-4AD3-B6CD-1E2BA078A24C}"/>
              </a:ext>
            </a:extLst>
          </p:cNvPr>
          <p:cNvGrpSpPr/>
          <p:nvPr/>
        </p:nvGrpSpPr>
        <p:grpSpPr>
          <a:xfrm>
            <a:off x="1307886" y="3395686"/>
            <a:ext cx="4219014" cy="324420"/>
            <a:chOff x="2371218" y="1680556"/>
            <a:chExt cx="3420539" cy="307777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5F3C685-E959-4BC8-9330-A8EBA56EC041}"/>
                </a:ext>
              </a:extLst>
            </p:cNvPr>
            <p:cNvSpPr txBox="1"/>
            <p:nvPr/>
          </p:nvSpPr>
          <p:spPr>
            <a:xfrm>
              <a:off x="5503757" y="1680556"/>
              <a:ext cx="288000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2000" b="1" dirty="0">
                  <a:latin typeface="Century Gothic" panose="020B0502020202020204" pitchFamily="34" charset="0"/>
                </a:rPr>
                <a:t>D.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FE8AEFC-B5ED-4450-B7F0-E1297D202660}"/>
                </a:ext>
              </a:extLst>
            </p:cNvPr>
            <p:cNvSpPr txBox="1"/>
            <p:nvPr/>
          </p:nvSpPr>
          <p:spPr>
            <a:xfrm>
              <a:off x="2371218" y="1680556"/>
              <a:ext cx="288000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2000" b="1" dirty="0">
                  <a:latin typeface="Century Gothic" panose="020B0502020202020204" pitchFamily="34" charset="0"/>
                </a:rPr>
                <a:t>C.</a:t>
              </a:r>
            </a:p>
          </p:txBody>
        </p:sp>
      </p:grpSp>
      <p:pic>
        <p:nvPicPr>
          <p:cNvPr id="32" name="Picture 31">
            <a:extLst>
              <a:ext uri="{FF2B5EF4-FFF2-40B4-BE49-F238E27FC236}">
                <a16:creationId xmlns:a16="http://schemas.microsoft.com/office/drawing/2014/main" id="{3FFE19D2-FF38-472F-8239-21FB67C0FE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895" b="93567" l="575" r="90230">
                        <a14:foregroundMark x1="10632" y1="27485" x2="5363" y2="39741"/>
                        <a14:foregroundMark x1="6341" y1="65556" x2="7040" y2="67690"/>
                        <a14:foregroundMark x1="9646" y1="66485" x2="12356" y2="55848"/>
                        <a14:foregroundMark x1="12356" y1="55848" x2="11782" y2="28655"/>
                        <a14:foregroundMark x1="7041" y1="65499" x2="7190" y2="67621"/>
                        <a14:foregroundMark x1="46635" y1="92601" x2="61111" y2="94372"/>
                        <a14:foregroundMark x1="85952" y1="76505" x2="94828" y2="50877"/>
                        <a14:foregroundMark x1="94828" y1="50877" x2="95690" y2="33626"/>
                        <a14:foregroundMark x1="95690" y1="33626" x2="94445" y2="31287"/>
                        <a14:foregroundMark x1="76155" y1="15278" x2="56322" y2="8187"/>
                        <a14:foregroundMark x1="56322" y1="8187" x2="40517" y2="7310"/>
                        <a14:foregroundMark x1="40517" y1="7310" x2="26724" y2="14327"/>
                        <a14:foregroundMark x1="26724" y1="14327" x2="14943" y2="25439"/>
                        <a14:foregroundMark x1="14943" y1="25439" x2="5781" y2="39708"/>
                        <a14:foregroundMark x1="46264" y1="14912" x2="18678" y2="27485"/>
                        <a14:foregroundMark x1="18678" y1="27485" x2="33046" y2="20468"/>
                        <a14:foregroundMark x1="33046" y1="20468" x2="46552" y2="33626"/>
                        <a14:foregroundMark x1="46552" y1="33626" x2="63218" y2="38889"/>
                        <a14:foregroundMark x1="63218" y1="38889" x2="89228" y2="31287"/>
                        <a14:foregroundMark x1="90164" y1="31287" x2="86494" y2="47661"/>
                        <a14:foregroundMark x1="86494" y1="47661" x2="77299" y2="32164"/>
                        <a14:foregroundMark x1="77299" y1="32164" x2="58046" y2="36550"/>
                        <a14:foregroundMark x1="58046" y1="36550" x2="62069" y2="22222"/>
                        <a14:foregroundMark x1="62069" y1="22222" x2="31034" y2="27193"/>
                        <a14:foregroundMark x1="31034" y1="27193" x2="30460" y2="24561"/>
                        <a14:foregroundMark x1="55747" y1="5556" x2="40517" y2="7895"/>
                        <a14:foregroundMark x1="40517" y1="7895" x2="38218" y2="9942"/>
                        <a14:foregroundMark x1="47307" y1="92982" x2="52874" y2="92982"/>
                        <a14:foregroundMark x1="52874" y1="92982" x2="47203" y2="93125"/>
                        <a14:backgroundMark x1="1437" y1="40058" x2="3448" y2="65789"/>
                        <a14:backgroundMark x1="5460" y1="68421" x2="11782" y2="81579"/>
                        <a14:backgroundMark x1="11782" y1="81579" x2="23563" y2="91228"/>
                        <a14:backgroundMark x1="23563" y1="91228" x2="30460" y2="92982"/>
                        <a14:backgroundMark x1="60345" y1="95906" x2="74713" y2="89766"/>
                        <a14:backgroundMark x1="74713" y1="89766" x2="85345" y2="79825"/>
                        <a14:backgroundMark x1="85345" y1="79825" x2="85345" y2="79825"/>
                        <a14:backgroundMark x1="77586" y1="14035" x2="88793" y2="23977"/>
                        <a14:backgroundMark x1="88793" y1="23977" x2="78161" y2="13743"/>
                        <a14:backgroundMark x1="89943" y1="21053" x2="89943" y2="31287"/>
                        <a14:backgroundMark x1="74138" y1="91813" x2="68966" y2="95906"/>
                        <a14:backgroundMark x1="27874" y1="92982" x2="44540" y2="9678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84638" y="3071485"/>
            <a:ext cx="1419130" cy="1394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6975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Which image is the odd one out? </a:t>
            </a: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Redraw the image to show the correct fraction. </a:t>
            </a: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Various possible answers, for example:  </a:t>
            </a:r>
            <a:r>
              <a:rPr lang="en-GB" sz="1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 </a:t>
            </a: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F2267ACB-233E-41BC-B01B-8F3DC45483E4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4AA236A-3FC6-472C-921F-AE9CBB9DD489}"/>
              </a:ext>
            </a:extLst>
          </p:cNvPr>
          <p:cNvGrpSpPr/>
          <p:nvPr/>
        </p:nvGrpSpPr>
        <p:grpSpPr>
          <a:xfrm>
            <a:off x="1760744" y="1522558"/>
            <a:ext cx="1267231" cy="1273562"/>
            <a:chOff x="3218851" y="1762603"/>
            <a:chExt cx="865535" cy="86986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C7AB5279-B84B-476F-9A47-97AB66064B3E}"/>
                </a:ext>
              </a:extLst>
            </p:cNvPr>
            <p:cNvSpPr/>
            <p:nvPr/>
          </p:nvSpPr>
          <p:spPr>
            <a:xfrm>
              <a:off x="3218851" y="1950443"/>
              <a:ext cx="252000" cy="25200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6B35E978-2C8A-4E4F-92CA-D8B2BFBAD5FD}"/>
                </a:ext>
              </a:extLst>
            </p:cNvPr>
            <p:cNvSpPr/>
            <p:nvPr/>
          </p:nvSpPr>
          <p:spPr>
            <a:xfrm>
              <a:off x="3441673" y="1762603"/>
              <a:ext cx="252000" cy="25200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568709C-B60B-490E-AC02-40E25F12EE72}"/>
                </a:ext>
              </a:extLst>
            </p:cNvPr>
            <p:cNvSpPr/>
            <p:nvPr/>
          </p:nvSpPr>
          <p:spPr>
            <a:xfrm>
              <a:off x="3513782" y="2076443"/>
              <a:ext cx="252000" cy="25200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CDC986A-5DC0-4F16-A6C2-FF3DE48DD96E}"/>
                </a:ext>
              </a:extLst>
            </p:cNvPr>
            <p:cNvSpPr/>
            <p:nvPr/>
          </p:nvSpPr>
          <p:spPr>
            <a:xfrm>
              <a:off x="3765782" y="1762603"/>
              <a:ext cx="252000" cy="25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26F7470C-800A-4A5F-8BF1-3AF62CF54963}"/>
                </a:ext>
              </a:extLst>
            </p:cNvPr>
            <p:cNvSpPr/>
            <p:nvPr/>
          </p:nvSpPr>
          <p:spPr>
            <a:xfrm>
              <a:off x="3832386" y="2085677"/>
              <a:ext cx="252000" cy="25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C58950A-72AD-46A0-882A-B08A90D85078}"/>
                </a:ext>
              </a:extLst>
            </p:cNvPr>
            <p:cNvSpPr/>
            <p:nvPr/>
          </p:nvSpPr>
          <p:spPr>
            <a:xfrm>
              <a:off x="3268047" y="2286552"/>
              <a:ext cx="252000" cy="25200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AFE23D7-8DE8-4440-AF1D-A10A9126FA6B}"/>
                </a:ext>
              </a:extLst>
            </p:cNvPr>
            <p:cNvSpPr/>
            <p:nvPr/>
          </p:nvSpPr>
          <p:spPr>
            <a:xfrm>
              <a:off x="3624908" y="2380463"/>
              <a:ext cx="252000" cy="25200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BB973CA5-5B39-4AC3-B4DE-F1124E4410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5303471"/>
              </p:ext>
            </p:extLst>
          </p:nvPr>
        </p:nvGraphicFramePr>
        <p:xfrm>
          <a:off x="5526899" y="1750035"/>
          <a:ext cx="1872000" cy="93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000">
                  <a:extLst>
                    <a:ext uri="{9D8B030D-6E8A-4147-A177-3AD203B41FA5}">
                      <a16:colId xmlns:a16="http://schemas.microsoft.com/office/drawing/2014/main" val="2079050666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56345425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4039573410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4214133225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endParaRPr lang="en-GB" sz="2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6424278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endParaRPr lang="en-GB" sz="2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1522757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25F1BF83-E732-455B-9750-8CE120AEDB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8283260"/>
              </p:ext>
            </p:extLst>
          </p:nvPr>
        </p:nvGraphicFramePr>
        <p:xfrm>
          <a:off x="1657216" y="3726366"/>
          <a:ext cx="2846214" cy="3162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246">
                  <a:extLst>
                    <a:ext uri="{9D8B030D-6E8A-4147-A177-3AD203B41FA5}">
                      <a16:colId xmlns:a16="http://schemas.microsoft.com/office/drawing/2014/main" val="2709001284"/>
                    </a:ext>
                  </a:extLst>
                </a:gridCol>
                <a:gridCol w="316246">
                  <a:extLst>
                    <a:ext uri="{9D8B030D-6E8A-4147-A177-3AD203B41FA5}">
                      <a16:colId xmlns:a16="http://schemas.microsoft.com/office/drawing/2014/main" val="565134862"/>
                    </a:ext>
                  </a:extLst>
                </a:gridCol>
                <a:gridCol w="316246">
                  <a:extLst>
                    <a:ext uri="{9D8B030D-6E8A-4147-A177-3AD203B41FA5}">
                      <a16:colId xmlns:a16="http://schemas.microsoft.com/office/drawing/2014/main" val="426676051"/>
                    </a:ext>
                  </a:extLst>
                </a:gridCol>
                <a:gridCol w="316246">
                  <a:extLst>
                    <a:ext uri="{9D8B030D-6E8A-4147-A177-3AD203B41FA5}">
                      <a16:colId xmlns:a16="http://schemas.microsoft.com/office/drawing/2014/main" val="1166792020"/>
                    </a:ext>
                  </a:extLst>
                </a:gridCol>
                <a:gridCol w="316246">
                  <a:extLst>
                    <a:ext uri="{9D8B030D-6E8A-4147-A177-3AD203B41FA5}">
                      <a16:colId xmlns:a16="http://schemas.microsoft.com/office/drawing/2014/main" val="383486108"/>
                    </a:ext>
                  </a:extLst>
                </a:gridCol>
                <a:gridCol w="316246">
                  <a:extLst>
                    <a:ext uri="{9D8B030D-6E8A-4147-A177-3AD203B41FA5}">
                      <a16:colId xmlns:a16="http://schemas.microsoft.com/office/drawing/2014/main" val="962071061"/>
                    </a:ext>
                  </a:extLst>
                </a:gridCol>
                <a:gridCol w="316246">
                  <a:extLst>
                    <a:ext uri="{9D8B030D-6E8A-4147-A177-3AD203B41FA5}">
                      <a16:colId xmlns:a16="http://schemas.microsoft.com/office/drawing/2014/main" val="3413372854"/>
                    </a:ext>
                  </a:extLst>
                </a:gridCol>
                <a:gridCol w="316246">
                  <a:extLst>
                    <a:ext uri="{9D8B030D-6E8A-4147-A177-3AD203B41FA5}">
                      <a16:colId xmlns:a16="http://schemas.microsoft.com/office/drawing/2014/main" val="2603082407"/>
                    </a:ext>
                  </a:extLst>
                </a:gridCol>
                <a:gridCol w="316246">
                  <a:extLst>
                    <a:ext uri="{9D8B030D-6E8A-4147-A177-3AD203B41FA5}">
                      <a16:colId xmlns:a16="http://schemas.microsoft.com/office/drawing/2014/main" val="3221933205"/>
                    </a:ext>
                  </a:extLst>
                </a:gridCol>
              </a:tblGrid>
              <a:tr h="316246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0235441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DE150120-F9FA-404D-BA2B-56CEC5E2AD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9433713"/>
              </p:ext>
            </p:extLst>
          </p:nvPr>
        </p:nvGraphicFramePr>
        <p:xfrm>
          <a:off x="3204180" y="3724957"/>
          <a:ext cx="360000" cy="6324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4042100656"/>
                    </a:ext>
                  </a:extLst>
                </a:gridCol>
              </a:tblGrid>
              <a:tr h="316246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5039141"/>
                  </a:ext>
                </a:extLst>
              </a:tr>
              <a:tr h="316246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3452884"/>
                  </a:ext>
                </a:extLst>
              </a:tr>
            </a:tbl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406621BC-757F-4051-95F2-6F461BC43779}"/>
              </a:ext>
            </a:extLst>
          </p:cNvPr>
          <p:cNvGrpSpPr/>
          <p:nvPr/>
        </p:nvGrpSpPr>
        <p:grpSpPr>
          <a:xfrm>
            <a:off x="1307885" y="1774990"/>
            <a:ext cx="4218003" cy="648000"/>
            <a:chOff x="2371218" y="1680556"/>
            <a:chExt cx="3420539" cy="648000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2E178C0-2D68-4716-B481-88C6F24A7198}"/>
                </a:ext>
              </a:extLst>
            </p:cNvPr>
            <p:cNvSpPr txBox="1"/>
            <p:nvPr/>
          </p:nvSpPr>
          <p:spPr>
            <a:xfrm>
              <a:off x="5503757" y="1680556"/>
              <a:ext cx="288000" cy="6480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2000" b="1" dirty="0">
                  <a:latin typeface="Century Gothic" panose="020B0502020202020204" pitchFamily="34" charset="0"/>
                </a:rPr>
                <a:t>B.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710E9D7-92B2-4D08-BA50-FA4DF3A94120}"/>
                </a:ext>
              </a:extLst>
            </p:cNvPr>
            <p:cNvSpPr txBox="1"/>
            <p:nvPr/>
          </p:nvSpPr>
          <p:spPr>
            <a:xfrm>
              <a:off x="2371218" y="1680556"/>
              <a:ext cx="288000" cy="6480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2000" b="1" dirty="0">
                  <a:latin typeface="Century Gothic" panose="020B0502020202020204" pitchFamily="34" charset="0"/>
                </a:rPr>
                <a:t>A.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B4CCDA7-A740-4AD3-B6CD-1E2BA078A24C}"/>
              </a:ext>
            </a:extLst>
          </p:cNvPr>
          <p:cNvGrpSpPr/>
          <p:nvPr/>
        </p:nvGrpSpPr>
        <p:grpSpPr>
          <a:xfrm>
            <a:off x="1307886" y="3395686"/>
            <a:ext cx="4219014" cy="324420"/>
            <a:chOff x="2371218" y="1680556"/>
            <a:chExt cx="3420539" cy="307777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5F3C685-E959-4BC8-9330-A8EBA56EC041}"/>
                </a:ext>
              </a:extLst>
            </p:cNvPr>
            <p:cNvSpPr txBox="1"/>
            <p:nvPr/>
          </p:nvSpPr>
          <p:spPr>
            <a:xfrm>
              <a:off x="5503757" y="1680556"/>
              <a:ext cx="288000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2000" b="1" dirty="0">
                  <a:latin typeface="Century Gothic" panose="020B0502020202020204" pitchFamily="34" charset="0"/>
                </a:rPr>
                <a:t>D.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FE8AEFC-B5ED-4450-B7F0-E1297D202660}"/>
                </a:ext>
              </a:extLst>
            </p:cNvPr>
            <p:cNvSpPr txBox="1"/>
            <p:nvPr/>
          </p:nvSpPr>
          <p:spPr>
            <a:xfrm>
              <a:off x="2371218" y="1680556"/>
              <a:ext cx="288000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2000" b="1" dirty="0">
                  <a:latin typeface="Century Gothic" panose="020B0502020202020204" pitchFamily="34" charset="0"/>
                </a:rPr>
                <a:t>C.</a:t>
              </a:r>
            </a:p>
          </p:txBody>
        </p:sp>
      </p:grpSp>
      <p:sp>
        <p:nvSpPr>
          <p:cNvPr id="31" name="Oval 30">
            <a:extLst>
              <a:ext uri="{FF2B5EF4-FFF2-40B4-BE49-F238E27FC236}">
                <a16:creationId xmlns:a16="http://schemas.microsoft.com/office/drawing/2014/main" id="{F767CE44-9060-4D9B-86F4-A02A374AC38A}"/>
              </a:ext>
            </a:extLst>
          </p:cNvPr>
          <p:cNvSpPr/>
          <p:nvPr/>
        </p:nvSpPr>
        <p:spPr>
          <a:xfrm>
            <a:off x="4945042" y="1467702"/>
            <a:ext cx="2891073" cy="147943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9B2C70CA-4374-43B9-95C1-05F24FB8FF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1470502"/>
              </p:ext>
            </p:extLst>
          </p:nvPr>
        </p:nvGraphicFramePr>
        <p:xfrm>
          <a:off x="5229887" y="4987975"/>
          <a:ext cx="1872000" cy="93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000">
                  <a:extLst>
                    <a:ext uri="{9D8B030D-6E8A-4147-A177-3AD203B41FA5}">
                      <a16:colId xmlns:a16="http://schemas.microsoft.com/office/drawing/2014/main" val="2079050666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56345425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4039573410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4214133225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endParaRPr lang="en-GB" sz="2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6424278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endParaRPr lang="en-GB" sz="2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1522757"/>
                  </a:ext>
                </a:extLst>
              </a:tr>
            </a:tbl>
          </a:graphicData>
        </a:graphic>
      </p:graphicFrame>
      <p:sp>
        <p:nvSpPr>
          <p:cNvPr id="33" name="Oval 32">
            <a:extLst>
              <a:ext uri="{FF2B5EF4-FFF2-40B4-BE49-F238E27FC236}">
                <a16:creationId xmlns:a16="http://schemas.microsoft.com/office/drawing/2014/main" id="{21DA912C-271C-4878-B01F-B39F10FB0B07}"/>
              </a:ext>
            </a:extLst>
          </p:cNvPr>
          <p:cNvSpPr/>
          <p:nvPr/>
        </p:nvSpPr>
        <p:spPr>
          <a:xfrm>
            <a:off x="2905675" y="2421919"/>
            <a:ext cx="368953" cy="36895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1A874B-17C2-4925-8B0C-A10F6F882E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895" b="93567" l="575" r="90230">
                        <a14:foregroundMark x1="10632" y1="27485" x2="5363" y2="39741"/>
                        <a14:foregroundMark x1="6341" y1="65556" x2="7040" y2="67690"/>
                        <a14:foregroundMark x1="9646" y1="66485" x2="12356" y2="55848"/>
                        <a14:foregroundMark x1="12356" y1="55848" x2="11782" y2="28655"/>
                        <a14:foregroundMark x1="7041" y1="65499" x2="7190" y2="67621"/>
                        <a14:foregroundMark x1="46635" y1="92601" x2="61111" y2="94372"/>
                        <a14:foregroundMark x1="85952" y1="76505" x2="94828" y2="50877"/>
                        <a14:foregroundMark x1="94828" y1="50877" x2="95690" y2="33626"/>
                        <a14:foregroundMark x1="95690" y1="33626" x2="94445" y2="31287"/>
                        <a14:foregroundMark x1="76155" y1="15278" x2="56322" y2="8187"/>
                        <a14:foregroundMark x1="56322" y1="8187" x2="40517" y2="7310"/>
                        <a14:foregroundMark x1="40517" y1="7310" x2="26724" y2="14327"/>
                        <a14:foregroundMark x1="26724" y1="14327" x2="14943" y2="25439"/>
                        <a14:foregroundMark x1="14943" y1="25439" x2="5781" y2="39708"/>
                        <a14:foregroundMark x1="46264" y1="14912" x2="18678" y2="27485"/>
                        <a14:foregroundMark x1="18678" y1="27485" x2="33046" y2="20468"/>
                        <a14:foregroundMark x1="33046" y1="20468" x2="46552" y2="33626"/>
                        <a14:foregroundMark x1="46552" y1="33626" x2="63218" y2="38889"/>
                        <a14:foregroundMark x1="63218" y1="38889" x2="89228" y2="31287"/>
                        <a14:foregroundMark x1="90164" y1="31287" x2="86494" y2="47661"/>
                        <a14:foregroundMark x1="86494" y1="47661" x2="77299" y2="32164"/>
                        <a14:foregroundMark x1="77299" y1="32164" x2="58046" y2="36550"/>
                        <a14:foregroundMark x1="58046" y1="36550" x2="62069" y2="22222"/>
                        <a14:foregroundMark x1="62069" y1="22222" x2="31034" y2="27193"/>
                        <a14:foregroundMark x1="31034" y1="27193" x2="30460" y2="24561"/>
                        <a14:foregroundMark x1="55747" y1="5556" x2="40517" y2="7895"/>
                        <a14:foregroundMark x1="40517" y1="7895" x2="38218" y2="9942"/>
                        <a14:foregroundMark x1="47307" y1="92982" x2="52874" y2="92982"/>
                        <a14:foregroundMark x1="52874" y1="92982" x2="47203" y2="93125"/>
                        <a14:backgroundMark x1="1437" y1="40058" x2="3448" y2="65789"/>
                        <a14:backgroundMark x1="5460" y1="68421" x2="11782" y2="81579"/>
                        <a14:backgroundMark x1="11782" y1="81579" x2="23563" y2="91228"/>
                        <a14:backgroundMark x1="23563" y1="91228" x2="30460" y2="92982"/>
                        <a14:backgroundMark x1="60345" y1="95906" x2="74713" y2="89766"/>
                        <a14:backgroundMark x1="74713" y1="89766" x2="85345" y2="79825"/>
                        <a14:backgroundMark x1="85345" y1="79825" x2="85345" y2="79825"/>
                        <a14:backgroundMark x1="77586" y1="14035" x2="88793" y2="23977"/>
                        <a14:backgroundMark x1="88793" y1="23977" x2="78161" y2="13743"/>
                        <a14:backgroundMark x1="89943" y1="21053" x2="89943" y2="31287"/>
                        <a14:backgroundMark x1="74138" y1="91813" x2="68966" y2="95906"/>
                        <a14:backgroundMark x1="27874" y1="92982" x2="44540" y2="9678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84638" y="3071485"/>
            <a:ext cx="1419130" cy="1394662"/>
          </a:xfrm>
          <a:prstGeom prst="rect">
            <a:avLst/>
          </a:prstGeom>
        </p:spPr>
      </p:pic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8F7EB1D1-1FB8-4AE8-B725-F84FAF54B0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3663495"/>
              </p:ext>
            </p:extLst>
          </p:nvPr>
        </p:nvGraphicFramePr>
        <p:xfrm>
          <a:off x="1809477" y="3557986"/>
          <a:ext cx="2529968" cy="2108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246">
                  <a:extLst>
                    <a:ext uri="{9D8B030D-6E8A-4147-A177-3AD203B41FA5}">
                      <a16:colId xmlns:a16="http://schemas.microsoft.com/office/drawing/2014/main" val="2709001284"/>
                    </a:ext>
                  </a:extLst>
                </a:gridCol>
                <a:gridCol w="316246">
                  <a:extLst>
                    <a:ext uri="{9D8B030D-6E8A-4147-A177-3AD203B41FA5}">
                      <a16:colId xmlns:a16="http://schemas.microsoft.com/office/drawing/2014/main" val="565134862"/>
                    </a:ext>
                  </a:extLst>
                </a:gridCol>
                <a:gridCol w="316246">
                  <a:extLst>
                    <a:ext uri="{9D8B030D-6E8A-4147-A177-3AD203B41FA5}">
                      <a16:colId xmlns:a16="http://schemas.microsoft.com/office/drawing/2014/main" val="426676051"/>
                    </a:ext>
                  </a:extLst>
                </a:gridCol>
                <a:gridCol w="316246">
                  <a:extLst>
                    <a:ext uri="{9D8B030D-6E8A-4147-A177-3AD203B41FA5}">
                      <a16:colId xmlns:a16="http://schemas.microsoft.com/office/drawing/2014/main" val="1166792020"/>
                    </a:ext>
                  </a:extLst>
                </a:gridCol>
                <a:gridCol w="316246">
                  <a:extLst>
                    <a:ext uri="{9D8B030D-6E8A-4147-A177-3AD203B41FA5}">
                      <a16:colId xmlns:a16="http://schemas.microsoft.com/office/drawing/2014/main" val="383486108"/>
                    </a:ext>
                  </a:extLst>
                </a:gridCol>
                <a:gridCol w="316246">
                  <a:extLst>
                    <a:ext uri="{9D8B030D-6E8A-4147-A177-3AD203B41FA5}">
                      <a16:colId xmlns:a16="http://schemas.microsoft.com/office/drawing/2014/main" val="962071061"/>
                    </a:ext>
                  </a:extLst>
                </a:gridCol>
                <a:gridCol w="316246">
                  <a:extLst>
                    <a:ext uri="{9D8B030D-6E8A-4147-A177-3AD203B41FA5}">
                      <a16:colId xmlns:a16="http://schemas.microsoft.com/office/drawing/2014/main" val="1767665076"/>
                    </a:ext>
                  </a:extLst>
                </a:gridCol>
                <a:gridCol w="316246">
                  <a:extLst>
                    <a:ext uri="{9D8B030D-6E8A-4147-A177-3AD203B41FA5}">
                      <a16:colId xmlns:a16="http://schemas.microsoft.com/office/drawing/2014/main" val="3413372854"/>
                    </a:ext>
                  </a:extLst>
                </a:gridCol>
              </a:tblGrid>
              <a:tr h="210830"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0235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86207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Ethan</a:t>
            </a:r>
            <a:r>
              <a:rPr lang="en-GB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thinks one of the fractions being represented below is       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Is he correct? Prove it.  </a:t>
            </a: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84B107DC-B90C-4A45-B422-BA8DE29C255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0B3BCE1-59C0-4D3D-90B8-BBF2E155B8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3229633"/>
              </p:ext>
            </p:extLst>
          </p:nvPr>
        </p:nvGraphicFramePr>
        <p:xfrm>
          <a:off x="7961212" y="796997"/>
          <a:ext cx="360000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4042100656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503914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3452884"/>
                  </a:ext>
                </a:extLst>
              </a:tr>
            </a:tbl>
          </a:graphicData>
        </a:graphic>
      </p:graphicFrame>
      <p:grpSp>
        <p:nvGrpSpPr>
          <p:cNvPr id="21" name="Group 20">
            <a:extLst>
              <a:ext uri="{FF2B5EF4-FFF2-40B4-BE49-F238E27FC236}">
                <a16:creationId xmlns:a16="http://schemas.microsoft.com/office/drawing/2014/main" id="{99D3A7FA-8F13-4E45-9C56-258EB3AE7E3A}"/>
              </a:ext>
            </a:extLst>
          </p:cNvPr>
          <p:cNvGrpSpPr/>
          <p:nvPr/>
        </p:nvGrpSpPr>
        <p:grpSpPr>
          <a:xfrm>
            <a:off x="2247812" y="1506623"/>
            <a:ext cx="4256774" cy="2774974"/>
            <a:chOff x="2247812" y="1506623"/>
            <a:chExt cx="4256774" cy="2774974"/>
          </a:xfrm>
        </p:grpSpPr>
        <p:pic>
          <p:nvPicPr>
            <p:cNvPr id="22" name="Picture 21" descr="A picture containing fabric, covered, large, snow&#10;&#10;Description automatically generated">
              <a:extLst>
                <a:ext uri="{FF2B5EF4-FFF2-40B4-BE49-F238E27FC236}">
                  <a16:creationId xmlns:a16="http://schemas.microsoft.com/office/drawing/2014/main" id="{930F7EF6-64CC-4E94-B2CB-3504C8360E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331" t="63859" r="22554" b="21163"/>
            <a:stretch/>
          </p:blipFill>
          <p:spPr>
            <a:xfrm>
              <a:off x="5857628" y="1700864"/>
              <a:ext cx="646958" cy="781584"/>
            </a:xfrm>
            <a:prstGeom prst="rect">
              <a:avLst/>
            </a:prstGeom>
          </p:spPr>
        </p:pic>
        <p:pic>
          <p:nvPicPr>
            <p:cNvPr id="23" name="Picture 22" descr="A picture containing fabric, covered, large, snow&#10;&#10;Description automatically generated">
              <a:extLst>
                <a:ext uri="{FF2B5EF4-FFF2-40B4-BE49-F238E27FC236}">
                  <a16:creationId xmlns:a16="http://schemas.microsoft.com/office/drawing/2014/main" id="{1F5D2941-E136-43AA-9697-C9FA156D19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331" t="63859" r="22554" b="21163"/>
            <a:stretch/>
          </p:blipFill>
          <p:spPr>
            <a:xfrm>
              <a:off x="4377117" y="3500013"/>
              <a:ext cx="646958" cy="781584"/>
            </a:xfrm>
            <a:prstGeom prst="rect">
              <a:avLst/>
            </a:prstGeom>
          </p:spPr>
        </p:pic>
        <p:pic>
          <p:nvPicPr>
            <p:cNvPr id="24" name="Picture 23" descr="A picture containing fabric, covered, large, snow&#10;&#10;Description automatically generated">
              <a:extLst>
                <a:ext uri="{FF2B5EF4-FFF2-40B4-BE49-F238E27FC236}">
                  <a16:creationId xmlns:a16="http://schemas.microsoft.com/office/drawing/2014/main" id="{456FB969-04FE-4981-8855-334A0D9D6E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638" t="63859" r="-52" b="21163"/>
            <a:stretch/>
          </p:blipFill>
          <p:spPr>
            <a:xfrm>
              <a:off x="3070978" y="1506623"/>
              <a:ext cx="823166" cy="781584"/>
            </a:xfrm>
            <a:prstGeom prst="rect">
              <a:avLst/>
            </a:prstGeom>
          </p:spPr>
        </p:pic>
        <p:pic>
          <p:nvPicPr>
            <p:cNvPr id="25" name="Picture 24" descr="A picture containing fabric, covered, large, snow&#10;&#10;Description automatically generated">
              <a:extLst>
                <a:ext uri="{FF2B5EF4-FFF2-40B4-BE49-F238E27FC236}">
                  <a16:creationId xmlns:a16="http://schemas.microsoft.com/office/drawing/2014/main" id="{5A20D3D5-C4A5-4C7D-8804-90E5340105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638" t="63859" r="-52" b="21163"/>
            <a:stretch/>
          </p:blipFill>
          <p:spPr>
            <a:xfrm>
              <a:off x="2247812" y="2425783"/>
              <a:ext cx="823166" cy="781584"/>
            </a:xfrm>
            <a:prstGeom prst="rect">
              <a:avLst/>
            </a:prstGeom>
          </p:spPr>
        </p:pic>
        <p:pic>
          <p:nvPicPr>
            <p:cNvPr id="26" name="Picture 25" descr="A picture containing fabric, covered, large, snow&#10;&#10;Description automatically generated">
              <a:extLst>
                <a:ext uri="{FF2B5EF4-FFF2-40B4-BE49-F238E27FC236}">
                  <a16:creationId xmlns:a16="http://schemas.microsoft.com/office/drawing/2014/main" id="{A3E66042-D97B-44B8-ADB8-CA436BA870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638" t="63859" r="-52" b="21163"/>
            <a:stretch/>
          </p:blipFill>
          <p:spPr>
            <a:xfrm>
              <a:off x="2972838" y="3301009"/>
              <a:ext cx="823166" cy="781584"/>
            </a:xfrm>
            <a:prstGeom prst="rect">
              <a:avLst/>
            </a:prstGeom>
          </p:spPr>
        </p:pic>
        <p:pic>
          <p:nvPicPr>
            <p:cNvPr id="27" name="Picture 26" descr="A picture containing fabric, covered, large, snow&#10;&#10;Description automatically generated">
              <a:extLst>
                <a:ext uri="{FF2B5EF4-FFF2-40B4-BE49-F238E27FC236}">
                  <a16:creationId xmlns:a16="http://schemas.microsoft.com/office/drawing/2014/main" id="{5DEF8707-C262-4E11-B233-D473D7BE13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638" t="63859" r="-52" b="21163"/>
            <a:stretch/>
          </p:blipFill>
          <p:spPr>
            <a:xfrm>
              <a:off x="3709818" y="2547193"/>
              <a:ext cx="823166" cy="781584"/>
            </a:xfrm>
            <a:prstGeom prst="rect">
              <a:avLst/>
            </a:prstGeom>
          </p:spPr>
        </p:pic>
        <p:pic>
          <p:nvPicPr>
            <p:cNvPr id="28" name="Picture 27" descr="A picture containing fabric, covered, large, snow&#10;&#10;Description automatically generated">
              <a:extLst>
                <a:ext uri="{FF2B5EF4-FFF2-40B4-BE49-F238E27FC236}">
                  <a16:creationId xmlns:a16="http://schemas.microsoft.com/office/drawing/2014/main" id="{6BA1BC24-FB06-431D-9D69-CC8F03B943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638" t="63859" r="-52" b="21163"/>
            <a:stretch/>
          </p:blipFill>
          <p:spPr>
            <a:xfrm>
              <a:off x="4204099" y="1516734"/>
              <a:ext cx="823166" cy="781584"/>
            </a:xfrm>
            <a:prstGeom prst="rect">
              <a:avLst/>
            </a:prstGeom>
          </p:spPr>
        </p:pic>
        <p:pic>
          <p:nvPicPr>
            <p:cNvPr id="29" name="Picture 28" descr="A picture containing fabric, covered, large, snow&#10;&#10;Description automatically generated">
              <a:extLst>
                <a:ext uri="{FF2B5EF4-FFF2-40B4-BE49-F238E27FC236}">
                  <a16:creationId xmlns:a16="http://schemas.microsoft.com/office/drawing/2014/main" id="{4FFE8FA9-24E2-46E2-8F3F-1F2EAFFBE4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331" t="63859" r="22554" b="21163"/>
            <a:stretch/>
          </p:blipFill>
          <p:spPr>
            <a:xfrm>
              <a:off x="4935367" y="2425783"/>
              <a:ext cx="646958" cy="781584"/>
            </a:xfrm>
            <a:prstGeom prst="rect">
              <a:avLst/>
            </a:prstGeom>
          </p:spPr>
        </p:pic>
        <p:pic>
          <p:nvPicPr>
            <p:cNvPr id="30" name="Picture 29" descr="A picture containing fabric, covered, large, snow&#10;&#10;Description automatically generated">
              <a:extLst>
                <a:ext uri="{FF2B5EF4-FFF2-40B4-BE49-F238E27FC236}">
                  <a16:creationId xmlns:a16="http://schemas.microsoft.com/office/drawing/2014/main" id="{BC62AC0E-321F-4712-A88B-B69792B1395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331" t="63859" r="22554" b="21163"/>
            <a:stretch/>
          </p:blipFill>
          <p:spPr>
            <a:xfrm>
              <a:off x="5787286" y="3429000"/>
              <a:ext cx="646958" cy="7815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360145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Ethan</a:t>
            </a:r>
            <a:r>
              <a:rPr lang="en-GB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thinks one of the fractions being represented below is       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Is he correct? Prove it.  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r>
              <a:rPr lang="en-GB" sz="2000" b="1" dirty="0" smtClean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Ethan</a:t>
            </a:r>
            <a:r>
              <a:rPr lang="en-GB" sz="2000" b="1" dirty="0" smtClean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 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is incorrect because… 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84B107DC-B90C-4A45-B422-BA8DE29C255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0B3BCE1-59C0-4D3D-90B8-BBF2E155B819}"/>
              </a:ext>
            </a:extLst>
          </p:cNvPr>
          <p:cNvGraphicFramePr>
            <a:graphicFrameLocks noGrp="1"/>
          </p:cNvGraphicFramePr>
          <p:nvPr/>
        </p:nvGraphicFramePr>
        <p:xfrm>
          <a:off x="7961212" y="796997"/>
          <a:ext cx="360000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4042100656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503914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3452884"/>
                  </a:ext>
                </a:extLst>
              </a:tr>
            </a:tbl>
          </a:graphicData>
        </a:graphic>
      </p:graphicFrame>
      <p:grpSp>
        <p:nvGrpSpPr>
          <p:cNvPr id="21" name="Group 20">
            <a:extLst>
              <a:ext uri="{FF2B5EF4-FFF2-40B4-BE49-F238E27FC236}">
                <a16:creationId xmlns:a16="http://schemas.microsoft.com/office/drawing/2014/main" id="{44200284-0D7B-4677-8828-76061AF53057}"/>
              </a:ext>
            </a:extLst>
          </p:cNvPr>
          <p:cNvGrpSpPr/>
          <p:nvPr/>
        </p:nvGrpSpPr>
        <p:grpSpPr>
          <a:xfrm>
            <a:off x="2247812" y="1506623"/>
            <a:ext cx="4256774" cy="2774974"/>
            <a:chOff x="2247812" y="1506623"/>
            <a:chExt cx="4256774" cy="2774974"/>
          </a:xfrm>
        </p:grpSpPr>
        <p:pic>
          <p:nvPicPr>
            <p:cNvPr id="22" name="Picture 21" descr="A picture containing fabric, covered, large, snow&#10;&#10;Description automatically generated">
              <a:extLst>
                <a:ext uri="{FF2B5EF4-FFF2-40B4-BE49-F238E27FC236}">
                  <a16:creationId xmlns:a16="http://schemas.microsoft.com/office/drawing/2014/main" id="{50A4E40F-A905-4839-A30F-F374F14C6E0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331" t="63859" r="22554" b="21163"/>
            <a:stretch/>
          </p:blipFill>
          <p:spPr>
            <a:xfrm>
              <a:off x="5857628" y="1700864"/>
              <a:ext cx="646958" cy="781584"/>
            </a:xfrm>
            <a:prstGeom prst="rect">
              <a:avLst/>
            </a:prstGeom>
          </p:spPr>
        </p:pic>
        <p:pic>
          <p:nvPicPr>
            <p:cNvPr id="23" name="Picture 22" descr="A picture containing fabric, covered, large, snow&#10;&#10;Description automatically generated">
              <a:extLst>
                <a:ext uri="{FF2B5EF4-FFF2-40B4-BE49-F238E27FC236}">
                  <a16:creationId xmlns:a16="http://schemas.microsoft.com/office/drawing/2014/main" id="{336DAFBB-53A6-4703-94AB-1D41AE4FCA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331" t="63859" r="22554" b="21163"/>
            <a:stretch/>
          </p:blipFill>
          <p:spPr>
            <a:xfrm>
              <a:off x="4377117" y="3500013"/>
              <a:ext cx="646958" cy="781584"/>
            </a:xfrm>
            <a:prstGeom prst="rect">
              <a:avLst/>
            </a:prstGeom>
          </p:spPr>
        </p:pic>
        <p:pic>
          <p:nvPicPr>
            <p:cNvPr id="24" name="Picture 23" descr="A picture containing fabric, covered, large, snow&#10;&#10;Description automatically generated">
              <a:extLst>
                <a:ext uri="{FF2B5EF4-FFF2-40B4-BE49-F238E27FC236}">
                  <a16:creationId xmlns:a16="http://schemas.microsoft.com/office/drawing/2014/main" id="{69FA257A-4FF4-483A-A5CF-33D38B544D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638" t="63859" r="-52" b="21163"/>
            <a:stretch/>
          </p:blipFill>
          <p:spPr>
            <a:xfrm>
              <a:off x="3070978" y="1506623"/>
              <a:ext cx="823166" cy="781584"/>
            </a:xfrm>
            <a:prstGeom prst="rect">
              <a:avLst/>
            </a:prstGeom>
          </p:spPr>
        </p:pic>
        <p:pic>
          <p:nvPicPr>
            <p:cNvPr id="25" name="Picture 24" descr="A picture containing fabric, covered, large, snow&#10;&#10;Description automatically generated">
              <a:extLst>
                <a:ext uri="{FF2B5EF4-FFF2-40B4-BE49-F238E27FC236}">
                  <a16:creationId xmlns:a16="http://schemas.microsoft.com/office/drawing/2014/main" id="{49B2C93B-1ADE-4DF6-9CF5-6C3D594B5D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638" t="63859" r="-52" b="21163"/>
            <a:stretch/>
          </p:blipFill>
          <p:spPr>
            <a:xfrm>
              <a:off x="2247812" y="2425783"/>
              <a:ext cx="823166" cy="781584"/>
            </a:xfrm>
            <a:prstGeom prst="rect">
              <a:avLst/>
            </a:prstGeom>
          </p:spPr>
        </p:pic>
        <p:pic>
          <p:nvPicPr>
            <p:cNvPr id="26" name="Picture 25" descr="A picture containing fabric, covered, large, snow&#10;&#10;Description automatically generated">
              <a:extLst>
                <a:ext uri="{FF2B5EF4-FFF2-40B4-BE49-F238E27FC236}">
                  <a16:creationId xmlns:a16="http://schemas.microsoft.com/office/drawing/2014/main" id="{1C28150D-9708-40CF-A23B-4FCD72B73D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638" t="63859" r="-52" b="21163"/>
            <a:stretch/>
          </p:blipFill>
          <p:spPr>
            <a:xfrm>
              <a:off x="2972838" y="3301009"/>
              <a:ext cx="823166" cy="781584"/>
            </a:xfrm>
            <a:prstGeom prst="rect">
              <a:avLst/>
            </a:prstGeom>
          </p:spPr>
        </p:pic>
        <p:pic>
          <p:nvPicPr>
            <p:cNvPr id="27" name="Picture 26" descr="A picture containing fabric, covered, large, snow&#10;&#10;Description automatically generated">
              <a:extLst>
                <a:ext uri="{FF2B5EF4-FFF2-40B4-BE49-F238E27FC236}">
                  <a16:creationId xmlns:a16="http://schemas.microsoft.com/office/drawing/2014/main" id="{AFD58239-D6A0-4A74-867F-D65E53EFA0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638" t="63859" r="-52" b="21163"/>
            <a:stretch/>
          </p:blipFill>
          <p:spPr>
            <a:xfrm>
              <a:off x="3709818" y="2547193"/>
              <a:ext cx="823166" cy="781584"/>
            </a:xfrm>
            <a:prstGeom prst="rect">
              <a:avLst/>
            </a:prstGeom>
          </p:spPr>
        </p:pic>
        <p:pic>
          <p:nvPicPr>
            <p:cNvPr id="28" name="Picture 27" descr="A picture containing fabric, covered, large, snow&#10;&#10;Description automatically generated">
              <a:extLst>
                <a:ext uri="{FF2B5EF4-FFF2-40B4-BE49-F238E27FC236}">
                  <a16:creationId xmlns:a16="http://schemas.microsoft.com/office/drawing/2014/main" id="{B87E7926-9825-4F7F-A572-A2434AD414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638" t="63859" r="-52" b="21163"/>
            <a:stretch/>
          </p:blipFill>
          <p:spPr>
            <a:xfrm>
              <a:off x="4204099" y="1516734"/>
              <a:ext cx="823166" cy="781584"/>
            </a:xfrm>
            <a:prstGeom prst="rect">
              <a:avLst/>
            </a:prstGeom>
          </p:spPr>
        </p:pic>
        <p:pic>
          <p:nvPicPr>
            <p:cNvPr id="29" name="Picture 28" descr="A picture containing fabric, covered, large, snow&#10;&#10;Description automatically generated">
              <a:extLst>
                <a:ext uri="{FF2B5EF4-FFF2-40B4-BE49-F238E27FC236}">
                  <a16:creationId xmlns:a16="http://schemas.microsoft.com/office/drawing/2014/main" id="{558BCA7D-D6C9-479F-BD31-1440054825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331" t="63859" r="22554" b="21163"/>
            <a:stretch/>
          </p:blipFill>
          <p:spPr>
            <a:xfrm>
              <a:off x="4935367" y="2425783"/>
              <a:ext cx="646958" cy="781584"/>
            </a:xfrm>
            <a:prstGeom prst="rect">
              <a:avLst/>
            </a:prstGeom>
          </p:spPr>
        </p:pic>
        <p:pic>
          <p:nvPicPr>
            <p:cNvPr id="30" name="Picture 29" descr="A picture containing fabric, covered, large, snow&#10;&#10;Description automatically generated">
              <a:extLst>
                <a:ext uri="{FF2B5EF4-FFF2-40B4-BE49-F238E27FC236}">
                  <a16:creationId xmlns:a16="http://schemas.microsoft.com/office/drawing/2014/main" id="{5BA6991C-0B5C-423D-A4F4-8EEDD29381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331" t="63859" r="22554" b="21163"/>
            <a:stretch/>
          </p:blipFill>
          <p:spPr>
            <a:xfrm>
              <a:off x="5787286" y="3429000"/>
              <a:ext cx="646958" cy="7815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642030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Ethan</a:t>
            </a:r>
            <a:r>
              <a:rPr lang="en-GB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thinks one of the fractions being represented below is       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Is he correct? Prove it.  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r>
              <a:rPr lang="en-GB" sz="2000" b="1" dirty="0" smtClean="0">
                <a:solidFill>
                  <a:srgbClr val="FF000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Ethan</a:t>
            </a:r>
            <a:r>
              <a:rPr lang="en-GB" sz="2000" b="1" dirty="0" smtClean="0">
                <a:solidFill>
                  <a:srgbClr val="FF000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 </a:t>
            </a: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is incorrect because </a:t>
            </a: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the whole is 9. </a:t>
            </a:r>
          </a:p>
          <a:p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The fraction should be      or      .</a:t>
            </a:r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84B107DC-B90C-4A45-B422-BA8DE29C255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0B3BCE1-59C0-4D3D-90B8-BBF2E155B819}"/>
              </a:ext>
            </a:extLst>
          </p:cNvPr>
          <p:cNvGraphicFramePr>
            <a:graphicFrameLocks noGrp="1"/>
          </p:cNvGraphicFramePr>
          <p:nvPr/>
        </p:nvGraphicFramePr>
        <p:xfrm>
          <a:off x="7961212" y="796997"/>
          <a:ext cx="360000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4042100656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503914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3452884"/>
                  </a:ext>
                </a:extLst>
              </a:tr>
            </a:tbl>
          </a:graphicData>
        </a:graphic>
      </p:graphicFrame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95FA1FCD-95A7-4DB5-ADA7-DB609741FC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2560247"/>
              </p:ext>
            </p:extLst>
          </p:nvPr>
        </p:nvGraphicFramePr>
        <p:xfrm>
          <a:off x="3131060" y="5665768"/>
          <a:ext cx="360000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4042100656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503914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3452884"/>
                  </a:ext>
                </a:extLst>
              </a:tr>
            </a:tbl>
          </a:graphicData>
        </a:graphic>
      </p:graphicFrame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4F56601F-F04B-41BF-AF35-68F3E51F81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2684685"/>
              </p:ext>
            </p:extLst>
          </p:nvPr>
        </p:nvGraphicFramePr>
        <p:xfrm>
          <a:off x="3796004" y="5665768"/>
          <a:ext cx="360000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4042100656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503914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3452884"/>
                  </a:ext>
                </a:extLst>
              </a:tr>
            </a:tbl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EE2B070B-BE91-400B-B052-0C09E2F7005E}"/>
              </a:ext>
            </a:extLst>
          </p:cNvPr>
          <p:cNvGrpSpPr/>
          <p:nvPr/>
        </p:nvGrpSpPr>
        <p:grpSpPr>
          <a:xfrm>
            <a:off x="2247812" y="1506623"/>
            <a:ext cx="4256774" cy="2774974"/>
            <a:chOff x="2247812" y="1506623"/>
            <a:chExt cx="4256774" cy="2774974"/>
          </a:xfrm>
        </p:grpSpPr>
        <p:pic>
          <p:nvPicPr>
            <p:cNvPr id="40" name="Picture 39" descr="A picture containing fabric, covered, large, snow&#10;&#10;Description automatically generated">
              <a:extLst>
                <a:ext uri="{FF2B5EF4-FFF2-40B4-BE49-F238E27FC236}">
                  <a16:creationId xmlns:a16="http://schemas.microsoft.com/office/drawing/2014/main" id="{F266C7D9-B6F0-4383-99C2-25AE9D980A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331" t="63859" r="22554" b="21163"/>
            <a:stretch/>
          </p:blipFill>
          <p:spPr>
            <a:xfrm>
              <a:off x="5857628" y="1700864"/>
              <a:ext cx="646958" cy="781584"/>
            </a:xfrm>
            <a:prstGeom prst="rect">
              <a:avLst/>
            </a:prstGeom>
          </p:spPr>
        </p:pic>
        <p:pic>
          <p:nvPicPr>
            <p:cNvPr id="41" name="Picture 40" descr="A picture containing fabric, covered, large, snow&#10;&#10;Description automatically generated">
              <a:extLst>
                <a:ext uri="{FF2B5EF4-FFF2-40B4-BE49-F238E27FC236}">
                  <a16:creationId xmlns:a16="http://schemas.microsoft.com/office/drawing/2014/main" id="{D717780A-3DD9-46E3-B747-53BDB4F88F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331" t="63859" r="22554" b="21163"/>
            <a:stretch/>
          </p:blipFill>
          <p:spPr>
            <a:xfrm>
              <a:off x="4377117" y="3500013"/>
              <a:ext cx="646958" cy="781584"/>
            </a:xfrm>
            <a:prstGeom prst="rect">
              <a:avLst/>
            </a:prstGeom>
          </p:spPr>
        </p:pic>
        <p:pic>
          <p:nvPicPr>
            <p:cNvPr id="42" name="Picture 41" descr="A picture containing fabric, covered, large, snow&#10;&#10;Description automatically generated">
              <a:extLst>
                <a:ext uri="{FF2B5EF4-FFF2-40B4-BE49-F238E27FC236}">
                  <a16:creationId xmlns:a16="http://schemas.microsoft.com/office/drawing/2014/main" id="{D9F2548B-E434-47BE-B80A-D9C0B98CBB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638" t="63859" r="-52" b="21163"/>
            <a:stretch/>
          </p:blipFill>
          <p:spPr>
            <a:xfrm>
              <a:off x="3070978" y="1506623"/>
              <a:ext cx="823166" cy="781584"/>
            </a:xfrm>
            <a:prstGeom prst="rect">
              <a:avLst/>
            </a:prstGeom>
          </p:spPr>
        </p:pic>
        <p:pic>
          <p:nvPicPr>
            <p:cNvPr id="43" name="Picture 42" descr="A picture containing fabric, covered, large, snow&#10;&#10;Description automatically generated">
              <a:extLst>
                <a:ext uri="{FF2B5EF4-FFF2-40B4-BE49-F238E27FC236}">
                  <a16:creationId xmlns:a16="http://schemas.microsoft.com/office/drawing/2014/main" id="{49A65780-52F1-4396-AD93-2428E52AEC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638" t="63859" r="-52" b="21163"/>
            <a:stretch/>
          </p:blipFill>
          <p:spPr>
            <a:xfrm>
              <a:off x="2247812" y="2425783"/>
              <a:ext cx="823166" cy="781584"/>
            </a:xfrm>
            <a:prstGeom prst="rect">
              <a:avLst/>
            </a:prstGeom>
          </p:spPr>
        </p:pic>
        <p:pic>
          <p:nvPicPr>
            <p:cNvPr id="44" name="Picture 43" descr="A picture containing fabric, covered, large, snow&#10;&#10;Description automatically generated">
              <a:extLst>
                <a:ext uri="{FF2B5EF4-FFF2-40B4-BE49-F238E27FC236}">
                  <a16:creationId xmlns:a16="http://schemas.microsoft.com/office/drawing/2014/main" id="{E3D91F35-3A8E-4E63-9E69-2A73313ABD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638" t="63859" r="-52" b="21163"/>
            <a:stretch/>
          </p:blipFill>
          <p:spPr>
            <a:xfrm>
              <a:off x="2972838" y="3301009"/>
              <a:ext cx="823166" cy="781584"/>
            </a:xfrm>
            <a:prstGeom prst="rect">
              <a:avLst/>
            </a:prstGeom>
          </p:spPr>
        </p:pic>
        <p:pic>
          <p:nvPicPr>
            <p:cNvPr id="45" name="Picture 44" descr="A picture containing fabric, covered, large, snow&#10;&#10;Description automatically generated">
              <a:extLst>
                <a:ext uri="{FF2B5EF4-FFF2-40B4-BE49-F238E27FC236}">
                  <a16:creationId xmlns:a16="http://schemas.microsoft.com/office/drawing/2014/main" id="{CAF52670-99A2-4FF8-A5D4-89ADED0434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638" t="63859" r="-52" b="21163"/>
            <a:stretch/>
          </p:blipFill>
          <p:spPr>
            <a:xfrm>
              <a:off x="3709818" y="2547193"/>
              <a:ext cx="823166" cy="781584"/>
            </a:xfrm>
            <a:prstGeom prst="rect">
              <a:avLst/>
            </a:prstGeom>
          </p:spPr>
        </p:pic>
        <p:pic>
          <p:nvPicPr>
            <p:cNvPr id="46" name="Picture 45" descr="A picture containing fabric, covered, large, snow&#10;&#10;Description automatically generated">
              <a:extLst>
                <a:ext uri="{FF2B5EF4-FFF2-40B4-BE49-F238E27FC236}">
                  <a16:creationId xmlns:a16="http://schemas.microsoft.com/office/drawing/2014/main" id="{7F8929FE-BEB3-43E1-A0A0-A3364A48AF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638" t="63859" r="-52" b="21163"/>
            <a:stretch/>
          </p:blipFill>
          <p:spPr>
            <a:xfrm>
              <a:off x="4204099" y="1516734"/>
              <a:ext cx="823166" cy="781584"/>
            </a:xfrm>
            <a:prstGeom prst="rect">
              <a:avLst/>
            </a:prstGeom>
          </p:spPr>
        </p:pic>
        <p:pic>
          <p:nvPicPr>
            <p:cNvPr id="47" name="Picture 46" descr="A picture containing fabric, covered, large, snow&#10;&#10;Description automatically generated">
              <a:extLst>
                <a:ext uri="{FF2B5EF4-FFF2-40B4-BE49-F238E27FC236}">
                  <a16:creationId xmlns:a16="http://schemas.microsoft.com/office/drawing/2014/main" id="{7A2E799F-A24B-4B28-B0CE-6C0BC0A809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331" t="63859" r="22554" b="21163"/>
            <a:stretch/>
          </p:blipFill>
          <p:spPr>
            <a:xfrm>
              <a:off x="4935367" y="2425783"/>
              <a:ext cx="646958" cy="781584"/>
            </a:xfrm>
            <a:prstGeom prst="rect">
              <a:avLst/>
            </a:prstGeom>
          </p:spPr>
        </p:pic>
        <p:pic>
          <p:nvPicPr>
            <p:cNvPr id="48" name="Picture 47" descr="A picture containing fabric, covered, large, snow&#10;&#10;Description automatically generated">
              <a:extLst>
                <a:ext uri="{FF2B5EF4-FFF2-40B4-BE49-F238E27FC236}">
                  <a16:creationId xmlns:a16="http://schemas.microsoft.com/office/drawing/2014/main" id="{3D7E8B37-23FC-494B-8828-5708284FDB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331" t="63859" r="22554" b="21163"/>
            <a:stretch/>
          </p:blipFill>
          <p:spPr>
            <a:xfrm>
              <a:off x="5787286" y="3429000"/>
              <a:ext cx="646958" cy="7815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046565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2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Manroop</a:t>
            </a:r>
            <a:r>
              <a:rPr lang="en-GB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has placed a fraction on the number line.  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Is she correct? Explain how you know.</a:t>
            </a: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84B107DC-B90C-4A45-B422-BA8DE29C255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2E14C790-6CEC-4375-AC0A-346FAF85F7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7881929"/>
              </p:ext>
            </p:extLst>
          </p:nvPr>
        </p:nvGraphicFramePr>
        <p:xfrm>
          <a:off x="1670184" y="2407185"/>
          <a:ext cx="5803629" cy="4910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433">
                  <a:extLst>
                    <a:ext uri="{9D8B030D-6E8A-4147-A177-3AD203B41FA5}">
                      <a16:colId xmlns:a16="http://schemas.microsoft.com/office/drawing/2014/main" val="2709001284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565134862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426676051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1166792020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383486108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962071061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3413372854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2603082407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724382956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1839373646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508577397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935200361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4142173812"/>
                    </a:ext>
                  </a:extLst>
                </a:gridCol>
              </a:tblGrid>
              <a:tr h="491076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0235441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2BC5466F-002F-41B7-82A9-7CF2542EAD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6509714"/>
              </p:ext>
            </p:extLst>
          </p:nvPr>
        </p:nvGraphicFramePr>
        <p:xfrm>
          <a:off x="4399721" y="2352305"/>
          <a:ext cx="360000" cy="8418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4042100656"/>
                    </a:ext>
                  </a:extLst>
                </a:gridCol>
              </a:tblGrid>
              <a:tr h="420924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5039141"/>
                  </a:ext>
                </a:extLst>
              </a:tr>
              <a:tr h="420924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3452884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43B579D4-93B2-4D19-9610-A6CF1E522C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1600102"/>
              </p:ext>
            </p:extLst>
          </p:nvPr>
        </p:nvGraphicFramePr>
        <p:xfrm>
          <a:off x="1893400" y="2220735"/>
          <a:ext cx="5357196" cy="2806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433">
                  <a:extLst>
                    <a:ext uri="{9D8B030D-6E8A-4147-A177-3AD203B41FA5}">
                      <a16:colId xmlns:a16="http://schemas.microsoft.com/office/drawing/2014/main" val="2709001284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565134862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426676051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1166792020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383486108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962071061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3413372854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2603082407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724382956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1839373646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508577397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935200361"/>
                    </a:ext>
                  </a:extLst>
                </a:gridCol>
              </a:tblGrid>
              <a:tr h="280614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0235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2862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2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Manroop</a:t>
            </a:r>
            <a:r>
              <a:rPr lang="en-GB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has placed a fraction on the number line.  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Is she correct? Explain how you know.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000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Manroop</a:t>
            </a:r>
            <a:r>
              <a:rPr lang="en-GB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is incorrect because...</a:t>
            </a: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 </a:t>
            </a: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84B107DC-B90C-4A45-B422-BA8DE29C255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2E14C790-6CEC-4375-AC0A-346FAF85F75E}"/>
              </a:ext>
            </a:extLst>
          </p:cNvPr>
          <p:cNvGraphicFramePr>
            <a:graphicFrameLocks noGrp="1"/>
          </p:cNvGraphicFramePr>
          <p:nvPr/>
        </p:nvGraphicFramePr>
        <p:xfrm>
          <a:off x="1670184" y="2407185"/>
          <a:ext cx="5803629" cy="4910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433">
                  <a:extLst>
                    <a:ext uri="{9D8B030D-6E8A-4147-A177-3AD203B41FA5}">
                      <a16:colId xmlns:a16="http://schemas.microsoft.com/office/drawing/2014/main" val="2709001284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565134862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426676051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1166792020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383486108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962071061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3413372854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2603082407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724382956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1839373646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508577397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935200361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4142173812"/>
                    </a:ext>
                  </a:extLst>
                </a:gridCol>
              </a:tblGrid>
              <a:tr h="491076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0235441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2BC5466F-002F-41B7-82A9-7CF2542EAD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126445"/>
              </p:ext>
            </p:extLst>
          </p:nvPr>
        </p:nvGraphicFramePr>
        <p:xfrm>
          <a:off x="4399721" y="2352305"/>
          <a:ext cx="360000" cy="8418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4042100656"/>
                    </a:ext>
                  </a:extLst>
                </a:gridCol>
              </a:tblGrid>
              <a:tr h="420924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5039141"/>
                  </a:ext>
                </a:extLst>
              </a:tr>
              <a:tr h="420924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3452884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E387CB39-5E6E-480E-8C3C-B47C6BE0E0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4530889"/>
              </p:ext>
            </p:extLst>
          </p:nvPr>
        </p:nvGraphicFramePr>
        <p:xfrm>
          <a:off x="1893400" y="2220735"/>
          <a:ext cx="5357196" cy="2806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433">
                  <a:extLst>
                    <a:ext uri="{9D8B030D-6E8A-4147-A177-3AD203B41FA5}">
                      <a16:colId xmlns:a16="http://schemas.microsoft.com/office/drawing/2014/main" val="2709001284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565134862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426676051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1166792020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383486108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962071061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3413372854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2603082407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724382956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1839373646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508577397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935200361"/>
                    </a:ext>
                  </a:extLst>
                </a:gridCol>
              </a:tblGrid>
              <a:tr h="280614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0235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4524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2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Manroop</a:t>
            </a:r>
            <a:r>
              <a:rPr lang="en-GB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has placed a fraction on the number line.  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Is she correct? Explain how you know.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000" b="1" dirty="0" err="1" smtClean="0">
                <a:solidFill>
                  <a:srgbClr val="FF0000"/>
                </a:solidFill>
                <a:latin typeface="Century Gothic" panose="020B0502020202020204" pitchFamily="34" charset="0"/>
              </a:rPr>
              <a:t>Manroop</a:t>
            </a:r>
            <a:r>
              <a:rPr lang="en-GB" sz="2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is incorrect because she has placed the fraction in the middle of the number line which would be      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 </a:t>
            </a: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84B107DC-B90C-4A45-B422-BA8DE29C255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2E14C790-6CEC-4375-AC0A-346FAF85F75E}"/>
              </a:ext>
            </a:extLst>
          </p:cNvPr>
          <p:cNvGraphicFramePr>
            <a:graphicFrameLocks noGrp="1"/>
          </p:cNvGraphicFramePr>
          <p:nvPr/>
        </p:nvGraphicFramePr>
        <p:xfrm>
          <a:off x="1670184" y="2407185"/>
          <a:ext cx="5803629" cy="4910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433">
                  <a:extLst>
                    <a:ext uri="{9D8B030D-6E8A-4147-A177-3AD203B41FA5}">
                      <a16:colId xmlns:a16="http://schemas.microsoft.com/office/drawing/2014/main" val="2709001284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565134862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426676051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1166792020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383486108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962071061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3413372854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2603082407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724382956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1839373646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508577397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935200361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4142173812"/>
                    </a:ext>
                  </a:extLst>
                </a:gridCol>
              </a:tblGrid>
              <a:tr h="491076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0235441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2BC5466F-002F-41B7-82A9-7CF2542EAD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5849504"/>
              </p:ext>
            </p:extLst>
          </p:nvPr>
        </p:nvGraphicFramePr>
        <p:xfrm>
          <a:off x="3048001" y="2352305"/>
          <a:ext cx="360000" cy="8418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4042100656"/>
                    </a:ext>
                  </a:extLst>
                </a:gridCol>
              </a:tblGrid>
              <a:tr h="420924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5039141"/>
                  </a:ext>
                </a:extLst>
              </a:tr>
              <a:tr h="420924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3452884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552789AD-A385-46BF-91C9-7E48C4C115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3648860"/>
              </p:ext>
            </p:extLst>
          </p:nvPr>
        </p:nvGraphicFramePr>
        <p:xfrm>
          <a:off x="4662475" y="5260711"/>
          <a:ext cx="360000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4042100656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503914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3452884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FEAD302E-1BF4-4BFF-A519-A0FD9895E6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4530889"/>
              </p:ext>
            </p:extLst>
          </p:nvPr>
        </p:nvGraphicFramePr>
        <p:xfrm>
          <a:off x="1893400" y="2220735"/>
          <a:ext cx="5357196" cy="2806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433">
                  <a:extLst>
                    <a:ext uri="{9D8B030D-6E8A-4147-A177-3AD203B41FA5}">
                      <a16:colId xmlns:a16="http://schemas.microsoft.com/office/drawing/2014/main" val="2709001284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565134862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426676051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1166792020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383486108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962071061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3413372854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2603082407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724382956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1839373646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508577397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935200361"/>
                    </a:ext>
                  </a:extLst>
                </a:gridCol>
              </a:tblGrid>
              <a:tr h="280614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0235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5261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Circle the images which represent       . </a:t>
            </a:r>
          </a:p>
          <a:p>
            <a:pPr algn="ctr"/>
            <a:endParaRPr lang="en-GB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9C98043F-F327-469C-AFFD-8AE7F5773C6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5722668-E71F-451D-B99E-E6E3458176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1170425"/>
              </p:ext>
            </p:extLst>
          </p:nvPr>
        </p:nvGraphicFramePr>
        <p:xfrm>
          <a:off x="1540945" y="1755608"/>
          <a:ext cx="2613600" cy="43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600">
                  <a:extLst>
                    <a:ext uri="{9D8B030D-6E8A-4147-A177-3AD203B41FA5}">
                      <a16:colId xmlns:a16="http://schemas.microsoft.com/office/drawing/2014/main" val="1393629690"/>
                    </a:ext>
                  </a:extLst>
                </a:gridCol>
                <a:gridCol w="435600">
                  <a:extLst>
                    <a:ext uri="{9D8B030D-6E8A-4147-A177-3AD203B41FA5}">
                      <a16:colId xmlns:a16="http://schemas.microsoft.com/office/drawing/2014/main" val="2026965437"/>
                    </a:ext>
                  </a:extLst>
                </a:gridCol>
                <a:gridCol w="435600">
                  <a:extLst>
                    <a:ext uri="{9D8B030D-6E8A-4147-A177-3AD203B41FA5}">
                      <a16:colId xmlns:a16="http://schemas.microsoft.com/office/drawing/2014/main" val="1315433737"/>
                    </a:ext>
                  </a:extLst>
                </a:gridCol>
                <a:gridCol w="435600">
                  <a:extLst>
                    <a:ext uri="{9D8B030D-6E8A-4147-A177-3AD203B41FA5}">
                      <a16:colId xmlns:a16="http://schemas.microsoft.com/office/drawing/2014/main" val="2666819967"/>
                    </a:ext>
                  </a:extLst>
                </a:gridCol>
                <a:gridCol w="435600">
                  <a:extLst>
                    <a:ext uri="{9D8B030D-6E8A-4147-A177-3AD203B41FA5}">
                      <a16:colId xmlns:a16="http://schemas.microsoft.com/office/drawing/2014/main" val="3681235033"/>
                    </a:ext>
                  </a:extLst>
                </a:gridCol>
                <a:gridCol w="435600">
                  <a:extLst>
                    <a:ext uri="{9D8B030D-6E8A-4147-A177-3AD203B41FA5}">
                      <a16:colId xmlns:a16="http://schemas.microsoft.com/office/drawing/2014/main" val="3080500309"/>
                    </a:ext>
                  </a:extLst>
                </a:gridCol>
              </a:tblGrid>
              <a:tr h="435600">
                <a:tc>
                  <a:txBody>
                    <a:bodyPr/>
                    <a:lstStyle/>
                    <a:p>
                      <a:endParaRPr lang="en-GB" sz="22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2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2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2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2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2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5372232"/>
                  </a:ext>
                </a:extLst>
              </a:tr>
            </a:tbl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E87FDEE8-3F3E-473D-88D7-6D13D589403A}"/>
              </a:ext>
            </a:extLst>
          </p:cNvPr>
          <p:cNvGrpSpPr/>
          <p:nvPr/>
        </p:nvGrpSpPr>
        <p:grpSpPr>
          <a:xfrm>
            <a:off x="6176565" y="3009103"/>
            <a:ext cx="1348640" cy="839793"/>
            <a:chOff x="989985" y="3353107"/>
            <a:chExt cx="1348640" cy="839793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2A232D48-517E-495C-9AE3-94F1C51A9226}"/>
                </a:ext>
              </a:extLst>
            </p:cNvPr>
            <p:cNvGrpSpPr/>
            <p:nvPr/>
          </p:nvGrpSpPr>
          <p:grpSpPr>
            <a:xfrm>
              <a:off x="989985" y="3353107"/>
              <a:ext cx="1348640" cy="392040"/>
              <a:chOff x="3924299" y="1175535"/>
              <a:chExt cx="1114578" cy="324000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D430B409-97AC-4E8B-8EEA-3B3B4E02FBD2}"/>
                  </a:ext>
                </a:extLst>
              </p:cNvPr>
              <p:cNvSpPr/>
              <p:nvPr/>
            </p:nvSpPr>
            <p:spPr>
              <a:xfrm>
                <a:off x="3924299" y="1175535"/>
                <a:ext cx="324000" cy="3240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9BAD403A-1F1C-40CF-9577-D2B25BC05C50}"/>
                  </a:ext>
                </a:extLst>
              </p:cNvPr>
              <p:cNvSpPr/>
              <p:nvPr/>
            </p:nvSpPr>
            <p:spPr>
              <a:xfrm>
                <a:off x="4319588" y="1175535"/>
                <a:ext cx="324000" cy="324000"/>
              </a:xfrm>
              <a:prstGeom prst="ellipse">
                <a:avLst/>
              </a:prstGeom>
              <a:solidFill>
                <a:srgbClr val="FF006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DFFCDB52-0D1F-48E0-8A41-96A27582209E}"/>
                  </a:ext>
                </a:extLst>
              </p:cNvPr>
              <p:cNvSpPr/>
              <p:nvPr/>
            </p:nvSpPr>
            <p:spPr>
              <a:xfrm>
                <a:off x="4714877" y="1175535"/>
                <a:ext cx="324000" cy="3240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409BD712-42AA-467E-B416-6C4F2AF237C2}"/>
                </a:ext>
              </a:extLst>
            </p:cNvPr>
            <p:cNvGrpSpPr/>
            <p:nvPr/>
          </p:nvGrpSpPr>
          <p:grpSpPr>
            <a:xfrm>
              <a:off x="989985" y="3800860"/>
              <a:ext cx="1348640" cy="392040"/>
              <a:chOff x="3924299" y="1175535"/>
              <a:chExt cx="1114578" cy="324000"/>
            </a:xfrm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4AC091A2-2FF1-49C2-86B3-8CA01F7310EE}"/>
                  </a:ext>
                </a:extLst>
              </p:cNvPr>
              <p:cNvSpPr/>
              <p:nvPr/>
            </p:nvSpPr>
            <p:spPr>
              <a:xfrm>
                <a:off x="3924299" y="1175535"/>
                <a:ext cx="324000" cy="324000"/>
              </a:xfrm>
              <a:prstGeom prst="ellipse">
                <a:avLst/>
              </a:prstGeom>
              <a:solidFill>
                <a:srgbClr val="FF006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3645CA48-F659-4581-B337-FDF5BB90FFB4}"/>
                  </a:ext>
                </a:extLst>
              </p:cNvPr>
              <p:cNvSpPr/>
              <p:nvPr/>
            </p:nvSpPr>
            <p:spPr>
              <a:xfrm>
                <a:off x="4319588" y="1175535"/>
                <a:ext cx="324000" cy="3240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7878BCCF-EAB5-4ACA-8018-E45EF2D5449C}"/>
                  </a:ext>
                </a:extLst>
              </p:cNvPr>
              <p:cNvSpPr/>
              <p:nvPr/>
            </p:nvSpPr>
            <p:spPr>
              <a:xfrm>
                <a:off x="4714877" y="1175535"/>
                <a:ext cx="324000" cy="324000"/>
              </a:xfrm>
              <a:prstGeom prst="ellipse">
                <a:avLst/>
              </a:prstGeom>
              <a:solidFill>
                <a:srgbClr val="FF006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9D7C03BA-C8E1-4F02-A37E-FCC025AEFE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8062" y="2657385"/>
            <a:ext cx="1163426" cy="264414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5B08C7E9-96FF-4C31-8203-5B492EBF0D7D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8062" y="3714116"/>
            <a:ext cx="1163426" cy="530684"/>
          </a:xfrm>
          <a:prstGeom prst="rect">
            <a:avLst/>
          </a:prstGeom>
        </p:spPr>
      </p:pic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7CDED485-D5DA-4E51-87A7-C0F7A71251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8476791"/>
              </p:ext>
            </p:extLst>
          </p:nvPr>
        </p:nvGraphicFramePr>
        <p:xfrm>
          <a:off x="6490885" y="551151"/>
          <a:ext cx="360000" cy="10186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3725998740"/>
                    </a:ext>
                  </a:extLst>
                </a:gridCol>
              </a:tblGrid>
              <a:tr h="509318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5558691"/>
                  </a:ext>
                </a:extLst>
              </a:tr>
              <a:tr h="509318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3923735"/>
                  </a:ext>
                </a:extLst>
              </a:tr>
            </a:tbl>
          </a:graphicData>
        </a:graphic>
      </p:graphicFrame>
      <p:pic>
        <p:nvPicPr>
          <p:cNvPr id="31" name="Picture 30">
            <a:extLst>
              <a:ext uri="{FF2B5EF4-FFF2-40B4-BE49-F238E27FC236}">
                <a16:creationId xmlns:a16="http://schemas.microsoft.com/office/drawing/2014/main" id="{9D9C3AC3-AAF5-4063-A130-8729C8907E7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66" b="97595" l="5629" r="89404">
                        <a14:foregroundMark x1="31788" y1="68729" x2="31788" y2="68729"/>
                        <a14:foregroundMark x1="9934" y1="36082" x2="7285" y2="54983"/>
                        <a14:foregroundMark x1="7285" y1="54983" x2="14901" y2="71821"/>
                        <a14:foregroundMark x1="14901" y1="71821" x2="27483" y2="84536"/>
                        <a14:foregroundMark x1="62017" y1="97264" x2="62243" y2="97347"/>
                        <a14:foregroundMark x1="27483" y1="84536" x2="48112" y2="92139"/>
                        <a14:foregroundMark x1="77982" y1="78691" x2="82119" y2="50515"/>
                        <a14:foregroundMark x1="82119" y1="50515" x2="77815" y2="29897"/>
                        <a14:foregroundMark x1="77815" y1="29897" x2="61589" y2="18900"/>
                        <a14:foregroundMark x1="61589" y1="18900" x2="42715" y2="14433"/>
                        <a14:foregroundMark x1="42715" y1="14433" x2="24834" y2="18900"/>
                        <a14:foregroundMark x1="24834" y1="18900" x2="15563" y2="34364"/>
                        <a14:foregroundMark x1="15563" y1="34364" x2="15563" y2="34364"/>
                        <a14:foregroundMark x1="11921" y1="32990" x2="5629" y2="49828"/>
                        <a14:foregroundMark x1="5629" y1="49828" x2="8609" y2="64605"/>
                        <a14:backgroundMark x1="45695" y1="96220" x2="63245" y2="95189"/>
                        <a14:backgroundMark x1="63245" y1="95189" x2="78808" y2="86254"/>
                        <a14:backgroundMark x1="78808" y1="86254" x2="81457" y2="81787"/>
                        <a14:backgroundMark x1="78808" y1="79038" x2="76821" y2="83849"/>
                        <a14:backgroundMark x1="63245" y1="96564" x2="61921" y2="9690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95005" y="2779155"/>
            <a:ext cx="1692000" cy="1630371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21E4E308-622E-4277-BD7B-693C594C553C}"/>
              </a:ext>
            </a:extLst>
          </p:cNvPr>
          <p:cNvGrpSpPr/>
          <p:nvPr/>
        </p:nvGrpSpPr>
        <p:grpSpPr>
          <a:xfrm>
            <a:off x="2659476" y="5058379"/>
            <a:ext cx="3712278" cy="757470"/>
            <a:chOff x="2659476" y="5058379"/>
            <a:chExt cx="3712278" cy="757470"/>
          </a:xfrm>
        </p:grpSpPr>
        <p:pic>
          <p:nvPicPr>
            <p:cNvPr id="32" name="Picture 31" descr="A picture containing chain&#10;&#10;Description automatically generated">
              <a:extLst>
                <a:ext uri="{FF2B5EF4-FFF2-40B4-BE49-F238E27FC236}">
                  <a16:creationId xmlns:a16="http://schemas.microsoft.com/office/drawing/2014/main" id="{51E39F8A-90CA-41B7-932A-737D7D04310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9476" y="5074662"/>
              <a:ext cx="775875" cy="724905"/>
            </a:xfrm>
            <a:prstGeom prst="rect">
              <a:avLst/>
            </a:prstGeom>
          </p:spPr>
        </p:pic>
        <p:pic>
          <p:nvPicPr>
            <p:cNvPr id="33" name="Picture 32" descr="A picture containing chain&#10;&#10;Description automatically generated">
              <a:extLst>
                <a:ext uri="{FF2B5EF4-FFF2-40B4-BE49-F238E27FC236}">
                  <a16:creationId xmlns:a16="http://schemas.microsoft.com/office/drawing/2014/main" id="{A0A6B9CB-C39C-478B-8A1A-7E43F39576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3417" y="5074662"/>
              <a:ext cx="775875" cy="724905"/>
            </a:xfrm>
            <a:prstGeom prst="rect">
              <a:avLst/>
            </a:prstGeom>
          </p:spPr>
        </p:pic>
        <p:pic>
          <p:nvPicPr>
            <p:cNvPr id="34" name="Picture 33" descr="A picture containing chain&#10;&#10;Description automatically generated">
              <a:extLst>
                <a:ext uri="{FF2B5EF4-FFF2-40B4-BE49-F238E27FC236}">
                  <a16:creationId xmlns:a16="http://schemas.microsoft.com/office/drawing/2014/main" id="{0E46A36E-E693-452D-BBBA-F939125D830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7358" y="5074662"/>
              <a:ext cx="775875" cy="724905"/>
            </a:xfrm>
            <a:prstGeom prst="rect">
              <a:avLst/>
            </a:prstGeom>
          </p:spPr>
        </p:pic>
        <p:pic>
          <p:nvPicPr>
            <p:cNvPr id="35" name="Picture 34" descr="A picture containing chain&#10;&#10;Description automatically generated">
              <a:extLst>
                <a:ext uri="{FF2B5EF4-FFF2-40B4-BE49-F238E27FC236}">
                  <a16:creationId xmlns:a16="http://schemas.microsoft.com/office/drawing/2014/main" id="{3A6A7AD9-FFEC-42BD-AEB1-70828EB35E9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1299" y="5074662"/>
              <a:ext cx="775875" cy="724905"/>
            </a:xfrm>
            <a:prstGeom prst="rect">
              <a:avLst/>
            </a:prstGeom>
          </p:spPr>
        </p:pic>
        <p:pic>
          <p:nvPicPr>
            <p:cNvPr id="36" name="Picture 35" descr="A picture containing chain&#10;&#10;Description automatically generated">
              <a:extLst>
                <a:ext uri="{FF2B5EF4-FFF2-40B4-BE49-F238E27FC236}">
                  <a16:creationId xmlns:a16="http://schemas.microsoft.com/office/drawing/2014/main" id="{F8F3B79B-D65B-45FA-987F-DD1BA20E311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5240" y="5074662"/>
              <a:ext cx="775875" cy="724905"/>
            </a:xfrm>
            <a:prstGeom prst="rect">
              <a:avLst/>
            </a:prstGeom>
          </p:spPr>
        </p:pic>
        <p:pic>
          <p:nvPicPr>
            <p:cNvPr id="37" name="Picture 36" descr="A picture containing chain&#10;&#10;Description automatically generated">
              <a:extLst>
                <a:ext uri="{FF2B5EF4-FFF2-40B4-BE49-F238E27FC236}">
                  <a16:creationId xmlns:a16="http://schemas.microsoft.com/office/drawing/2014/main" id="{93E2F744-DEAF-46CC-A5C7-AD74E5C1F27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5778" y="5058379"/>
              <a:ext cx="605976" cy="7574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6972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Circle the images which represent       . </a:t>
            </a:r>
          </a:p>
          <a:p>
            <a:pPr algn="ctr"/>
            <a:endParaRPr lang="en-GB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9C98043F-F327-469C-AFFD-8AE7F5773C6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7CDED485-D5DA-4E51-87A7-C0F7A712513B}"/>
              </a:ext>
            </a:extLst>
          </p:cNvPr>
          <p:cNvGraphicFramePr>
            <a:graphicFrameLocks noGrp="1"/>
          </p:cNvGraphicFramePr>
          <p:nvPr/>
        </p:nvGraphicFramePr>
        <p:xfrm>
          <a:off x="6490885" y="551151"/>
          <a:ext cx="360000" cy="10186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3725998740"/>
                    </a:ext>
                  </a:extLst>
                </a:gridCol>
              </a:tblGrid>
              <a:tr h="509318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5558691"/>
                  </a:ext>
                </a:extLst>
              </a:tr>
              <a:tr h="509318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3923735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44D192F6-15C5-4FED-8974-B3F369AA9B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66" b="97595" l="5629" r="89404">
                        <a14:foregroundMark x1="31788" y1="68729" x2="31788" y2="68729"/>
                        <a14:foregroundMark x1="9934" y1="36082" x2="7285" y2="54983"/>
                        <a14:foregroundMark x1="7285" y1="54983" x2="14901" y2="71821"/>
                        <a14:foregroundMark x1="14901" y1="71821" x2="27483" y2="84536"/>
                        <a14:foregroundMark x1="62017" y1="97264" x2="62243" y2="97347"/>
                        <a14:foregroundMark x1="27483" y1="84536" x2="48112" y2="92139"/>
                        <a14:foregroundMark x1="77982" y1="78691" x2="82119" y2="50515"/>
                        <a14:foregroundMark x1="82119" y1="50515" x2="77815" y2="29897"/>
                        <a14:foregroundMark x1="77815" y1="29897" x2="61589" y2="18900"/>
                        <a14:foregroundMark x1="61589" y1="18900" x2="42715" y2="14433"/>
                        <a14:foregroundMark x1="42715" y1="14433" x2="24834" y2="18900"/>
                        <a14:foregroundMark x1="24834" y1="18900" x2="15563" y2="34364"/>
                        <a14:foregroundMark x1="15563" y1="34364" x2="15563" y2="34364"/>
                        <a14:foregroundMark x1="11921" y1="32990" x2="5629" y2="49828"/>
                        <a14:foregroundMark x1="5629" y1="49828" x2="8609" y2="64605"/>
                        <a14:backgroundMark x1="45695" y1="96220" x2="63245" y2="95189"/>
                        <a14:backgroundMark x1="63245" y1="95189" x2="78808" y2="86254"/>
                        <a14:backgroundMark x1="78808" y1="86254" x2="81457" y2="81787"/>
                        <a14:backgroundMark x1="78808" y1="79038" x2="76821" y2="83849"/>
                        <a14:backgroundMark x1="63245" y1="96564" x2="61921" y2="9690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95005" y="2779155"/>
            <a:ext cx="1692000" cy="1630371"/>
          </a:xfrm>
          <a:prstGeom prst="rect">
            <a:avLst/>
          </a:prstGeom>
        </p:spPr>
      </p:pic>
      <p:sp>
        <p:nvSpPr>
          <p:cNvPr id="27" name="Oval 26">
            <a:extLst>
              <a:ext uri="{FF2B5EF4-FFF2-40B4-BE49-F238E27FC236}">
                <a16:creationId xmlns:a16="http://schemas.microsoft.com/office/drawing/2014/main" id="{2FAF20F7-26DC-4EC3-88D8-F3CB2D5ED961}"/>
              </a:ext>
            </a:extLst>
          </p:cNvPr>
          <p:cNvSpPr/>
          <p:nvPr/>
        </p:nvSpPr>
        <p:spPr>
          <a:xfrm rot="5400000">
            <a:off x="3820833" y="3337463"/>
            <a:ext cx="1502334" cy="422335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3B9B3AA9-3499-43B6-BC41-BC0429220F67}"/>
              </a:ext>
            </a:extLst>
          </p:cNvPr>
          <p:cNvSpPr/>
          <p:nvPr/>
        </p:nvSpPr>
        <p:spPr>
          <a:xfrm rot="5400000">
            <a:off x="2239751" y="247035"/>
            <a:ext cx="1215986" cy="341837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E22374C2-E1A7-4084-8A58-DDD4AB365345}"/>
              </a:ext>
            </a:extLst>
          </p:cNvPr>
          <p:cNvSpPr/>
          <p:nvPr/>
        </p:nvSpPr>
        <p:spPr>
          <a:xfrm rot="5400000">
            <a:off x="3487005" y="2716789"/>
            <a:ext cx="1800000" cy="1800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914D52EE-E204-4AAE-AFF8-1BD85ABF92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8578520"/>
              </p:ext>
            </p:extLst>
          </p:nvPr>
        </p:nvGraphicFramePr>
        <p:xfrm>
          <a:off x="1540945" y="1755608"/>
          <a:ext cx="2613600" cy="43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600">
                  <a:extLst>
                    <a:ext uri="{9D8B030D-6E8A-4147-A177-3AD203B41FA5}">
                      <a16:colId xmlns:a16="http://schemas.microsoft.com/office/drawing/2014/main" val="1393629690"/>
                    </a:ext>
                  </a:extLst>
                </a:gridCol>
                <a:gridCol w="435600">
                  <a:extLst>
                    <a:ext uri="{9D8B030D-6E8A-4147-A177-3AD203B41FA5}">
                      <a16:colId xmlns:a16="http://schemas.microsoft.com/office/drawing/2014/main" val="2026965437"/>
                    </a:ext>
                  </a:extLst>
                </a:gridCol>
                <a:gridCol w="435600">
                  <a:extLst>
                    <a:ext uri="{9D8B030D-6E8A-4147-A177-3AD203B41FA5}">
                      <a16:colId xmlns:a16="http://schemas.microsoft.com/office/drawing/2014/main" val="1315433737"/>
                    </a:ext>
                  </a:extLst>
                </a:gridCol>
                <a:gridCol w="435600">
                  <a:extLst>
                    <a:ext uri="{9D8B030D-6E8A-4147-A177-3AD203B41FA5}">
                      <a16:colId xmlns:a16="http://schemas.microsoft.com/office/drawing/2014/main" val="2666819967"/>
                    </a:ext>
                  </a:extLst>
                </a:gridCol>
                <a:gridCol w="435600">
                  <a:extLst>
                    <a:ext uri="{9D8B030D-6E8A-4147-A177-3AD203B41FA5}">
                      <a16:colId xmlns:a16="http://schemas.microsoft.com/office/drawing/2014/main" val="3681235033"/>
                    </a:ext>
                  </a:extLst>
                </a:gridCol>
                <a:gridCol w="435600">
                  <a:extLst>
                    <a:ext uri="{9D8B030D-6E8A-4147-A177-3AD203B41FA5}">
                      <a16:colId xmlns:a16="http://schemas.microsoft.com/office/drawing/2014/main" val="3080500309"/>
                    </a:ext>
                  </a:extLst>
                </a:gridCol>
              </a:tblGrid>
              <a:tr h="435600">
                <a:tc>
                  <a:txBody>
                    <a:bodyPr/>
                    <a:lstStyle/>
                    <a:p>
                      <a:endParaRPr lang="en-GB" sz="22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2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2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2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2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2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5372232"/>
                  </a:ext>
                </a:extLst>
              </a:tr>
            </a:tbl>
          </a:graphicData>
        </a:graphic>
      </p:graphicFrame>
      <p:grpSp>
        <p:nvGrpSpPr>
          <p:cNvPr id="20" name="Group 19">
            <a:extLst>
              <a:ext uri="{FF2B5EF4-FFF2-40B4-BE49-F238E27FC236}">
                <a16:creationId xmlns:a16="http://schemas.microsoft.com/office/drawing/2014/main" id="{03D0ECC4-1C70-4492-941A-C1D2D7FCF533}"/>
              </a:ext>
            </a:extLst>
          </p:cNvPr>
          <p:cNvGrpSpPr/>
          <p:nvPr/>
        </p:nvGrpSpPr>
        <p:grpSpPr>
          <a:xfrm>
            <a:off x="2659476" y="5058379"/>
            <a:ext cx="3712278" cy="757470"/>
            <a:chOff x="2659476" y="5058379"/>
            <a:chExt cx="3712278" cy="757470"/>
          </a:xfrm>
        </p:grpSpPr>
        <p:pic>
          <p:nvPicPr>
            <p:cNvPr id="33" name="Picture 32" descr="A picture containing chain&#10;&#10;Description automatically generated">
              <a:extLst>
                <a:ext uri="{FF2B5EF4-FFF2-40B4-BE49-F238E27FC236}">
                  <a16:creationId xmlns:a16="http://schemas.microsoft.com/office/drawing/2014/main" id="{E57D58A3-5C94-425D-8B38-999C4F4BB67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9476" y="5074662"/>
              <a:ext cx="775875" cy="724905"/>
            </a:xfrm>
            <a:prstGeom prst="rect">
              <a:avLst/>
            </a:prstGeom>
          </p:spPr>
        </p:pic>
        <p:pic>
          <p:nvPicPr>
            <p:cNvPr id="35" name="Picture 34" descr="A picture containing chain&#10;&#10;Description automatically generated">
              <a:extLst>
                <a:ext uri="{FF2B5EF4-FFF2-40B4-BE49-F238E27FC236}">
                  <a16:creationId xmlns:a16="http://schemas.microsoft.com/office/drawing/2014/main" id="{0BAFF62C-C4DB-42D3-B188-38649559967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3417" y="5074662"/>
              <a:ext cx="775875" cy="724905"/>
            </a:xfrm>
            <a:prstGeom prst="rect">
              <a:avLst/>
            </a:prstGeom>
          </p:spPr>
        </p:pic>
        <p:pic>
          <p:nvPicPr>
            <p:cNvPr id="36" name="Picture 35" descr="A picture containing chain&#10;&#10;Description automatically generated">
              <a:extLst>
                <a:ext uri="{FF2B5EF4-FFF2-40B4-BE49-F238E27FC236}">
                  <a16:creationId xmlns:a16="http://schemas.microsoft.com/office/drawing/2014/main" id="{D1487562-905E-4908-A570-3332711AA87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7358" y="5074662"/>
              <a:ext cx="775875" cy="724905"/>
            </a:xfrm>
            <a:prstGeom prst="rect">
              <a:avLst/>
            </a:prstGeom>
          </p:spPr>
        </p:pic>
        <p:pic>
          <p:nvPicPr>
            <p:cNvPr id="37" name="Picture 36" descr="A picture containing chain&#10;&#10;Description automatically generated">
              <a:extLst>
                <a:ext uri="{FF2B5EF4-FFF2-40B4-BE49-F238E27FC236}">
                  <a16:creationId xmlns:a16="http://schemas.microsoft.com/office/drawing/2014/main" id="{13A59831-7C47-4EF1-BA91-614AA38AD86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1299" y="5074662"/>
              <a:ext cx="775875" cy="724905"/>
            </a:xfrm>
            <a:prstGeom prst="rect">
              <a:avLst/>
            </a:prstGeom>
          </p:spPr>
        </p:pic>
        <p:pic>
          <p:nvPicPr>
            <p:cNvPr id="38" name="Picture 37" descr="A picture containing chain&#10;&#10;Description automatically generated">
              <a:extLst>
                <a:ext uri="{FF2B5EF4-FFF2-40B4-BE49-F238E27FC236}">
                  <a16:creationId xmlns:a16="http://schemas.microsoft.com/office/drawing/2014/main" id="{3AEB1CA1-851F-4144-B832-2957C9E1CAC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5240" y="5074662"/>
              <a:ext cx="775875" cy="724905"/>
            </a:xfrm>
            <a:prstGeom prst="rect">
              <a:avLst/>
            </a:prstGeom>
          </p:spPr>
        </p:pic>
        <p:pic>
          <p:nvPicPr>
            <p:cNvPr id="6" name="Picture 5" descr="A picture containing chain&#10;&#10;Description automatically generated">
              <a:extLst>
                <a:ext uri="{FF2B5EF4-FFF2-40B4-BE49-F238E27FC236}">
                  <a16:creationId xmlns:a16="http://schemas.microsoft.com/office/drawing/2014/main" id="{19D99A86-264B-421C-BA2F-AFC293B7EBE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5778" y="5058379"/>
              <a:ext cx="605976" cy="757470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D6103CB-7F2D-497F-B36D-504ABE4A0656}"/>
              </a:ext>
            </a:extLst>
          </p:cNvPr>
          <p:cNvGrpSpPr/>
          <p:nvPr/>
        </p:nvGrpSpPr>
        <p:grpSpPr>
          <a:xfrm>
            <a:off x="6176565" y="3009103"/>
            <a:ext cx="1348640" cy="839793"/>
            <a:chOff x="989985" y="3353107"/>
            <a:chExt cx="1348640" cy="839793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C34EB8D7-D516-4A71-8FD6-157A438AF3A7}"/>
                </a:ext>
              </a:extLst>
            </p:cNvPr>
            <p:cNvGrpSpPr/>
            <p:nvPr/>
          </p:nvGrpSpPr>
          <p:grpSpPr>
            <a:xfrm>
              <a:off x="989985" y="3353107"/>
              <a:ext cx="1348640" cy="392040"/>
              <a:chOff x="3924299" y="1175535"/>
              <a:chExt cx="1114578" cy="324000"/>
            </a:xfrm>
          </p:grpSpPr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9BCD5358-BCE7-46AC-B4E4-6F9497E4CE1D}"/>
                  </a:ext>
                </a:extLst>
              </p:cNvPr>
              <p:cNvSpPr/>
              <p:nvPr/>
            </p:nvSpPr>
            <p:spPr>
              <a:xfrm>
                <a:off x="3924299" y="1175535"/>
                <a:ext cx="324000" cy="3240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B0332A01-9DE1-43FF-91E3-5AD65AE044F3}"/>
                  </a:ext>
                </a:extLst>
              </p:cNvPr>
              <p:cNvSpPr/>
              <p:nvPr/>
            </p:nvSpPr>
            <p:spPr>
              <a:xfrm>
                <a:off x="4319588" y="1175535"/>
                <a:ext cx="324000" cy="324000"/>
              </a:xfrm>
              <a:prstGeom prst="ellipse">
                <a:avLst/>
              </a:prstGeom>
              <a:solidFill>
                <a:srgbClr val="FF006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7CB1B747-8CDF-4B57-96B2-8D9ED663490C}"/>
                  </a:ext>
                </a:extLst>
              </p:cNvPr>
              <p:cNvSpPr/>
              <p:nvPr/>
            </p:nvSpPr>
            <p:spPr>
              <a:xfrm>
                <a:off x="4714877" y="1175535"/>
                <a:ext cx="324000" cy="3240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EC9A37AD-AD08-44ED-84CE-0959EE159ED2}"/>
                </a:ext>
              </a:extLst>
            </p:cNvPr>
            <p:cNvGrpSpPr/>
            <p:nvPr/>
          </p:nvGrpSpPr>
          <p:grpSpPr>
            <a:xfrm>
              <a:off x="989985" y="3800860"/>
              <a:ext cx="1348640" cy="392040"/>
              <a:chOff x="3924299" y="1175535"/>
              <a:chExt cx="1114578" cy="324000"/>
            </a:xfrm>
          </p:grpSpPr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D4927713-3CB1-44EB-9307-CE6F1C4B7224}"/>
                  </a:ext>
                </a:extLst>
              </p:cNvPr>
              <p:cNvSpPr/>
              <p:nvPr/>
            </p:nvSpPr>
            <p:spPr>
              <a:xfrm>
                <a:off x="3924299" y="1175535"/>
                <a:ext cx="324000" cy="324000"/>
              </a:xfrm>
              <a:prstGeom prst="ellipse">
                <a:avLst/>
              </a:prstGeom>
              <a:solidFill>
                <a:srgbClr val="FF006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BF3A8FFA-9E28-493C-9BFF-5824F846DB82}"/>
                  </a:ext>
                </a:extLst>
              </p:cNvPr>
              <p:cNvSpPr/>
              <p:nvPr/>
            </p:nvSpPr>
            <p:spPr>
              <a:xfrm>
                <a:off x="4319588" y="1175535"/>
                <a:ext cx="324000" cy="3240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0A46E0E4-D1F2-4C57-A7F2-4EF663B11D28}"/>
                  </a:ext>
                </a:extLst>
              </p:cNvPr>
              <p:cNvSpPr/>
              <p:nvPr/>
            </p:nvSpPr>
            <p:spPr>
              <a:xfrm>
                <a:off x="4714877" y="1175535"/>
                <a:ext cx="324000" cy="324000"/>
              </a:xfrm>
              <a:prstGeom prst="ellipse">
                <a:avLst/>
              </a:prstGeom>
              <a:solidFill>
                <a:srgbClr val="FF006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pic>
        <p:nvPicPr>
          <p:cNvPr id="48" name="Picture 47">
            <a:extLst>
              <a:ext uri="{FF2B5EF4-FFF2-40B4-BE49-F238E27FC236}">
                <a16:creationId xmlns:a16="http://schemas.microsoft.com/office/drawing/2014/main" id="{D01F953C-DC0B-4C8B-A7B6-1B099A0708C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8062" y="2657385"/>
            <a:ext cx="1163426" cy="2644147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2DA3DDB7-5572-462D-B380-9995BAA86EEF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8062" y="3714116"/>
            <a:ext cx="1163426" cy="530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9315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Match the fraction to the correct representation. </a:t>
            </a:r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A8612A1B-FCC2-4972-BECC-88D0994B9D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9148680"/>
              </p:ext>
            </p:extLst>
          </p:nvPr>
        </p:nvGraphicFramePr>
        <p:xfrm>
          <a:off x="2781344" y="1942264"/>
          <a:ext cx="360000" cy="3324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3963747773"/>
                    </a:ext>
                  </a:extLst>
                </a:gridCol>
              </a:tblGrid>
              <a:tr h="316246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2806802"/>
                  </a:ext>
                </a:extLst>
              </a:tr>
              <a:tr h="316246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2166184"/>
                  </a:ext>
                </a:extLst>
              </a:tr>
              <a:tr h="263538">
                <a:tc>
                  <a:txBody>
                    <a:bodyPr/>
                    <a:lstStyle/>
                    <a:p>
                      <a:pPr algn="ctr"/>
                      <a:endParaRPr lang="en-GB" sz="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7582763"/>
                  </a:ext>
                </a:extLst>
              </a:tr>
              <a:tr h="316246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4824449"/>
                  </a:ext>
                </a:extLst>
              </a:tr>
              <a:tr h="316246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1014956"/>
                  </a:ext>
                </a:extLst>
              </a:tr>
              <a:tr h="263538">
                <a:tc>
                  <a:txBody>
                    <a:bodyPr/>
                    <a:lstStyle/>
                    <a:p>
                      <a:pPr algn="ctr"/>
                      <a:endParaRPr lang="en-GB" sz="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6252726"/>
                  </a:ext>
                </a:extLst>
              </a:tr>
              <a:tr h="316246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4078218"/>
                  </a:ext>
                </a:extLst>
              </a:tr>
              <a:tr h="316246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118460"/>
                  </a:ext>
                </a:extLst>
              </a:tr>
              <a:tr h="267755">
                <a:tc>
                  <a:txBody>
                    <a:bodyPr/>
                    <a:lstStyle/>
                    <a:p>
                      <a:pPr algn="ctr"/>
                      <a:endParaRPr lang="en-GB" sz="17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60417"/>
                  </a:ext>
                </a:extLst>
              </a:tr>
              <a:tr h="316246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4820901"/>
                  </a:ext>
                </a:extLst>
              </a:tr>
              <a:tr h="316246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0961635"/>
                  </a:ext>
                </a:extLst>
              </a:tr>
            </a:tbl>
          </a:graphicData>
        </a:graphic>
      </p:graphicFrame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2DA83D41-8D26-468B-9BDA-9FC26DE981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3585883"/>
              </p:ext>
            </p:extLst>
          </p:nvPr>
        </p:nvGraphicFramePr>
        <p:xfrm>
          <a:off x="5062623" y="4757731"/>
          <a:ext cx="1868724" cy="3354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9160">
                  <a:extLst>
                    <a:ext uri="{9D8B030D-6E8A-4147-A177-3AD203B41FA5}">
                      <a16:colId xmlns:a16="http://schemas.microsoft.com/office/drawing/2014/main" val="2079050666"/>
                    </a:ext>
                  </a:extLst>
                </a:gridCol>
                <a:gridCol w="431244">
                  <a:extLst>
                    <a:ext uri="{9D8B030D-6E8A-4147-A177-3AD203B41FA5}">
                      <a16:colId xmlns:a16="http://schemas.microsoft.com/office/drawing/2014/main" val="256345425"/>
                    </a:ext>
                  </a:extLst>
                </a:gridCol>
                <a:gridCol w="479160">
                  <a:extLst>
                    <a:ext uri="{9D8B030D-6E8A-4147-A177-3AD203B41FA5}">
                      <a16:colId xmlns:a16="http://schemas.microsoft.com/office/drawing/2014/main" val="4039573410"/>
                    </a:ext>
                  </a:extLst>
                </a:gridCol>
                <a:gridCol w="479160">
                  <a:extLst>
                    <a:ext uri="{9D8B030D-6E8A-4147-A177-3AD203B41FA5}">
                      <a16:colId xmlns:a16="http://schemas.microsoft.com/office/drawing/2014/main" val="4214133225"/>
                    </a:ext>
                  </a:extLst>
                </a:gridCol>
              </a:tblGrid>
              <a:tr h="335412"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marL="121706" marR="121706" marT="60853" marB="6085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marL="121706" marR="121706" marT="60853" marB="6085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marL="121706" marR="121706" marT="60853" marB="6085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marL="121706" marR="121706" marT="60853" marB="6085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6424278"/>
                  </a:ext>
                </a:extLst>
              </a:tr>
            </a:tbl>
          </a:graphicData>
        </a:graphic>
      </p:graphicFrame>
      <p:grpSp>
        <p:nvGrpSpPr>
          <p:cNvPr id="31" name="Group 30">
            <a:extLst>
              <a:ext uri="{FF2B5EF4-FFF2-40B4-BE49-F238E27FC236}">
                <a16:creationId xmlns:a16="http://schemas.microsoft.com/office/drawing/2014/main" id="{5D6BBA82-7EB0-449A-8F79-C20D7678D0E9}"/>
              </a:ext>
            </a:extLst>
          </p:cNvPr>
          <p:cNvGrpSpPr/>
          <p:nvPr/>
        </p:nvGrpSpPr>
        <p:grpSpPr>
          <a:xfrm>
            <a:off x="5062623" y="1863838"/>
            <a:ext cx="1539168" cy="531265"/>
            <a:chOff x="2007571" y="1045848"/>
            <a:chExt cx="1156400" cy="399147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9D6AC875-25F5-4D82-9A43-13C723D9A988}"/>
                </a:ext>
              </a:extLst>
            </p:cNvPr>
            <p:cNvGrpSpPr/>
            <p:nvPr/>
          </p:nvGrpSpPr>
          <p:grpSpPr>
            <a:xfrm>
              <a:off x="2202312" y="1048995"/>
              <a:ext cx="756000" cy="396000"/>
              <a:chOff x="2179320" y="927075"/>
              <a:chExt cx="678292" cy="327345"/>
            </a:xfrm>
          </p:grpSpPr>
          <p:sp>
            <p:nvSpPr>
              <p:cNvPr id="35" name="Isosceles Triangle 34">
                <a:extLst>
                  <a:ext uri="{FF2B5EF4-FFF2-40B4-BE49-F238E27FC236}">
                    <a16:creationId xmlns:a16="http://schemas.microsoft.com/office/drawing/2014/main" id="{0791DBED-F71A-4D7A-A3A3-320B83A944FA}"/>
                  </a:ext>
                </a:extLst>
              </p:cNvPr>
              <p:cNvSpPr/>
              <p:nvPr/>
            </p:nvSpPr>
            <p:spPr>
              <a:xfrm>
                <a:off x="2179320" y="1074420"/>
                <a:ext cx="180000" cy="180000"/>
              </a:xfrm>
              <a:prstGeom prst="triangl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" name="Isosceles Triangle 35">
                <a:extLst>
                  <a:ext uri="{FF2B5EF4-FFF2-40B4-BE49-F238E27FC236}">
                    <a16:creationId xmlns:a16="http://schemas.microsoft.com/office/drawing/2014/main" id="{F0922275-86A7-4DEF-BB81-91B26AEAFC11}"/>
                  </a:ext>
                </a:extLst>
              </p:cNvPr>
              <p:cNvSpPr/>
              <p:nvPr/>
            </p:nvSpPr>
            <p:spPr>
              <a:xfrm rot="10800000">
                <a:off x="2269320" y="927075"/>
                <a:ext cx="180000" cy="180000"/>
              </a:xfrm>
              <a:prstGeom prst="triangl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7" name="Isosceles Triangle 36">
                <a:extLst>
                  <a:ext uri="{FF2B5EF4-FFF2-40B4-BE49-F238E27FC236}">
                    <a16:creationId xmlns:a16="http://schemas.microsoft.com/office/drawing/2014/main" id="{8B52D4E4-C5A4-47A4-BC08-CB18E2E13146}"/>
                  </a:ext>
                </a:extLst>
              </p:cNvPr>
              <p:cNvSpPr/>
              <p:nvPr/>
            </p:nvSpPr>
            <p:spPr>
              <a:xfrm>
                <a:off x="2428466" y="1074420"/>
                <a:ext cx="180000" cy="180000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8" name="Isosceles Triangle 37">
                <a:extLst>
                  <a:ext uri="{FF2B5EF4-FFF2-40B4-BE49-F238E27FC236}">
                    <a16:creationId xmlns:a16="http://schemas.microsoft.com/office/drawing/2014/main" id="{02ED50DD-CCE0-48D4-93FF-9B8EFE5AAECD}"/>
                  </a:ext>
                </a:extLst>
              </p:cNvPr>
              <p:cNvSpPr/>
              <p:nvPr/>
            </p:nvSpPr>
            <p:spPr>
              <a:xfrm rot="10800000">
                <a:off x="2580312" y="927076"/>
                <a:ext cx="180000" cy="180000"/>
              </a:xfrm>
              <a:prstGeom prst="triangl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" name="Isosceles Triangle 38">
                <a:extLst>
                  <a:ext uri="{FF2B5EF4-FFF2-40B4-BE49-F238E27FC236}">
                    <a16:creationId xmlns:a16="http://schemas.microsoft.com/office/drawing/2014/main" id="{A12A23AB-6874-481F-8EEB-6EEA9BD42E8C}"/>
                  </a:ext>
                </a:extLst>
              </p:cNvPr>
              <p:cNvSpPr/>
              <p:nvPr/>
            </p:nvSpPr>
            <p:spPr>
              <a:xfrm>
                <a:off x="2677612" y="1074420"/>
                <a:ext cx="180000" cy="180000"/>
              </a:xfrm>
              <a:prstGeom prst="triangl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CE7A968D-D19D-4BAC-AAAB-7EDFF2D70F81}"/>
                </a:ext>
              </a:extLst>
            </p:cNvPr>
            <p:cNvSpPr/>
            <p:nvPr/>
          </p:nvSpPr>
          <p:spPr>
            <a:xfrm>
              <a:off x="2963349" y="1045848"/>
              <a:ext cx="200622" cy="217752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4" name="Isosceles Triangle 33">
              <a:extLst>
                <a:ext uri="{FF2B5EF4-FFF2-40B4-BE49-F238E27FC236}">
                  <a16:creationId xmlns:a16="http://schemas.microsoft.com/office/drawing/2014/main" id="{0E3AD2D6-7532-4840-86EC-ED3ED15B26BD}"/>
                </a:ext>
              </a:extLst>
            </p:cNvPr>
            <p:cNvSpPr/>
            <p:nvPr/>
          </p:nvSpPr>
          <p:spPr>
            <a:xfrm>
              <a:off x="2007571" y="1045848"/>
              <a:ext cx="200622" cy="217752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41" name="Picture 40">
            <a:extLst>
              <a:ext uri="{FF2B5EF4-FFF2-40B4-BE49-F238E27FC236}">
                <a16:creationId xmlns:a16="http://schemas.microsoft.com/office/drawing/2014/main" id="{6E1B62EC-B89F-4CF9-8B8F-3190937079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400000">
            <a:off x="5259718" y="3560998"/>
            <a:ext cx="782121" cy="117631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A836A565-0B94-4C64-85BB-B1454E8B8983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Marker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400000">
            <a:off x="5849634" y="3758093"/>
            <a:ext cx="391061" cy="39106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6EDBCC04-577E-4A9B-A170-04F57AD0EFF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2308" b="25436" l="44040" r="54626">
                        <a14:foregroundMark x1="48500" y1="25283" x2="50651" y2="2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717" t="10667" r="44051" b="72923"/>
          <a:stretch/>
        </p:blipFill>
        <p:spPr>
          <a:xfrm>
            <a:off x="5062623" y="2632350"/>
            <a:ext cx="999855" cy="930097"/>
          </a:xfrm>
          <a:prstGeom prst="rect">
            <a:avLst/>
          </a:prstGeom>
        </p:spPr>
      </p:pic>
      <p:graphicFrame>
        <p:nvGraphicFramePr>
          <p:cNvPr id="48" name="Table 47">
            <a:extLst>
              <a:ext uri="{FF2B5EF4-FFF2-40B4-BE49-F238E27FC236}">
                <a16:creationId xmlns:a16="http://schemas.microsoft.com/office/drawing/2014/main" id="{CADB9EE9-3D19-4242-ABF8-40B058EADB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6256767"/>
              </p:ext>
            </p:extLst>
          </p:nvPr>
        </p:nvGraphicFramePr>
        <p:xfrm>
          <a:off x="4636045" y="1973934"/>
          <a:ext cx="324000" cy="3324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3963747773"/>
                    </a:ext>
                  </a:extLst>
                </a:gridCol>
              </a:tblGrid>
              <a:tr h="632492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A.</a:t>
                      </a:r>
                    </a:p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2806802"/>
                  </a:ext>
                </a:extLst>
              </a:tr>
              <a:tr h="263538">
                <a:tc>
                  <a:txBody>
                    <a:bodyPr/>
                    <a:lstStyle/>
                    <a:p>
                      <a:pPr algn="ctr"/>
                      <a:endParaRPr lang="en-GB" sz="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7582763"/>
                  </a:ext>
                </a:extLst>
              </a:tr>
              <a:tr h="632492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B.</a:t>
                      </a:r>
                    </a:p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4824449"/>
                  </a:ext>
                </a:extLst>
              </a:tr>
              <a:tr h="263538">
                <a:tc>
                  <a:txBody>
                    <a:bodyPr/>
                    <a:lstStyle/>
                    <a:p>
                      <a:pPr algn="ctr"/>
                      <a:endParaRPr lang="en-GB" sz="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6252726"/>
                  </a:ext>
                </a:extLst>
              </a:tr>
              <a:tr h="632492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C.</a:t>
                      </a:r>
                    </a:p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4078218"/>
                  </a:ext>
                </a:extLst>
              </a:tr>
              <a:tr h="267755">
                <a:tc>
                  <a:txBody>
                    <a:bodyPr/>
                    <a:lstStyle/>
                    <a:p>
                      <a:pPr algn="ctr"/>
                      <a:endParaRPr lang="en-GB" sz="17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60417"/>
                  </a:ext>
                </a:extLst>
              </a:tr>
              <a:tr h="632492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D.</a:t>
                      </a:r>
                    </a:p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48209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4243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Match the fraction to the correct representation. </a:t>
            </a:r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A8612A1B-FCC2-4972-BECC-88D0994B9D4E}"/>
              </a:ext>
            </a:extLst>
          </p:cNvPr>
          <p:cNvGraphicFramePr>
            <a:graphicFrameLocks noGrp="1"/>
          </p:cNvGraphicFramePr>
          <p:nvPr/>
        </p:nvGraphicFramePr>
        <p:xfrm>
          <a:off x="2781344" y="1942264"/>
          <a:ext cx="360000" cy="3324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3963747773"/>
                    </a:ext>
                  </a:extLst>
                </a:gridCol>
              </a:tblGrid>
              <a:tr h="316246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2806802"/>
                  </a:ext>
                </a:extLst>
              </a:tr>
              <a:tr h="316246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2166184"/>
                  </a:ext>
                </a:extLst>
              </a:tr>
              <a:tr h="263538">
                <a:tc>
                  <a:txBody>
                    <a:bodyPr/>
                    <a:lstStyle/>
                    <a:p>
                      <a:pPr algn="ctr"/>
                      <a:endParaRPr lang="en-GB" sz="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7582763"/>
                  </a:ext>
                </a:extLst>
              </a:tr>
              <a:tr h="316246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4824449"/>
                  </a:ext>
                </a:extLst>
              </a:tr>
              <a:tr h="316246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1014956"/>
                  </a:ext>
                </a:extLst>
              </a:tr>
              <a:tr h="263538">
                <a:tc>
                  <a:txBody>
                    <a:bodyPr/>
                    <a:lstStyle/>
                    <a:p>
                      <a:pPr algn="ctr"/>
                      <a:endParaRPr lang="en-GB" sz="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6252726"/>
                  </a:ext>
                </a:extLst>
              </a:tr>
              <a:tr h="316246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4078218"/>
                  </a:ext>
                </a:extLst>
              </a:tr>
              <a:tr h="316246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118460"/>
                  </a:ext>
                </a:extLst>
              </a:tr>
              <a:tr h="267755">
                <a:tc>
                  <a:txBody>
                    <a:bodyPr/>
                    <a:lstStyle/>
                    <a:p>
                      <a:pPr algn="ctr"/>
                      <a:endParaRPr lang="en-GB" sz="17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60417"/>
                  </a:ext>
                </a:extLst>
              </a:tr>
              <a:tr h="316246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4820901"/>
                  </a:ext>
                </a:extLst>
              </a:tr>
              <a:tr h="316246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0961635"/>
                  </a:ext>
                </a:extLst>
              </a:tr>
            </a:tbl>
          </a:graphicData>
        </a:graphic>
      </p:graphicFrame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2DA83D41-8D26-468B-9BDA-9FC26DE981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5572188"/>
              </p:ext>
            </p:extLst>
          </p:nvPr>
        </p:nvGraphicFramePr>
        <p:xfrm>
          <a:off x="5062623" y="4757731"/>
          <a:ext cx="1868724" cy="3354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9160">
                  <a:extLst>
                    <a:ext uri="{9D8B030D-6E8A-4147-A177-3AD203B41FA5}">
                      <a16:colId xmlns:a16="http://schemas.microsoft.com/office/drawing/2014/main" val="2079050666"/>
                    </a:ext>
                  </a:extLst>
                </a:gridCol>
                <a:gridCol w="431244">
                  <a:extLst>
                    <a:ext uri="{9D8B030D-6E8A-4147-A177-3AD203B41FA5}">
                      <a16:colId xmlns:a16="http://schemas.microsoft.com/office/drawing/2014/main" val="256345425"/>
                    </a:ext>
                  </a:extLst>
                </a:gridCol>
                <a:gridCol w="479160">
                  <a:extLst>
                    <a:ext uri="{9D8B030D-6E8A-4147-A177-3AD203B41FA5}">
                      <a16:colId xmlns:a16="http://schemas.microsoft.com/office/drawing/2014/main" val="4039573410"/>
                    </a:ext>
                  </a:extLst>
                </a:gridCol>
                <a:gridCol w="479160">
                  <a:extLst>
                    <a:ext uri="{9D8B030D-6E8A-4147-A177-3AD203B41FA5}">
                      <a16:colId xmlns:a16="http://schemas.microsoft.com/office/drawing/2014/main" val="4214133225"/>
                    </a:ext>
                  </a:extLst>
                </a:gridCol>
              </a:tblGrid>
              <a:tr h="335412"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marL="121706" marR="121706" marT="60853" marB="6085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marL="121706" marR="121706" marT="60853" marB="6085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marL="121706" marR="121706" marT="60853" marB="6085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marL="121706" marR="121706" marT="60853" marB="6085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6424278"/>
                  </a:ext>
                </a:extLst>
              </a:tr>
            </a:tbl>
          </a:graphicData>
        </a:graphic>
      </p:graphicFrame>
      <p:grpSp>
        <p:nvGrpSpPr>
          <p:cNvPr id="31" name="Group 30">
            <a:extLst>
              <a:ext uri="{FF2B5EF4-FFF2-40B4-BE49-F238E27FC236}">
                <a16:creationId xmlns:a16="http://schemas.microsoft.com/office/drawing/2014/main" id="{5D6BBA82-7EB0-449A-8F79-C20D7678D0E9}"/>
              </a:ext>
            </a:extLst>
          </p:cNvPr>
          <p:cNvGrpSpPr/>
          <p:nvPr/>
        </p:nvGrpSpPr>
        <p:grpSpPr>
          <a:xfrm>
            <a:off x="5062623" y="1863838"/>
            <a:ext cx="1539168" cy="531265"/>
            <a:chOff x="2007571" y="1045848"/>
            <a:chExt cx="1156400" cy="399147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9D6AC875-25F5-4D82-9A43-13C723D9A988}"/>
                </a:ext>
              </a:extLst>
            </p:cNvPr>
            <p:cNvGrpSpPr/>
            <p:nvPr/>
          </p:nvGrpSpPr>
          <p:grpSpPr>
            <a:xfrm>
              <a:off x="2202312" y="1048995"/>
              <a:ext cx="756000" cy="396000"/>
              <a:chOff x="2179320" y="927075"/>
              <a:chExt cx="678292" cy="327345"/>
            </a:xfrm>
          </p:grpSpPr>
          <p:sp>
            <p:nvSpPr>
              <p:cNvPr id="35" name="Isosceles Triangle 34">
                <a:extLst>
                  <a:ext uri="{FF2B5EF4-FFF2-40B4-BE49-F238E27FC236}">
                    <a16:creationId xmlns:a16="http://schemas.microsoft.com/office/drawing/2014/main" id="{0791DBED-F71A-4D7A-A3A3-320B83A944FA}"/>
                  </a:ext>
                </a:extLst>
              </p:cNvPr>
              <p:cNvSpPr/>
              <p:nvPr/>
            </p:nvSpPr>
            <p:spPr>
              <a:xfrm>
                <a:off x="2179320" y="1074420"/>
                <a:ext cx="180000" cy="180000"/>
              </a:xfrm>
              <a:prstGeom prst="triangl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" name="Isosceles Triangle 35">
                <a:extLst>
                  <a:ext uri="{FF2B5EF4-FFF2-40B4-BE49-F238E27FC236}">
                    <a16:creationId xmlns:a16="http://schemas.microsoft.com/office/drawing/2014/main" id="{F0922275-86A7-4DEF-BB81-91B26AEAFC11}"/>
                  </a:ext>
                </a:extLst>
              </p:cNvPr>
              <p:cNvSpPr/>
              <p:nvPr/>
            </p:nvSpPr>
            <p:spPr>
              <a:xfrm rot="10800000">
                <a:off x="2269320" y="927075"/>
                <a:ext cx="180000" cy="180000"/>
              </a:xfrm>
              <a:prstGeom prst="triangl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7" name="Isosceles Triangle 36">
                <a:extLst>
                  <a:ext uri="{FF2B5EF4-FFF2-40B4-BE49-F238E27FC236}">
                    <a16:creationId xmlns:a16="http://schemas.microsoft.com/office/drawing/2014/main" id="{8B52D4E4-C5A4-47A4-BC08-CB18E2E13146}"/>
                  </a:ext>
                </a:extLst>
              </p:cNvPr>
              <p:cNvSpPr/>
              <p:nvPr/>
            </p:nvSpPr>
            <p:spPr>
              <a:xfrm>
                <a:off x="2428466" y="1074420"/>
                <a:ext cx="180000" cy="180000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8" name="Isosceles Triangle 37">
                <a:extLst>
                  <a:ext uri="{FF2B5EF4-FFF2-40B4-BE49-F238E27FC236}">
                    <a16:creationId xmlns:a16="http://schemas.microsoft.com/office/drawing/2014/main" id="{02ED50DD-CCE0-48D4-93FF-9B8EFE5AAECD}"/>
                  </a:ext>
                </a:extLst>
              </p:cNvPr>
              <p:cNvSpPr/>
              <p:nvPr/>
            </p:nvSpPr>
            <p:spPr>
              <a:xfrm rot="10800000">
                <a:off x="2580312" y="927076"/>
                <a:ext cx="180000" cy="180000"/>
              </a:xfrm>
              <a:prstGeom prst="triangl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" name="Isosceles Triangle 38">
                <a:extLst>
                  <a:ext uri="{FF2B5EF4-FFF2-40B4-BE49-F238E27FC236}">
                    <a16:creationId xmlns:a16="http://schemas.microsoft.com/office/drawing/2014/main" id="{A12A23AB-6874-481F-8EEB-6EEA9BD42E8C}"/>
                  </a:ext>
                </a:extLst>
              </p:cNvPr>
              <p:cNvSpPr/>
              <p:nvPr/>
            </p:nvSpPr>
            <p:spPr>
              <a:xfrm>
                <a:off x="2677612" y="1074420"/>
                <a:ext cx="180000" cy="180000"/>
              </a:xfrm>
              <a:prstGeom prst="triangl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CE7A968D-D19D-4BAC-AAAB-7EDFF2D70F81}"/>
                </a:ext>
              </a:extLst>
            </p:cNvPr>
            <p:cNvSpPr/>
            <p:nvPr/>
          </p:nvSpPr>
          <p:spPr>
            <a:xfrm>
              <a:off x="2963349" y="1045848"/>
              <a:ext cx="200622" cy="217752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4" name="Isosceles Triangle 33">
              <a:extLst>
                <a:ext uri="{FF2B5EF4-FFF2-40B4-BE49-F238E27FC236}">
                  <a16:creationId xmlns:a16="http://schemas.microsoft.com/office/drawing/2014/main" id="{0E3AD2D6-7532-4840-86EC-ED3ED15B26BD}"/>
                </a:ext>
              </a:extLst>
            </p:cNvPr>
            <p:cNvSpPr/>
            <p:nvPr/>
          </p:nvSpPr>
          <p:spPr>
            <a:xfrm>
              <a:off x="2007571" y="1045848"/>
              <a:ext cx="200622" cy="217752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B5181E68-1080-41EC-BE29-57F04A41FCA4}"/>
              </a:ext>
            </a:extLst>
          </p:cNvPr>
          <p:cNvGrpSpPr/>
          <p:nvPr/>
        </p:nvGrpSpPr>
        <p:grpSpPr>
          <a:xfrm>
            <a:off x="5062623" y="3758093"/>
            <a:ext cx="1178071" cy="782121"/>
            <a:chOff x="2168525" y="2828104"/>
            <a:chExt cx="885102" cy="587619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6E1B62EC-B89F-4CF9-8B8F-3190937079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5400000">
              <a:off x="2316605" y="2680024"/>
              <a:ext cx="587619" cy="883779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A836A565-0B94-4C64-85BB-B1454E8B898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Marker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5400000">
              <a:off x="2759818" y="2828104"/>
              <a:ext cx="293810" cy="293809"/>
            </a:xfrm>
            <a:prstGeom prst="rect">
              <a:avLst/>
            </a:prstGeom>
          </p:spPr>
        </p:pic>
      </p:grpSp>
      <p:pic>
        <p:nvPicPr>
          <p:cNvPr id="47" name="Picture 46">
            <a:extLst>
              <a:ext uri="{FF2B5EF4-FFF2-40B4-BE49-F238E27FC236}">
                <a16:creationId xmlns:a16="http://schemas.microsoft.com/office/drawing/2014/main" id="{6EDBCC04-577E-4A9B-A170-04F57AD0EFF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2308" b="25436" l="44040" r="54626">
                        <a14:foregroundMark x1="48500" y1="25283" x2="50651" y2="2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717" t="10667" r="44051" b="72923"/>
          <a:stretch/>
        </p:blipFill>
        <p:spPr>
          <a:xfrm>
            <a:off x="5062623" y="2632350"/>
            <a:ext cx="999855" cy="930097"/>
          </a:xfrm>
          <a:prstGeom prst="rect">
            <a:avLst/>
          </a:prstGeom>
        </p:spPr>
      </p:pic>
      <p:graphicFrame>
        <p:nvGraphicFramePr>
          <p:cNvPr id="48" name="Table 47">
            <a:extLst>
              <a:ext uri="{FF2B5EF4-FFF2-40B4-BE49-F238E27FC236}">
                <a16:creationId xmlns:a16="http://schemas.microsoft.com/office/drawing/2014/main" id="{CADB9EE9-3D19-4242-ABF8-40B058EADBF9}"/>
              </a:ext>
            </a:extLst>
          </p:cNvPr>
          <p:cNvGraphicFramePr>
            <a:graphicFrameLocks noGrp="1"/>
          </p:cNvGraphicFramePr>
          <p:nvPr/>
        </p:nvGraphicFramePr>
        <p:xfrm>
          <a:off x="4636045" y="1973934"/>
          <a:ext cx="324000" cy="3324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3963747773"/>
                    </a:ext>
                  </a:extLst>
                </a:gridCol>
              </a:tblGrid>
              <a:tr h="632492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A.</a:t>
                      </a:r>
                    </a:p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2806802"/>
                  </a:ext>
                </a:extLst>
              </a:tr>
              <a:tr h="263538">
                <a:tc>
                  <a:txBody>
                    <a:bodyPr/>
                    <a:lstStyle/>
                    <a:p>
                      <a:pPr algn="ctr"/>
                      <a:endParaRPr lang="en-GB" sz="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7582763"/>
                  </a:ext>
                </a:extLst>
              </a:tr>
              <a:tr h="632492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B.</a:t>
                      </a:r>
                    </a:p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4824449"/>
                  </a:ext>
                </a:extLst>
              </a:tr>
              <a:tr h="263538">
                <a:tc>
                  <a:txBody>
                    <a:bodyPr/>
                    <a:lstStyle/>
                    <a:p>
                      <a:pPr algn="ctr"/>
                      <a:endParaRPr lang="en-GB" sz="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6252726"/>
                  </a:ext>
                </a:extLst>
              </a:tr>
              <a:tr h="632492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C.</a:t>
                      </a:r>
                    </a:p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4078218"/>
                  </a:ext>
                </a:extLst>
              </a:tr>
              <a:tr h="267755">
                <a:tc>
                  <a:txBody>
                    <a:bodyPr/>
                    <a:lstStyle/>
                    <a:p>
                      <a:pPr algn="ctr"/>
                      <a:endParaRPr lang="en-GB" sz="17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60417"/>
                  </a:ext>
                </a:extLst>
              </a:tr>
              <a:tr h="632492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D.</a:t>
                      </a:r>
                    </a:p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4820901"/>
                  </a:ext>
                </a:extLst>
              </a:tr>
            </a:tbl>
          </a:graphicData>
        </a:graphic>
      </p:graphicFrame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554A74E-FA27-4BC3-87CA-2FF90CD5E190}"/>
              </a:ext>
            </a:extLst>
          </p:cNvPr>
          <p:cNvCxnSpPr>
            <a:cxnSpLocks/>
          </p:cNvCxnSpPr>
          <p:nvPr/>
        </p:nvCxnSpPr>
        <p:spPr>
          <a:xfrm>
            <a:off x="3120937" y="2358099"/>
            <a:ext cx="1508404" cy="159302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EAB6682-E1F9-426D-9530-372A22F45DAB}"/>
              </a:ext>
            </a:extLst>
          </p:cNvPr>
          <p:cNvCxnSpPr>
            <a:cxnSpLocks/>
          </p:cNvCxnSpPr>
          <p:nvPr/>
        </p:nvCxnSpPr>
        <p:spPr>
          <a:xfrm flipV="1">
            <a:off x="3150789" y="2294402"/>
            <a:ext cx="1443072" cy="16764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ECD73D5-E64C-4A70-8A38-BF220AD2CF34}"/>
              </a:ext>
            </a:extLst>
          </p:cNvPr>
          <p:cNvCxnSpPr>
            <a:cxnSpLocks/>
          </p:cNvCxnSpPr>
          <p:nvPr/>
        </p:nvCxnSpPr>
        <p:spPr>
          <a:xfrm>
            <a:off x="3120937" y="3220877"/>
            <a:ext cx="1515108" cy="150742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13AE60E-A009-4AC4-B979-6C18D10F0DBB}"/>
              </a:ext>
            </a:extLst>
          </p:cNvPr>
          <p:cNvCxnSpPr>
            <a:cxnSpLocks/>
          </p:cNvCxnSpPr>
          <p:nvPr/>
        </p:nvCxnSpPr>
        <p:spPr>
          <a:xfrm flipV="1">
            <a:off x="3216320" y="3068477"/>
            <a:ext cx="1443072" cy="17653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25020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Place the following fractions on the number line below. </a:t>
            </a: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239EC6D-F246-4B19-AFE8-A6BF2A083A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051832"/>
              </p:ext>
            </p:extLst>
          </p:nvPr>
        </p:nvGraphicFramePr>
        <p:xfrm>
          <a:off x="2772000" y="1544809"/>
          <a:ext cx="3600000" cy="10186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372599874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4253458566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20802907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149580346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892415794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981297174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07575788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147985151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867052221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785236852"/>
                    </a:ext>
                  </a:extLst>
                </a:gridCol>
              </a:tblGrid>
              <a:tr h="509318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11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5558691"/>
                  </a:ext>
                </a:extLst>
              </a:tr>
              <a:tr h="509318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3923735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5D0D6CD5-23E3-4C4F-BF5F-791EE990BA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0521222"/>
              </p:ext>
            </p:extLst>
          </p:nvPr>
        </p:nvGraphicFramePr>
        <p:xfrm>
          <a:off x="1006784" y="3034789"/>
          <a:ext cx="7130424" cy="3395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4202">
                  <a:extLst>
                    <a:ext uri="{9D8B030D-6E8A-4147-A177-3AD203B41FA5}">
                      <a16:colId xmlns:a16="http://schemas.microsoft.com/office/drawing/2014/main" val="2709001284"/>
                    </a:ext>
                  </a:extLst>
                </a:gridCol>
                <a:gridCol w="594202">
                  <a:extLst>
                    <a:ext uri="{9D8B030D-6E8A-4147-A177-3AD203B41FA5}">
                      <a16:colId xmlns:a16="http://schemas.microsoft.com/office/drawing/2014/main" val="565134862"/>
                    </a:ext>
                  </a:extLst>
                </a:gridCol>
                <a:gridCol w="594202">
                  <a:extLst>
                    <a:ext uri="{9D8B030D-6E8A-4147-A177-3AD203B41FA5}">
                      <a16:colId xmlns:a16="http://schemas.microsoft.com/office/drawing/2014/main" val="426676051"/>
                    </a:ext>
                  </a:extLst>
                </a:gridCol>
                <a:gridCol w="594202">
                  <a:extLst>
                    <a:ext uri="{9D8B030D-6E8A-4147-A177-3AD203B41FA5}">
                      <a16:colId xmlns:a16="http://schemas.microsoft.com/office/drawing/2014/main" val="1166792020"/>
                    </a:ext>
                  </a:extLst>
                </a:gridCol>
                <a:gridCol w="594202">
                  <a:extLst>
                    <a:ext uri="{9D8B030D-6E8A-4147-A177-3AD203B41FA5}">
                      <a16:colId xmlns:a16="http://schemas.microsoft.com/office/drawing/2014/main" val="383486108"/>
                    </a:ext>
                  </a:extLst>
                </a:gridCol>
                <a:gridCol w="594202">
                  <a:extLst>
                    <a:ext uri="{9D8B030D-6E8A-4147-A177-3AD203B41FA5}">
                      <a16:colId xmlns:a16="http://schemas.microsoft.com/office/drawing/2014/main" val="962071061"/>
                    </a:ext>
                  </a:extLst>
                </a:gridCol>
                <a:gridCol w="594202">
                  <a:extLst>
                    <a:ext uri="{9D8B030D-6E8A-4147-A177-3AD203B41FA5}">
                      <a16:colId xmlns:a16="http://schemas.microsoft.com/office/drawing/2014/main" val="3413372854"/>
                    </a:ext>
                  </a:extLst>
                </a:gridCol>
                <a:gridCol w="594202">
                  <a:extLst>
                    <a:ext uri="{9D8B030D-6E8A-4147-A177-3AD203B41FA5}">
                      <a16:colId xmlns:a16="http://schemas.microsoft.com/office/drawing/2014/main" val="2603082407"/>
                    </a:ext>
                  </a:extLst>
                </a:gridCol>
                <a:gridCol w="594202">
                  <a:extLst>
                    <a:ext uri="{9D8B030D-6E8A-4147-A177-3AD203B41FA5}">
                      <a16:colId xmlns:a16="http://schemas.microsoft.com/office/drawing/2014/main" val="724382956"/>
                    </a:ext>
                  </a:extLst>
                </a:gridCol>
                <a:gridCol w="594202">
                  <a:extLst>
                    <a:ext uri="{9D8B030D-6E8A-4147-A177-3AD203B41FA5}">
                      <a16:colId xmlns:a16="http://schemas.microsoft.com/office/drawing/2014/main" val="1839373646"/>
                    </a:ext>
                  </a:extLst>
                </a:gridCol>
                <a:gridCol w="594202">
                  <a:extLst>
                    <a:ext uri="{9D8B030D-6E8A-4147-A177-3AD203B41FA5}">
                      <a16:colId xmlns:a16="http://schemas.microsoft.com/office/drawing/2014/main" val="508577397"/>
                    </a:ext>
                  </a:extLst>
                </a:gridCol>
                <a:gridCol w="594202">
                  <a:extLst>
                    <a:ext uri="{9D8B030D-6E8A-4147-A177-3AD203B41FA5}">
                      <a16:colId xmlns:a16="http://schemas.microsoft.com/office/drawing/2014/main" val="935200361"/>
                    </a:ext>
                  </a:extLst>
                </a:gridCol>
              </a:tblGrid>
              <a:tr h="339543"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0235441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64FDAB3A-069D-431B-92A5-BC6D24B607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8306133"/>
              </p:ext>
            </p:extLst>
          </p:nvPr>
        </p:nvGraphicFramePr>
        <p:xfrm>
          <a:off x="709684" y="3239530"/>
          <a:ext cx="7724626" cy="5942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4202">
                  <a:extLst>
                    <a:ext uri="{9D8B030D-6E8A-4147-A177-3AD203B41FA5}">
                      <a16:colId xmlns:a16="http://schemas.microsoft.com/office/drawing/2014/main" val="2709001284"/>
                    </a:ext>
                  </a:extLst>
                </a:gridCol>
                <a:gridCol w="594202">
                  <a:extLst>
                    <a:ext uri="{9D8B030D-6E8A-4147-A177-3AD203B41FA5}">
                      <a16:colId xmlns:a16="http://schemas.microsoft.com/office/drawing/2014/main" val="565134862"/>
                    </a:ext>
                  </a:extLst>
                </a:gridCol>
                <a:gridCol w="594202">
                  <a:extLst>
                    <a:ext uri="{9D8B030D-6E8A-4147-A177-3AD203B41FA5}">
                      <a16:colId xmlns:a16="http://schemas.microsoft.com/office/drawing/2014/main" val="426676051"/>
                    </a:ext>
                  </a:extLst>
                </a:gridCol>
                <a:gridCol w="594202">
                  <a:extLst>
                    <a:ext uri="{9D8B030D-6E8A-4147-A177-3AD203B41FA5}">
                      <a16:colId xmlns:a16="http://schemas.microsoft.com/office/drawing/2014/main" val="1166792020"/>
                    </a:ext>
                  </a:extLst>
                </a:gridCol>
                <a:gridCol w="594202">
                  <a:extLst>
                    <a:ext uri="{9D8B030D-6E8A-4147-A177-3AD203B41FA5}">
                      <a16:colId xmlns:a16="http://schemas.microsoft.com/office/drawing/2014/main" val="383486108"/>
                    </a:ext>
                  </a:extLst>
                </a:gridCol>
                <a:gridCol w="594202">
                  <a:extLst>
                    <a:ext uri="{9D8B030D-6E8A-4147-A177-3AD203B41FA5}">
                      <a16:colId xmlns:a16="http://schemas.microsoft.com/office/drawing/2014/main" val="962071061"/>
                    </a:ext>
                  </a:extLst>
                </a:gridCol>
                <a:gridCol w="594202">
                  <a:extLst>
                    <a:ext uri="{9D8B030D-6E8A-4147-A177-3AD203B41FA5}">
                      <a16:colId xmlns:a16="http://schemas.microsoft.com/office/drawing/2014/main" val="3413372854"/>
                    </a:ext>
                  </a:extLst>
                </a:gridCol>
                <a:gridCol w="594202">
                  <a:extLst>
                    <a:ext uri="{9D8B030D-6E8A-4147-A177-3AD203B41FA5}">
                      <a16:colId xmlns:a16="http://schemas.microsoft.com/office/drawing/2014/main" val="2603082407"/>
                    </a:ext>
                  </a:extLst>
                </a:gridCol>
                <a:gridCol w="594202">
                  <a:extLst>
                    <a:ext uri="{9D8B030D-6E8A-4147-A177-3AD203B41FA5}">
                      <a16:colId xmlns:a16="http://schemas.microsoft.com/office/drawing/2014/main" val="724382956"/>
                    </a:ext>
                  </a:extLst>
                </a:gridCol>
                <a:gridCol w="594202">
                  <a:extLst>
                    <a:ext uri="{9D8B030D-6E8A-4147-A177-3AD203B41FA5}">
                      <a16:colId xmlns:a16="http://schemas.microsoft.com/office/drawing/2014/main" val="1839373646"/>
                    </a:ext>
                  </a:extLst>
                </a:gridCol>
                <a:gridCol w="594202">
                  <a:extLst>
                    <a:ext uri="{9D8B030D-6E8A-4147-A177-3AD203B41FA5}">
                      <a16:colId xmlns:a16="http://schemas.microsoft.com/office/drawing/2014/main" val="508577397"/>
                    </a:ext>
                  </a:extLst>
                </a:gridCol>
                <a:gridCol w="594202">
                  <a:extLst>
                    <a:ext uri="{9D8B030D-6E8A-4147-A177-3AD203B41FA5}">
                      <a16:colId xmlns:a16="http://schemas.microsoft.com/office/drawing/2014/main" val="935200361"/>
                    </a:ext>
                  </a:extLst>
                </a:gridCol>
                <a:gridCol w="594202">
                  <a:extLst>
                    <a:ext uri="{9D8B030D-6E8A-4147-A177-3AD203B41FA5}">
                      <a16:colId xmlns:a16="http://schemas.microsoft.com/office/drawing/2014/main" val="4142173812"/>
                    </a:ext>
                  </a:extLst>
                </a:gridCol>
              </a:tblGrid>
              <a:tr h="594202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0235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08668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Place the following fractions on the number line below. </a:t>
            </a: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64FDAB3A-069D-431B-92A5-BC6D24B607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4690402"/>
              </p:ext>
            </p:extLst>
          </p:nvPr>
        </p:nvGraphicFramePr>
        <p:xfrm>
          <a:off x="709684" y="3239530"/>
          <a:ext cx="7724626" cy="5942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4202">
                  <a:extLst>
                    <a:ext uri="{9D8B030D-6E8A-4147-A177-3AD203B41FA5}">
                      <a16:colId xmlns:a16="http://schemas.microsoft.com/office/drawing/2014/main" val="2709001284"/>
                    </a:ext>
                  </a:extLst>
                </a:gridCol>
                <a:gridCol w="594202">
                  <a:extLst>
                    <a:ext uri="{9D8B030D-6E8A-4147-A177-3AD203B41FA5}">
                      <a16:colId xmlns:a16="http://schemas.microsoft.com/office/drawing/2014/main" val="565134862"/>
                    </a:ext>
                  </a:extLst>
                </a:gridCol>
                <a:gridCol w="594202">
                  <a:extLst>
                    <a:ext uri="{9D8B030D-6E8A-4147-A177-3AD203B41FA5}">
                      <a16:colId xmlns:a16="http://schemas.microsoft.com/office/drawing/2014/main" val="426676051"/>
                    </a:ext>
                  </a:extLst>
                </a:gridCol>
                <a:gridCol w="594202">
                  <a:extLst>
                    <a:ext uri="{9D8B030D-6E8A-4147-A177-3AD203B41FA5}">
                      <a16:colId xmlns:a16="http://schemas.microsoft.com/office/drawing/2014/main" val="1166792020"/>
                    </a:ext>
                  </a:extLst>
                </a:gridCol>
                <a:gridCol w="594202">
                  <a:extLst>
                    <a:ext uri="{9D8B030D-6E8A-4147-A177-3AD203B41FA5}">
                      <a16:colId xmlns:a16="http://schemas.microsoft.com/office/drawing/2014/main" val="383486108"/>
                    </a:ext>
                  </a:extLst>
                </a:gridCol>
                <a:gridCol w="594202">
                  <a:extLst>
                    <a:ext uri="{9D8B030D-6E8A-4147-A177-3AD203B41FA5}">
                      <a16:colId xmlns:a16="http://schemas.microsoft.com/office/drawing/2014/main" val="962071061"/>
                    </a:ext>
                  </a:extLst>
                </a:gridCol>
                <a:gridCol w="594202">
                  <a:extLst>
                    <a:ext uri="{9D8B030D-6E8A-4147-A177-3AD203B41FA5}">
                      <a16:colId xmlns:a16="http://schemas.microsoft.com/office/drawing/2014/main" val="3413372854"/>
                    </a:ext>
                  </a:extLst>
                </a:gridCol>
                <a:gridCol w="594202">
                  <a:extLst>
                    <a:ext uri="{9D8B030D-6E8A-4147-A177-3AD203B41FA5}">
                      <a16:colId xmlns:a16="http://schemas.microsoft.com/office/drawing/2014/main" val="2603082407"/>
                    </a:ext>
                  </a:extLst>
                </a:gridCol>
                <a:gridCol w="594202">
                  <a:extLst>
                    <a:ext uri="{9D8B030D-6E8A-4147-A177-3AD203B41FA5}">
                      <a16:colId xmlns:a16="http://schemas.microsoft.com/office/drawing/2014/main" val="724382956"/>
                    </a:ext>
                  </a:extLst>
                </a:gridCol>
                <a:gridCol w="594202">
                  <a:extLst>
                    <a:ext uri="{9D8B030D-6E8A-4147-A177-3AD203B41FA5}">
                      <a16:colId xmlns:a16="http://schemas.microsoft.com/office/drawing/2014/main" val="1839373646"/>
                    </a:ext>
                  </a:extLst>
                </a:gridCol>
                <a:gridCol w="594202">
                  <a:extLst>
                    <a:ext uri="{9D8B030D-6E8A-4147-A177-3AD203B41FA5}">
                      <a16:colId xmlns:a16="http://schemas.microsoft.com/office/drawing/2014/main" val="508577397"/>
                    </a:ext>
                  </a:extLst>
                </a:gridCol>
                <a:gridCol w="594202">
                  <a:extLst>
                    <a:ext uri="{9D8B030D-6E8A-4147-A177-3AD203B41FA5}">
                      <a16:colId xmlns:a16="http://schemas.microsoft.com/office/drawing/2014/main" val="935200361"/>
                    </a:ext>
                  </a:extLst>
                </a:gridCol>
                <a:gridCol w="594202">
                  <a:extLst>
                    <a:ext uri="{9D8B030D-6E8A-4147-A177-3AD203B41FA5}">
                      <a16:colId xmlns:a16="http://schemas.microsoft.com/office/drawing/2014/main" val="4142173812"/>
                    </a:ext>
                  </a:extLst>
                </a:gridCol>
              </a:tblGrid>
              <a:tr h="594202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0235441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77D912D5-272D-4B79-B057-C135CC8C31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3603837"/>
              </p:ext>
            </p:extLst>
          </p:nvPr>
        </p:nvGraphicFramePr>
        <p:xfrm>
          <a:off x="3199797" y="3254943"/>
          <a:ext cx="360000" cy="7653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21884618"/>
                    </a:ext>
                  </a:extLst>
                </a:gridCol>
              </a:tblGrid>
              <a:tr h="382658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0271285"/>
                  </a:ext>
                </a:extLst>
              </a:tr>
              <a:tr h="382658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8443266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02534359-47D2-4326-AE1C-E1BCFCAA05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8176363"/>
              </p:ext>
            </p:extLst>
          </p:nvPr>
        </p:nvGraphicFramePr>
        <p:xfrm>
          <a:off x="4390821" y="3254943"/>
          <a:ext cx="360000" cy="7653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21884618"/>
                    </a:ext>
                  </a:extLst>
                </a:gridCol>
              </a:tblGrid>
              <a:tr h="382658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0271285"/>
                  </a:ext>
                </a:extLst>
              </a:tr>
              <a:tr h="382658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8443266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805E9291-FB69-4F54-BFF0-F3DACEE43F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5106135"/>
              </p:ext>
            </p:extLst>
          </p:nvPr>
        </p:nvGraphicFramePr>
        <p:xfrm>
          <a:off x="2008135" y="3216677"/>
          <a:ext cx="360000" cy="8418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21884618"/>
                    </a:ext>
                  </a:extLst>
                </a:gridCol>
              </a:tblGrid>
              <a:tr h="420924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0271285"/>
                  </a:ext>
                </a:extLst>
              </a:tr>
              <a:tr h="420924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8443266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56D579D4-101A-407E-A47B-79FE124046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8318349"/>
              </p:ext>
            </p:extLst>
          </p:nvPr>
        </p:nvGraphicFramePr>
        <p:xfrm>
          <a:off x="7359125" y="3254943"/>
          <a:ext cx="360000" cy="7653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21884618"/>
                    </a:ext>
                  </a:extLst>
                </a:gridCol>
              </a:tblGrid>
              <a:tr h="382658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11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0271285"/>
                  </a:ext>
                </a:extLst>
              </a:tr>
              <a:tr h="382658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8443266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13A19DB1-7F57-44B7-AEF0-0661F3FF1C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1562278"/>
              </p:ext>
            </p:extLst>
          </p:nvPr>
        </p:nvGraphicFramePr>
        <p:xfrm>
          <a:off x="2772000" y="1544809"/>
          <a:ext cx="3600000" cy="10186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372599874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4253458566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20802907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149580346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892415794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981297174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07575788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147985151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867052221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785236852"/>
                    </a:ext>
                  </a:extLst>
                </a:gridCol>
              </a:tblGrid>
              <a:tr h="509318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11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5558691"/>
                  </a:ext>
                </a:extLst>
              </a:tr>
              <a:tr h="509318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3923735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7AC07C67-9D56-4C22-9A61-846ECDA21D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306697"/>
              </p:ext>
            </p:extLst>
          </p:nvPr>
        </p:nvGraphicFramePr>
        <p:xfrm>
          <a:off x="1006784" y="3034789"/>
          <a:ext cx="7130424" cy="3395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4202">
                  <a:extLst>
                    <a:ext uri="{9D8B030D-6E8A-4147-A177-3AD203B41FA5}">
                      <a16:colId xmlns:a16="http://schemas.microsoft.com/office/drawing/2014/main" val="2709001284"/>
                    </a:ext>
                  </a:extLst>
                </a:gridCol>
                <a:gridCol w="594202">
                  <a:extLst>
                    <a:ext uri="{9D8B030D-6E8A-4147-A177-3AD203B41FA5}">
                      <a16:colId xmlns:a16="http://schemas.microsoft.com/office/drawing/2014/main" val="565134862"/>
                    </a:ext>
                  </a:extLst>
                </a:gridCol>
                <a:gridCol w="594202">
                  <a:extLst>
                    <a:ext uri="{9D8B030D-6E8A-4147-A177-3AD203B41FA5}">
                      <a16:colId xmlns:a16="http://schemas.microsoft.com/office/drawing/2014/main" val="426676051"/>
                    </a:ext>
                  </a:extLst>
                </a:gridCol>
                <a:gridCol w="594202">
                  <a:extLst>
                    <a:ext uri="{9D8B030D-6E8A-4147-A177-3AD203B41FA5}">
                      <a16:colId xmlns:a16="http://schemas.microsoft.com/office/drawing/2014/main" val="1166792020"/>
                    </a:ext>
                  </a:extLst>
                </a:gridCol>
                <a:gridCol w="594202">
                  <a:extLst>
                    <a:ext uri="{9D8B030D-6E8A-4147-A177-3AD203B41FA5}">
                      <a16:colId xmlns:a16="http://schemas.microsoft.com/office/drawing/2014/main" val="383486108"/>
                    </a:ext>
                  </a:extLst>
                </a:gridCol>
                <a:gridCol w="594202">
                  <a:extLst>
                    <a:ext uri="{9D8B030D-6E8A-4147-A177-3AD203B41FA5}">
                      <a16:colId xmlns:a16="http://schemas.microsoft.com/office/drawing/2014/main" val="962071061"/>
                    </a:ext>
                  </a:extLst>
                </a:gridCol>
                <a:gridCol w="594202">
                  <a:extLst>
                    <a:ext uri="{9D8B030D-6E8A-4147-A177-3AD203B41FA5}">
                      <a16:colId xmlns:a16="http://schemas.microsoft.com/office/drawing/2014/main" val="3413372854"/>
                    </a:ext>
                  </a:extLst>
                </a:gridCol>
                <a:gridCol w="594202">
                  <a:extLst>
                    <a:ext uri="{9D8B030D-6E8A-4147-A177-3AD203B41FA5}">
                      <a16:colId xmlns:a16="http://schemas.microsoft.com/office/drawing/2014/main" val="2603082407"/>
                    </a:ext>
                  </a:extLst>
                </a:gridCol>
                <a:gridCol w="594202">
                  <a:extLst>
                    <a:ext uri="{9D8B030D-6E8A-4147-A177-3AD203B41FA5}">
                      <a16:colId xmlns:a16="http://schemas.microsoft.com/office/drawing/2014/main" val="724382956"/>
                    </a:ext>
                  </a:extLst>
                </a:gridCol>
                <a:gridCol w="594202">
                  <a:extLst>
                    <a:ext uri="{9D8B030D-6E8A-4147-A177-3AD203B41FA5}">
                      <a16:colId xmlns:a16="http://schemas.microsoft.com/office/drawing/2014/main" val="1839373646"/>
                    </a:ext>
                  </a:extLst>
                </a:gridCol>
                <a:gridCol w="594202">
                  <a:extLst>
                    <a:ext uri="{9D8B030D-6E8A-4147-A177-3AD203B41FA5}">
                      <a16:colId xmlns:a16="http://schemas.microsoft.com/office/drawing/2014/main" val="508577397"/>
                    </a:ext>
                  </a:extLst>
                </a:gridCol>
                <a:gridCol w="594202">
                  <a:extLst>
                    <a:ext uri="{9D8B030D-6E8A-4147-A177-3AD203B41FA5}">
                      <a16:colId xmlns:a16="http://schemas.microsoft.com/office/drawing/2014/main" val="935200361"/>
                    </a:ext>
                  </a:extLst>
                </a:gridCol>
              </a:tblGrid>
              <a:tr h="339543"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0235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36299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Write a fraction represented below</a:t>
            </a:r>
            <a:endParaRPr lang="en-GB" sz="16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3F66FF5-2FCE-4D1A-9A57-E6C1E52C37DD}"/>
              </a:ext>
            </a:extLst>
          </p:cNvPr>
          <p:cNvGrpSpPr/>
          <p:nvPr/>
        </p:nvGrpSpPr>
        <p:grpSpPr>
          <a:xfrm>
            <a:off x="2960020" y="2094522"/>
            <a:ext cx="3223960" cy="2079976"/>
            <a:chOff x="1075728" y="8193806"/>
            <a:chExt cx="1504001" cy="970324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72EB2E98-ABFE-408E-96AA-6BCB59BC045D}"/>
                </a:ext>
              </a:extLst>
            </p:cNvPr>
            <p:cNvSpPr/>
            <p:nvPr/>
          </p:nvSpPr>
          <p:spPr>
            <a:xfrm>
              <a:off x="1716280" y="8897015"/>
              <a:ext cx="252000" cy="25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69D8CFB-C9B6-4031-8D22-D073DC886FB3}"/>
                </a:ext>
              </a:extLst>
            </p:cNvPr>
            <p:cNvSpPr/>
            <p:nvPr/>
          </p:nvSpPr>
          <p:spPr>
            <a:xfrm>
              <a:off x="1155107" y="8912130"/>
              <a:ext cx="252000" cy="25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B54AD9ED-2E42-414E-80B8-31B868DC75CF}"/>
                </a:ext>
              </a:extLst>
            </p:cNvPr>
            <p:cNvGrpSpPr/>
            <p:nvPr/>
          </p:nvGrpSpPr>
          <p:grpSpPr>
            <a:xfrm>
              <a:off x="1075728" y="8193806"/>
              <a:ext cx="1504001" cy="832514"/>
              <a:chOff x="1068846" y="7953919"/>
              <a:chExt cx="1504001" cy="832514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8E3449E5-8CEA-4E89-8379-D872FB68DB6C}"/>
                  </a:ext>
                </a:extLst>
              </p:cNvPr>
              <p:cNvSpPr/>
              <p:nvPr/>
            </p:nvSpPr>
            <p:spPr>
              <a:xfrm>
                <a:off x="1068846" y="8132038"/>
                <a:ext cx="252000" cy="252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90BC4D64-D29B-4E26-AFFC-6D037F15B83C}"/>
                  </a:ext>
                </a:extLst>
              </p:cNvPr>
              <p:cNvSpPr/>
              <p:nvPr/>
            </p:nvSpPr>
            <p:spPr>
              <a:xfrm>
                <a:off x="1473246" y="7953919"/>
                <a:ext cx="252000" cy="252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A4721420-5CAE-4690-9CCB-88F6BD7A8784}"/>
                  </a:ext>
                </a:extLst>
              </p:cNvPr>
              <p:cNvSpPr/>
              <p:nvPr/>
            </p:nvSpPr>
            <p:spPr>
              <a:xfrm>
                <a:off x="1356359" y="8352662"/>
                <a:ext cx="252000" cy="252000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3BB31F28-ECF6-4A10-A9CC-87DDD72D0A43}"/>
                  </a:ext>
                </a:extLst>
              </p:cNvPr>
              <p:cNvSpPr/>
              <p:nvPr/>
            </p:nvSpPr>
            <p:spPr>
              <a:xfrm>
                <a:off x="1716312" y="8250348"/>
                <a:ext cx="252000" cy="252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11A37D64-C080-49FE-8B1D-125B3AEE9FBA}"/>
                  </a:ext>
                </a:extLst>
              </p:cNvPr>
              <p:cNvSpPr/>
              <p:nvPr/>
            </p:nvSpPr>
            <p:spPr>
              <a:xfrm>
                <a:off x="1968312" y="7988197"/>
                <a:ext cx="252000" cy="252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2AE6B256-BF68-44D4-9F2F-0BD2651FCC53}"/>
                  </a:ext>
                </a:extLst>
              </p:cNvPr>
              <p:cNvSpPr/>
              <p:nvPr/>
            </p:nvSpPr>
            <p:spPr>
              <a:xfrm>
                <a:off x="2107641" y="8534433"/>
                <a:ext cx="252000" cy="252000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82730E1E-7AE3-4E5E-A991-719F675D93E7}"/>
                  </a:ext>
                </a:extLst>
              </p:cNvPr>
              <p:cNvSpPr/>
              <p:nvPr/>
            </p:nvSpPr>
            <p:spPr>
              <a:xfrm>
                <a:off x="2320847" y="8217052"/>
                <a:ext cx="252000" cy="252000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58AEEAA8-6757-4F7E-AC52-C9A9DBB386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686206"/>
              </p:ext>
            </p:extLst>
          </p:nvPr>
        </p:nvGraphicFramePr>
        <p:xfrm>
          <a:off x="6931419" y="2364614"/>
          <a:ext cx="581047" cy="13378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81047">
                  <a:extLst>
                    <a:ext uri="{9D8B030D-6E8A-4147-A177-3AD203B41FA5}">
                      <a16:colId xmlns:a16="http://schemas.microsoft.com/office/drawing/2014/main" val="552868093"/>
                    </a:ext>
                  </a:extLst>
                </a:gridCol>
              </a:tblGrid>
              <a:tr h="581047">
                <a:tc>
                  <a:txBody>
                    <a:bodyPr/>
                    <a:lstStyle/>
                    <a:p>
                      <a:pPr algn="ctr"/>
                      <a:endParaRPr lang="en-GB" sz="32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4199825"/>
                  </a:ext>
                </a:extLst>
              </a:tr>
              <a:tr h="87881">
                <a:tc>
                  <a:txBody>
                    <a:bodyPr/>
                    <a:lstStyle/>
                    <a:p>
                      <a:pPr algn="ctr"/>
                      <a:endParaRPr lang="en-GB" sz="3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503729778"/>
                  </a:ext>
                </a:extLst>
              </a:tr>
              <a:tr h="87881">
                <a:tc>
                  <a:txBody>
                    <a:bodyPr/>
                    <a:lstStyle/>
                    <a:p>
                      <a:pPr algn="ctr"/>
                      <a:endParaRPr lang="en-GB" sz="3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141094982"/>
                  </a:ext>
                </a:extLst>
              </a:tr>
              <a:tr h="581047">
                <a:tc>
                  <a:txBody>
                    <a:bodyPr/>
                    <a:lstStyle/>
                    <a:p>
                      <a:pPr algn="ctr"/>
                      <a:endParaRPr lang="en-GB" sz="32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30803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66919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Write a fraction represented below</a:t>
            </a:r>
            <a:endParaRPr lang="en-GB" sz="16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or		   </a:t>
            </a: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3F66FF5-2FCE-4D1A-9A57-E6C1E52C37DD}"/>
              </a:ext>
            </a:extLst>
          </p:cNvPr>
          <p:cNvGrpSpPr/>
          <p:nvPr/>
        </p:nvGrpSpPr>
        <p:grpSpPr>
          <a:xfrm>
            <a:off x="2960020" y="2094522"/>
            <a:ext cx="3223960" cy="2079976"/>
            <a:chOff x="1075728" y="8193806"/>
            <a:chExt cx="1504001" cy="970324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72EB2E98-ABFE-408E-96AA-6BCB59BC045D}"/>
                </a:ext>
              </a:extLst>
            </p:cNvPr>
            <p:cNvSpPr/>
            <p:nvPr/>
          </p:nvSpPr>
          <p:spPr>
            <a:xfrm>
              <a:off x="1716280" y="8897015"/>
              <a:ext cx="252000" cy="25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69D8CFB-C9B6-4031-8D22-D073DC886FB3}"/>
                </a:ext>
              </a:extLst>
            </p:cNvPr>
            <p:cNvSpPr/>
            <p:nvPr/>
          </p:nvSpPr>
          <p:spPr>
            <a:xfrm>
              <a:off x="1155107" y="8912130"/>
              <a:ext cx="252000" cy="25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B54AD9ED-2E42-414E-80B8-31B868DC75CF}"/>
                </a:ext>
              </a:extLst>
            </p:cNvPr>
            <p:cNvGrpSpPr/>
            <p:nvPr/>
          </p:nvGrpSpPr>
          <p:grpSpPr>
            <a:xfrm>
              <a:off x="1075728" y="8193806"/>
              <a:ext cx="1504001" cy="832514"/>
              <a:chOff x="1068846" y="7953919"/>
              <a:chExt cx="1504001" cy="832514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8E3449E5-8CEA-4E89-8379-D872FB68DB6C}"/>
                  </a:ext>
                </a:extLst>
              </p:cNvPr>
              <p:cNvSpPr/>
              <p:nvPr/>
            </p:nvSpPr>
            <p:spPr>
              <a:xfrm>
                <a:off x="1068846" y="8132038"/>
                <a:ext cx="252000" cy="252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90BC4D64-D29B-4E26-AFFC-6D037F15B83C}"/>
                  </a:ext>
                </a:extLst>
              </p:cNvPr>
              <p:cNvSpPr/>
              <p:nvPr/>
            </p:nvSpPr>
            <p:spPr>
              <a:xfrm>
                <a:off x="1473246" y="7953919"/>
                <a:ext cx="252000" cy="252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A4721420-5CAE-4690-9CCB-88F6BD7A8784}"/>
                  </a:ext>
                </a:extLst>
              </p:cNvPr>
              <p:cNvSpPr/>
              <p:nvPr/>
            </p:nvSpPr>
            <p:spPr>
              <a:xfrm>
                <a:off x="1356359" y="8352662"/>
                <a:ext cx="252000" cy="252000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3BB31F28-ECF6-4A10-A9CC-87DDD72D0A43}"/>
                  </a:ext>
                </a:extLst>
              </p:cNvPr>
              <p:cNvSpPr/>
              <p:nvPr/>
            </p:nvSpPr>
            <p:spPr>
              <a:xfrm>
                <a:off x="1716312" y="8250348"/>
                <a:ext cx="252000" cy="252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11A37D64-C080-49FE-8B1D-125B3AEE9FBA}"/>
                  </a:ext>
                </a:extLst>
              </p:cNvPr>
              <p:cNvSpPr/>
              <p:nvPr/>
            </p:nvSpPr>
            <p:spPr>
              <a:xfrm>
                <a:off x="1968312" y="7988197"/>
                <a:ext cx="252000" cy="252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2AE6B256-BF68-44D4-9F2F-0BD2651FCC53}"/>
                  </a:ext>
                </a:extLst>
              </p:cNvPr>
              <p:cNvSpPr/>
              <p:nvPr/>
            </p:nvSpPr>
            <p:spPr>
              <a:xfrm>
                <a:off x="2107641" y="8534433"/>
                <a:ext cx="252000" cy="252000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82730E1E-7AE3-4E5E-A991-719F675D93E7}"/>
                  </a:ext>
                </a:extLst>
              </p:cNvPr>
              <p:cNvSpPr/>
              <p:nvPr/>
            </p:nvSpPr>
            <p:spPr>
              <a:xfrm>
                <a:off x="2320847" y="8217052"/>
                <a:ext cx="252000" cy="252000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F2F7A37D-67D5-479C-8DCC-B2AD9C318F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817085"/>
              </p:ext>
            </p:extLst>
          </p:nvPr>
        </p:nvGraphicFramePr>
        <p:xfrm>
          <a:off x="4469994" y="4389317"/>
          <a:ext cx="360000" cy="6324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21884618"/>
                    </a:ext>
                  </a:extLst>
                </a:gridCol>
              </a:tblGrid>
              <a:tr h="316246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6 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0271285"/>
                  </a:ext>
                </a:extLst>
              </a:tr>
              <a:tr h="316246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8443266"/>
                  </a:ext>
                </a:extLst>
              </a:tr>
            </a:tbl>
          </a:graphicData>
        </a:graphic>
      </p:graphicFrame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93276227-1C3A-459F-90BD-27CE83BC51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4362050"/>
              </p:ext>
            </p:extLst>
          </p:nvPr>
        </p:nvGraphicFramePr>
        <p:xfrm>
          <a:off x="6931419" y="2364614"/>
          <a:ext cx="581047" cy="13378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81047">
                  <a:extLst>
                    <a:ext uri="{9D8B030D-6E8A-4147-A177-3AD203B41FA5}">
                      <a16:colId xmlns:a16="http://schemas.microsoft.com/office/drawing/2014/main" val="552868093"/>
                    </a:ext>
                  </a:extLst>
                </a:gridCol>
              </a:tblGrid>
              <a:tr h="581047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4199825"/>
                  </a:ext>
                </a:extLst>
              </a:tr>
              <a:tr h="87881">
                <a:tc>
                  <a:txBody>
                    <a:bodyPr/>
                    <a:lstStyle/>
                    <a:p>
                      <a:pPr algn="ctr"/>
                      <a:endParaRPr lang="en-GB" sz="3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503729778"/>
                  </a:ext>
                </a:extLst>
              </a:tr>
              <a:tr h="87881">
                <a:tc>
                  <a:txBody>
                    <a:bodyPr/>
                    <a:lstStyle/>
                    <a:p>
                      <a:pPr algn="ctr"/>
                      <a:endParaRPr lang="en-GB" sz="3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141094982"/>
                  </a:ext>
                </a:extLst>
              </a:tr>
              <a:tr h="581047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30803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49331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0563C1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28500E97074E9232E002F87A0DA8" ma:contentTypeVersion="9" ma:contentTypeDescription="Create a new document." ma:contentTypeScope="" ma:versionID="066ddb0580c6cb957c158bf950613a88">
  <xsd:schema xmlns:xsd="http://www.w3.org/2001/XMLSchema" xmlns:xs="http://www.w3.org/2001/XMLSchema" xmlns:p="http://schemas.microsoft.com/office/2006/metadata/properties" xmlns:ns2="86144f90-c7b6-48d0-aae5-f5e9e48cc3df" xmlns:ns3="5c7a0828-c5e4-45f8-a074-18a8fdc88ec6" targetNamespace="http://schemas.microsoft.com/office/2006/metadata/properties" ma:root="true" ma:fieldsID="b6edf0ecd0c2312d28fd762618f18263" ns2:_="" ns3:_="">
    <xsd:import namespace="86144f90-c7b6-48d0-aae5-f5e9e48cc3df"/>
    <xsd:import namespace="5c7a0828-c5e4-45f8-a074-18a8fdc88ec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144f90-c7b6-48d0-aae5-f5e9e48cc3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7a0828-c5e4-45f8-a074-18a8fdc88e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C5AA3A2-9816-45BC-8E52-BF0E9259161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144f90-c7b6-48d0-aae5-f5e9e48cc3df"/>
    <ds:schemaRef ds:uri="5c7a0828-c5e4-45f8-a074-18a8fdc88ec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EF8F11D-A449-4684-B8E0-461263A2E192}">
  <ds:schemaRefs>
    <ds:schemaRef ds:uri="http://schemas.microsoft.com/office/2006/documentManagement/types"/>
    <ds:schemaRef ds:uri="http://purl.org/dc/terms/"/>
    <ds:schemaRef ds:uri="http://schemas.microsoft.com/sharepoint/v3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0f0ae0ff-29c4-4766-b250-c1a9bee8d430"/>
    <ds:schemaRef ds:uri="http://www.w3.org/XML/1998/namespace"/>
    <ds:schemaRef ds:uri="86144f90-c7b6-48d0-aae5-f5e9e48cc3df"/>
    <ds:schemaRef ds:uri="http://schemas.microsoft.com/office/2006/metadata/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8BE7001C-4FE1-4FF1-8D32-419BDEA7C0F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2288</TotalTime>
  <Words>516</Words>
  <Application>Microsoft Office PowerPoint</Application>
  <PresentationFormat>On-screen Show (4:3)</PresentationFormat>
  <Paragraphs>331</Paragraphs>
  <Slides>17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Century Gothic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Ashleigh Sobol</dc:creator>
  <cp:lastModifiedBy>Helen Dewar</cp:lastModifiedBy>
  <cp:revision>49</cp:revision>
  <dcterms:created xsi:type="dcterms:W3CDTF">2018-03-17T10:08:43Z</dcterms:created>
  <dcterms:modified xsi:type="dcterms:W3CDTF">2021-01-22T11:00:50Z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0x0101002E2B28500E97074E9232E002F87A0DA8</vt:lpwstr>
  </property>
  <property fmtid="{D5CDD505-2E9C-101B-9397-08002B2CF9AE}" pid="3" name="TaxKeyword">
    <vt:lpwstr/>
  </property>
  <property fmtid="{D5CDD505-2E9C-101B-9397-08002B2CF9AE}" pid="4" name="AuthorIds_UIVersion_5120">
    <vt:lpwstr>146</vt:lpwstr>
  </property>
  <property fmtid="{D5CDD505-2E9C-101B-9397-08002B2CF9AE}" pid="5" name="AuthorIds_UIVersion_7168">
    <vt:lpwstr>183</vt:lpwstr>
  </property>
</Properties>
</file>