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88" r:id="rId4"/>
    <p:sldId id="28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Writing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Friday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73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52659" y="421784"/>
            <a:ext cx="10683026" cy="529643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dirty="0" smtClean="0"/>
              <a:t>Look at the different inventions that Jacques Cousteau created:</a:t>
            </a:r>
          </a:p>
          <a:p>
            <a:endParaRPr lang="en-GB" sz="2200" dirty="0"/>
          </a:p>
          <a:p>
            <a:r>
              <a:rPr lang="en-GB" sz="2200" dirty="0" smtClean="0"/>
              <a:t> </a:t>
            </a:r>
            <a:endParaRPr lang="en-GB" sz="2200" dirty="0"/>
          </a:p>
          <a:p>
            <a:r>
              <a:rPr lang="en-GB" sz="2200" dirty="0" smtClean="0"/>
              <a:t> </a:t>
            </a:r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3" t="18838" r="27841" b="9859"/>
          <a:stretch/>
        </p:blipFill>
        <p:spPr bwMode="auto">
          <a:xfrm>
            <a:off x="953034" y="1078649"/>
            <a:ext cx="5215945" cy="4437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28" t="53741" r="27464" b="14304"/>
          <a:stretch/>
        </p:blipFill>
        <p:spPr bwMode="auto">
          <a:xfrm>
            <a:off x="6628328" y="4542218"/>
            <a:ext cx="5207357" cy="1948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9641983" y="132115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32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82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52659" y="421784"/>
            <a:ext cx="10683026" cy="529643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 smtClean="0"/>
              <a:t>Which invention do you think is particularly useful?</a:t>
            </a:r>
          </a:p>
          <a:p>
            <a:endParaRPr lang="en-GB" sz="4800" dirty="0"/>
          </a:p>
          <a:p>
            <a:r>
              <a:rPr lang="en-GB" sz="4800" dirty="0" smtClean="0"/>
              <a:t>Why?</a:t>
            </a:r>
            <a:endParaRPr lang="en-GB" sz="4800" dirty="0"/>
          </a:p>
          <a:p>
            <a:r>
              <a:rPr lang="en-GB" sz="2200" dirty="0" smtClean="0"/>
              <a:t> </a:t>
            </a:r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 smtClean="0"/>
          </a:p>
        </p:txBody>
      </p:sp>
      <p:pic>
        <p:nvPicPr>
          <p:cNvPr id="2050" name="Picture 2" descr="person thinking clipart - Clip Art Librar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043" y="1666941"/>
            <a:ext cx="4867275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479110" y="31660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91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2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52658" y="244699"/>
            <a:ext cx="10592873" cy="58341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/>
              <a:t>Activity:</a:t>
            </a:r>
          </a:p>
          <a:p>
            <a:endParaRPr lang="en-GB" sz="2200" dirty="0" smtClean="0"/>
          </a:p>
          <a:p>
            <a:r>
              <a:rPr lang="en-GB" sz="2200" dirty="0" smtClean="0"/>
              <a:t>Today, I would like you to become an inventor and create your own invention. You should:</a:t>
            </a:r>
          </a:p>
          <a:p>
            <a:endParaRPr lang="en-GB" sz="2200" dirty="0"/>
          </a:p>
          <a:p>
            <a:pPr marL="457200" indent="-457200">
              <a:buAutoNum type="arabicPeriod"/>
            </a:pPr>
            <a:r>
              <a:rPr lang="en-GB" sz="2200" dirty="0" smtClean="0"/>
              <a:t>Draw a picture of your invention</a:t>
            </a:r>
          </a:p>
          <a:p>
            <a:pPr marL="457200" indent="-457200">
              <a:buAutoNum type="arabicPeriod"/>
            </a:pPr>
            <a:r>
              <a:rPr lang="en-GB" sz="2200" dirty="0" smtClean="0"/>
              <a:t>Give it a name</a:t>
            </a:r>
          </a:p>
          <a:p>
            <a:pPr marL="457200" indent="-457200">
              <a:buAutoNum type="arabicPeriod"/>
            </a:pPr>
            <a:r>
              <a:rPr lang="en-GB" sz="2200" dirty="0" smtClean="0"/>
              <a:t>Label the features of it</a:t>
            </a:r>
          </a:p>
          <a:p>
            <a:pPr marL="457200" indent="-457200">
              <a:buAutoNum type="arabicPeriod"/>
            </a:pPr>
            <a:r>
              <a:rPr lang="en-GB" sz="2200" dirty="0" smtClean="0"/>
              <a:t>Write some sentences below to explain what it does, how it works and why it would be useful</a:t>
            </a:r>
            <a:endParaRPr lang="en-GB" sz="2200" dirty="0"/>
          </a:p>
          <a:p>
            <a:r>
              <a:rPr lang="en-GB" sz="2200" dirty="0" smtClean="0"/>
              <a:t> </a:t>
            </a:r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 smtClean="0"/>
          </a:p>
        </p:txBody>
      </p:sp>
      <p:pic>
        <p:nvPicPr>
          <p:cNvPr id="3074" name="Picture 2" descr="Free Invention Clip Art with No Background - ClipartKe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619" y="3380369"/>
            <a:ext cx="30289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736687" y="24469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761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53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681</TotalTime>
  <Words>82</Words>
  <Application>Microsoft Office PowerPoint</Application>
  <PresentationFormat>Custom</PresentationFormat>
  <Paragraphs>22</Paragraphs>
  <Slides>4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Crop</vt:lpstr>
      <vt:lpstr>Writing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</dc:title>
  <dc:creator>kirsty Pugh</dc:creator>
  <cp:lastModifiedBy>Kirsty Pugh</cp:lastModifiedBy>
  <cp:revision>82</cp:revision>
  <dcterms:created xsi:type="dcterms:W3CDTF">2020-03-23T10:39:16Z</dcterms:created>
  <dcterms:modified xsi:type="dcterms:W3CDTF">2021-01-14T12:19:53Z</dcterms:modified>
</cp:coreProperties>
</file>