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75" r:id="rId4"/>
    <p:sldId id="272" r:id="rId5"/>
    <p:sldId id="262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FBC"/>
    <a:srgbClr val="F5891D"/>
    <a:srgbClr val="CC66FF"/>
    <a:srgbClr val="1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754" autoAdjust="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Friday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9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Subtracting 2 digit numbers by counting back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20715" r="22091" b="14642"/>
          <a:stretch/>
        </p:blipFill>
        <p:spPr bwMode="auto">
          <a:xfrm>
            <a:off x="3540032" y="822958"/>
            <a:ext cx="8264461" cy="521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8777" y="58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Subtracting 2 digit numbers by counting back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t="21608" r="24100" b="17857"/>
          <a:stretch/>
        </p:blipFill>
        <p:spPr bwMode="auto">
          <a:xfrm>
            <a:off x="3579221" y="796834"/>
            <a:ext cx="8214843" cy="526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8960" y="187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Today, you are going to solve some subtraction word problems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71554" y="1162594"/>
            <a:ext cx="6322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Top Tips for solving word problems:</a:t>
            </a:r>
          </a:p>
          <a:p>
            <a:endParaRPr lang="en-GB" sz="2800" dirty="0"/>
          </a:p>
          <a:p>
            <a:pPr marL="342900" indent="-342900">
              <a:buAutoNum type="arabicPeriod"/>
            </a:pPr>
            <a:r>
              <a:rPr lang="en-GB" sz="2800" dirty="0" smtClean="0"/>
              <a:t>Read the problem carefully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Decide what type of problem it is e.g. is it an addition or subtraction problem?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Write the matching number sentence to go with the problem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Work out the answer</a:t>
            </a:r>
          </a:p>
          <a:p>
            <a:pPr marL="342900" indent="-342900">
              <a:buAutoNum type="arabicPeriod"/>
            </a:pPr>
            <a:r>
              <a:rPr lang="en-GB" sz="2800" dirty="0" smtClean="0"/>
              <a:t>Check your answer carefully</a:t>
            </a:r>
            <a:endParaRPr lang="en-GB" sz="28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1246" y="394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Activity- Can you solve these subtraction word problems?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19107" r="15365" b="10535"/>
          <a:stretch/>
        </p:blipFill>
        <p:spPr bwMode="auto">
          <a:xfrm>
            <a:off x="2717073" y="927463"/>
            <a:ext cx="9261567" cy="514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3018" y="224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version if you are feeling confident!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9465" r="15365" b="7857"/>
          <a:stretch/>
        </p:blipFill>
        <p:spPr bwMode="auto">
          <a:xfrm>
            <a:off x="2865119" y="679270"/>
            <a:ext cx="9117875" cy="546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40345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636</TotalTime>
  <Words>90</Words>
  <Application>Microsoft Office PowerPoint</Application>
  <PresentationFormat>Custom</PresentationFormat>
  <Paragraphs>14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Frame</vt:lpstr>
      <vt:lpstr>Maths</vt:lpstr>
      <vt:lpstr>Subtracting 2 digit numbers by counting back</vt:lpstr>
      <vt:lpstr>Subtracting 2 digit numbers by counting back</vt:lpstr>
      <vt:lpstr>Today, you are going to solve some subtraction word problems</vt:lpstr>
      <vt:lpstr>Activity- Can you solve these subtraction word problems?</vt:lpstr>
      <vt:lpstr>Challenge version if you are feeling confident!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kirsty Pugh</dc:creator>
  <cp:lastModifiedBy>Kirsty Pugh</cp:lastModifiedBy>
  <cp:revision>81</cp:revision>
  <dcterms:created xsi:type="dcterms:W3CDTF">2020-03-24T11:18:40Z</dcterms:created>
  <dcterms:modified xsi:type="dcterms:W3CDTF">2021-01-21T15:42:21Z</dcterms:modified>
</cp:coreProperties>
</file>