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8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5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8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5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3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95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5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35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C09A-B130-4E75-985C-9FEF2D97D76B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BB49-B73F-4796-9E0D-0BE3145F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3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Friday Maths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1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WALT: use addition and subtraction to solve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hopefully feeling confident with expanded column addition and using maths frog to subtract. </a:t>
            </a:r>
            <a:endParaRPr lang="en-GB" dirty="0"/>
          </a:p>
          <a:p>
            <a:r>
              <a:rPr lang="en-GB" dirty="0" smtClean="0"/>
              <a:t>So today I am giving you some word problems to solve. You will need to decide whether you need to add or subtract and carry out the appropriate calculation.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44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702848" cy="515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39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38" y="1052736"/>
            <a:ext cx="847593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45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40324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Answers:</a:t>
            </a:r>
          </a:p>
          <a:p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 smtClean="0"/>
              <a:t>559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74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421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705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£2.82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807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247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£4.51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835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847</a:t>
            </a:r>
          </a:p>
          <a:p>
            <a:r>
              <a:rPr lang="en-GB" sz="2400" dirty="0" smtClean="0"/>
              <a:t>Challenge: </a:t>
            </a:r>
            <a:r>
              <a:rPr lang="en-GB" sz="2400" dirty="0" err="1" smtClean="0"/>
              <a:t>Abi</a:t>
            </a:r>
            <a:r>
              <a:rPr lang="en-GB" sz="2400" dirty="0" smtClean="0"/>
              <a:t> has 297 (360 – 63)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724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2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Friday Maths lesson</vt:lpstr>
      <vt:lpstr>WALT: use addition and subtraction to solve problems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Maths lesson</dc:title>
  <dc:creator>Emily Manners</dc:creator>
  <cp:lastModifiedBy>Emily Manners</cp:lastModifiedBy>
  <cp:revision>2</cp:revision>
  <dcterms:created xsi:type="dcterms:W3CDTF">2021-01-22T13:26:40Z</dcterms:created>
  <dcterms:modified xsi:type="dcterms:W3CDTF">2021-01-22T13:43:40Z</dcterms:modified>
</cp:coreProperties>
</file>