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C09A-B130-4E75-985C-9FEF2D97D76B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BB49-B73F-4796-9E0D-0BE3145F0A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486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C09A-B130-4E75-985C-9FEF2D97D76B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BB49-B73F-4796-9E0D-0BE3145F0A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855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C09A-B130-4E75-985C-9FEF2D97D76B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BB49-B73F-4796-9E0D-0BE3145F0A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869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C09A-B130-4E75-985C-9FEF2D97D76B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BB49-B73F-4796-9E0D-0BE3145F0A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356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C09A-B130-4E75-985C-9FEF2D97D76B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BB49-B73F-4796-9E0D-0BE3145F0A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94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C09A-B130-4E75-985C-9FEF2D97D76B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BB49-B73F-4796-9E0D-0BE3145F0A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637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C09A-B130-4E75-985C-9FEF2D97D76B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BB49-B73F-4796-9E0D-0BE3145F0A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959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C09A-B130-4E75-985C-9FEF2D97D76B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BB49-B73F-4796-9E0D-0BE3145F0A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953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C09A-B130-4E75-985C-9FEF2D97D76B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BB49-B73F-4796-9E0D-0BE3145F0A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043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C09A-B130-4E75-985C-9FEF2D97D76B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BB49-B73F-4796-9E0D-0BE3145F0A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614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C09A-B130-4E75-985C-9FEF2D97D76B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BB49-B73F-4796-9E0D-0BE3145F0A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352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5C09A-B130-4E75-985C-9FEF2D97D76B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ABB49-B73F-4796-9E0D-0BE3145F0A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438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Friday Maths lesson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2011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dirty="0" smtClean="0"/>
              <a:t>WALT: use addition and subtraction to solve problems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 are hopefully feeling confident with expanded column addition and using maths frog to subtract. </a:t>
            </a:r>
            <a:endParaRPr lang="en-GB" dirty="0"/>
          </a:p>
          <a:p>
            <a:r>
              <a:rPr lang="en-GB" dirty="0" smtClean="0"/>
              <a:t>So today I am giving you some word problems to solve. You will need to decide whether you need to add or subtract and carry out the appropriate calculation.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2449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7702848" cy="5152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4395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238" y="1052736"/>
            <a:ext cx="8475935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7455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332656"/>
            <a:ext cx="403244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Answers:</a:t>
            </a:r>
          </a:p>
          <a:p>
            <a:endParaRPr lang="en-GB" sz="2400" dirty="0"/>
          </a:p>
          <a:p>
            <a:pPr marL="342900" indent="-342900">
              <a:buAutoNum type="arabicPeriod"/>
            </a:pPr>
            <a:r>
              <a:rPr lang="en-GB" sz="2400" dirty="0" smtClean="0"/>
              <a:t>559</a:t>
            </a:r>
          </a:p>
          <a:p>
            <a:pPr marL="342900" indent="-342900">
              <a:buAutoNum type="arabicPeriod"/>
            </a:pPr>
            <a:r>
              <a:rPr lang="en-GB" sz="2400" dirty="0" smtClean="0"/>
              <a:t>74</a:t>
            </a:r>
          </a:p>
          <a:p>
            <a:pPr marL="342900" indent="-342900">
              <a:buAutoNum type="arabicPeriod"/>
            </a:pPr>
            <a:r>
              <a:rPr lang="en-GB" sz="2400" dirty="0" smtClean="0"/>
              <a:t>421</a:t>
            </a:r>
          </a:p>
          <a:p>
            <a:pPr marL="342900" indent="-342900">
              <a:buAutoNum type="arabicPeriod"/>
            </a:pPr>
            <a:r>
              <a:rPr lang="en-GB" sz="2400" dirty="0" smtClean="0"/>
              <a:t>705</a:t>
            </a:r>
          </a:p>
          <a:p>
            <a:pPr marL="342900" indent="-342900">
              <a:buAutoNum type="arabicPeriod"/>
            </a:pPr>
            <a:r>
              <a:rPr lang="en-GB" sz="2400" dirty="0" smtClean="0"/>
              <a:t>£2.82</a:t>
            </a:r>
          </a:p>
          <a:p>
            <a:pPr marL="342900" indent="-342900">
              <a:buAutoNum type="arabicPeriod"/>
            </a:pPr>
            <a:r>
              <a:rPr lang="en-GB" sz="2400" dirty="0" smtClean="0"/>
              <a:t>807</a:t>
            </a:r>
          </a:p>
          <a:p>
            <a:pPr marL="342900" indent="-342900">
              <a:buAutoNum type="arabicPeriod"/>
            </a:pPr>
            <a:r>
              <a:rPr lang="en-GB" sz="2400" dirty="0" smtClean="0"/>
              <a:t>247</a:t>
            </a:r>
          </a:p>
          <a:p>
            <a:pPr marL="342900" indent="-342900">
              <a:buAutoNum type="arabicPeriod"/>
            </a:pPr>
            <a:r>
              <a:rPr lang="en-GB" sz="2400" dirty="0" smtClean="0"/>
              <a:t>£4.51</a:t>
            </a:r>
          </a:p>
          <a:p>
            <a:pPr marL="342900" indent="-342900">
              <a:buAutoNum type="arabicPeriod"/>
            </a:pPr>
            <a:r>
              <a:rPr lang="en-GB" sz="2400" dirty="0" smtClean="0"/>
              <a:t>835</a:t>
            </a:r>
          </a:p>
          <a:p>
            <a:pPr marL="342900" indent="-342900">
              <a:buAutoNum type="arabicPeriod"/>
            </a:pPr>
            <a:r>
              <a:rPr lang="en-GB" sz="2400" dirty="0" smtClean="0"/>
              <a:t>847</a:t>
            </a:r>
          </a:p>
          <a:p>
            <a:r>
              <a:rPr lang="en-GB" sz="2400" dirty="0" smtClean="0"/>
              <a:t>Challenge: </a:t>
            </a:r>
            <a:r>
              <a:rPr lang="en-GB" sz="2400" dirty="0" err="1" smtClean="0"/>
              <a:t>Abi</a:t>
            </a:r>
            <a:r>
              <a:rPr lang="en-GB" sz="2400" dirty="0" smtClean="0"/>
              <a:t> has 297 (360 – 63)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997240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824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83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Friday Maths lesson</vt:lpstr>
      <vt:lpstr>WALT: use addition and subtraction to solve problems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Friday Maths lesson</dc:title>
  <dc:creator>Emily Manners</dc:creator>
  <cp:lastModifiedBy>Emily Manners</cp:lastModifiedBy>
  <cp:revision>2</cp:revision>
  <dcterms:created xsi:type="dcterms:W3CDTF">2021-01-22T13:26:40Z</dcterms:created>
  <dcterms:modified xsi:type="dcterms:W3CDTF">2021-01-22T13:43:40Z</dcterms:modified>
</cp:coreProperties>
</file>