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1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2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1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2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8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3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67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3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3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6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F0001-965C-4D2D-B4C5-79C837616A4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4333-1275-4089-989B-2E6A31035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08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English Lesson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sz="4800" dirty="0" smtClean="0"/>
              <a:t>The Snail and the Whale</a:t>
            </a:r>
          </a:p>
          <a:p>
            <a:r>
              <a:rPr lang="en-GB" sz="4800" dirty="0" smtClean="0"/>
              <a:t>Places for the snail to visit</a:t>
            </a:r>
            <a:endParaRPr lang="en-GB" sz="4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1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"/>
    </mc:Choice>
    <mc:Fallback>
      <p:transition spd="slow" advTm="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trip around the world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Yesterday we thought about all the amazing things snail got to see on her trip around the world </a:t>
            </a:r>
            <a:endParaRPr lang="en-GB" dirty="0"/>
          </a:p>
        </p:txBody>
      </p:sp>
      <p:sp>
        <p:nvSpPr>
          <p:cNvPr id="4" name="AutoShape 2" descr="Free Cartoon World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Free Cartoon World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Cartoon World Clip Art at Clker.com - vector clip art online, royalty free  &amp; public doma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Cartoon World Clip Art at Clker.com - vector clip art online, royalty free  &amp; public domai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Cartoon World Clip Art at Clker.com - vector clip art online, royalty free  &amp; public do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28" y="289294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6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44"/>
    </mc:Choice>
    <mc:Fallback>
      <p:transition spd="slow" advTm="24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Today I would like you to think of 3 places you think snail should visit on her next trip around the world.</a:t>
            </a:r>
          </a:p>
          <a:p>
            <a:pPr marL="0" indent="0">
              <a:buNone/>
            </a:pPr>
            <a:r>
              <a:rPr lang="en-GB" dirty="0" smtClean="0"/>
              <a:t>It could be places in England or places from a different country.</a:t>
            </a:r>
          </a:p>
          <a:p>
            <a:pPr marL="0" indent="0">
              <a:buNone/>
            </a:pPr>
            <a:r>
              <a:rPr lang="en-GB" dirty="0" smtClean="0"/>
              <a:t>You are going to be drawing a picture and writing a sentence to describe what you have drawn. It would be great if you could </a:t>
            </a:r>
            <a:r>
              <a:rPr lang="en-GB" smtClean="0"/>
              <a:t>use adjectives. </a:t>
            </a:r>
            <a:endParaRPr lang="en-GB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1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35"/>
    </mc:Choice>
    <mc:Fallback>
      <p:transition spd="slow" advTm="36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Here are some of Miss </a:t>
            </a:r>
            <a:r>
              <a:rPr lang="en-GB" dirty="0" err="1" smtClean="0"/>
              <a:t>Horth’s</a:t>
            </a:r>
            <a:r>
              <a:rPr lang="en-GB" dirty="0" smtClean="0"/>
              <a:t> ideas…… 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3"/>
    </mc:Choice>
    <mc:Fallback>
      <p:transition spd="slow" advTm="7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Windsor Castle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                                        Windsor because there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you will get to see an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amazing castle where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the Queen lives. </a:t>
            </a:r>
            <a:endParaRPr lang="en-GB" dirty="0"/>
          </a:p>
        </p:txBody>
      </p:sp>
      <p:pic>
        <p:nvPicPr>
          <p:cNvPr id="2050" name="Picture 2" descr="Windsor Castle reopening date and safety measures announced - Berkshire L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4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3"/>
    </mc:Choice>
    <mc:Fallback>
      <p:transition spd="slow" advTm="9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London because you can see </a:t>
            </a:r>
            <a:r>
              <a:rPr lang="en-GB" dirty="0" smtClean="0"/>
              <a:t>places </a:t>
            </a:r>
            <a:r>
              <a:rPr lang="en-GB" dirty="0" smtClean="0"/>
              <a:t>like Big Ben and the London </a:t>
            </a:r>
            <a:r>
              <a:rPr lang="en-GB" dirty="0" smtClean="0"/>
              <a:t>Eye. </a:t>
            </a:r>
            <a:endParaRPr lang="en-GB" dirty="0" smtClean="0"/>
          </a:p>
        </p:txBody>
      </p:sp>
      <p:pic>
        <p:nvPicPr>
          <p:cNvPr id="3074" name="Picture 2" descr="Where is London? - visitlondon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2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88"/>
    </mc:Choice>
    <mc:Fallback>
      <p:transition spd="slow" advTm="7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Barbados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Barbados </a:t>
            </a:r>
            <a:r>
              <a:rPr lang="en-GB" dirty="0" smtClean="0"/>
              <a:t>because </a:t>
            </a:r>
            <a:r>
              <a:rPr lang="en-GB" dirty="0" smtClean="0"/>
              <a:t>you will see clear blue sea and golden soft sand.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098" name="Picture 2" descr="Affordable paradise: how to get luxury for less in Barbad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0965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9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6"/>
    </mc:Choice>
    <mc:Fallback>
      <p:transition spd="slow" advTm="8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Trinity St Stephens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Trinity St Stephens because it is the best school with lots of lovely children. </a:t>
            </a:r>
            <a:endParaRPr lang="en-GB" dirty="0"/>
          </a:p>
        </p:txBody>
      </p:sp>
      <p:pic>
        <p:nvPicPr>
          <p:cNvPr id="5122" name="Picture 2" descr="Trinity St Stephen Church of England... © Jaggery cc-by-sa/2.0 :: Geograph  Britain and Ire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680520" cy="36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2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15"/>
    </mc:Choice>
    <mc:Fallback>
      <p:transition spd="slow" advTm="17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180</Words>
  <Application>Microsoft Office PowerPoint</Application>
  <PresentationFormat>On-screen Show (4:3)</PresentationFormat>
  <Paragraphs>40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English Lesson</vt:lpstr>
      <vt:lpstr>The trip around the world </vt:lpstr>
      <vt:lpstr>Task</vt:lpstr>
      <vt:lpstr>Examples </vt:lpstr>
      <vt:lpstr>Windsor Castle </vt:lpstr>
      <vt:lpstr>London</vt:lpstr>
      <vt:lpstr>Barbados </vt:lpstr>
      <vt:lpstr>Trinity St Stephens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Horth</dc:creator>
  <cp:lastModifiedBy>Hannah Horth</cp:lastModifiedBy>
  <cp:revision>39</cp:revision>
  <dcterms:created xsi:type="dcterms:W3CDTF">2021-01-14T17:11:54Z</dcterms:created>
  <dcterms:modified xsi:type="dcterms:W3CDTF">2021-01-15T11:25:44Z</dcterms:modified>
</cp:coreProperties>
</file>