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6IDgx0FDUx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areshare.org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programmes/m000jy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Marcus </a:t>
            </a:r>
            <a:r>
              <a:rPr lang="en-GB" dirty="0" err="1" smtClean="0"/>
              <a:t>Rashford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Footballer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6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 you know about football?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5344" y="2008001"/>
            <a:ext cx="5637727" cy="3311189"/>
          </a:xfrm>
        </p:spPr>
        <p:txBody>
          <a:bodyPr/>
          <a:lstStyle/>
          <a:p>
            <a:r>
              <a:rPr lang="en-GB" dirty="0" smtClean="0"/>
              <a:t>Do you like playing or watching football?</a:t>
            </a:r>
          </a:p>
          <a:p>
            <a:r>
              <a:rPr lang="en-GB" dirty="0" smtClean="0"/>
              <a:t>Do you have a favourite team that you support?</a:t>
            </a:r>
          </a:p>
          <a:p>
            <a:r>
              <a:rPr lang="en-GB" dirty="0" smtClean="0"/>
              <a:t>What can you tell us about football?</a:t>
            </a:r>
            <a:endParaRPr lang="en-GB" dirty="0"/>
          </a:p>
        </p:txBody>
      </p:sp>
      <p:pic>
        <p:nvPicPr>
          <p:cNvPr id="1026" name="Picture 2" descr="Games clipart football game, Picture #2738631 games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524" y="2063396"/>
            <a:ext cx="52292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Marcus </a:t>
            </a:r>
            <a:r>
              <a:rPr lang="en-GB" dirty="0" err="1" smtClean="0"/>
              <a:t>Rashford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032420" cy="3311189"/>
          </a:xfrm>
        </p:spPr>
        <p:txBody>
          <a:bodyPr/>
          <a:lstStyle/>
          <a:p>
            <a:r>
              <a:rPr lang="en-GB" dirty="0" smtClean="0"/>
              <a:t>Marcus </a:t>
            </a:r>
            <a:r>
              <a:rPr lang="en-GB" dirty="0" err="1" smtClean="0"/>
              <a:t>Rashford</a:t>
            </a:r>
            <a:r>
              <a:rPr lang="en-GB" dirty="0" smtClean="0"/>
              <a:t> is a famous football player</a:t>
            </a:r>
          </a:p>
          <a:p>
            <a:r>
              <a:rPr lang="en-GB" dirty="0" smtClean="0"/>
              <a:t>He was born on 31</a:t>
            </a:r>
            <a:r>
              <a:rPr lang="en-GB" baseline="30000" dirty="0" smtClean="0"/>
              <a:t>st</a:t>
            </a:r>
            <a:r>
              <a:rPr lang="en-GB" dirty="0" smtClean="0"/>
              <a:t> October 1997. that is the same day as Halloween! </a:t>
            </a:r>
          </a:p>
          <a:p>
            <a:r>
              <a:rPr lang="en-GB" dirty="0" smtClean="0"/>
              <a:t>He was born in Manchester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68" t="15945" r="25951" b="5330"/>
          <a:stretch/>
        </p:blipFill>
        <p:spPr>
          <a:xfrm>
            <a:off x="7959143" y="231820"/>
            <a:ext cx="2240924" cy="53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8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Manchester united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31099" y="2063396"/>
            <a:ext cx="5349408" cy="3311189"/>
          </a:xfrm>
        </p:spPr>
        <p:txBody>
          <a:bodyPr/>
          <a:lstStyle/>
          <a:p>
            <a:r>
              <a:rPr lang="en-GB" dirty="0" smtClean="0"/>
              <a:t>Marcus played football from a young age and played for his first team when he was only 5 years old!</a:t>
            </a:r>
          </a:p>
          <a:p>
            <a:r>
              <a:rPr lang="en-GB" dirty="0" smtClean="0"/>
              <a:t>He joined the Manchester united academy and trained with them for many years in order to become a skilful football player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43" y="1837765"/>
            <a:ext cx="3392467" cy="34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7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Manchester united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74276" y="2063396"/>
            <a:ext cx="6006231" cy="3311189"/>
          </a:xfrm>
        </p:spPr>
        <p:txBody>
          <a:bodyPr/>
          <a:lstStyle/>
          <a:p>
            <a:r>
              <a:rPr lang="en-GB" dirty="0" smtClean="0"/>
              <a:t>In 2016 Marcus played his first game for Manchester united and he even managed to score 2 goals! </a:t>
            </a:r>
          </a:p>
          <a:p>
            <a:r>
              <a:rPr lang="en-GB" dirty="0" smtClean="0"/>
              <a:t>Take a look at Marcus scoring a goal: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www.youtube.com/watch?v=6IDgx0FDUxg</a:t>
            </a:r>
            <a:endParaRPr lang="en-GB" dirty="0" smtClean="0"/>
          </a:p>
          <a:p>
            <a:r>
              <a:rPr lang="en-GB" dirty="0" smtClean="0"/>
              <a:t>Marcus now plays matches for both Manchester united and </a:t>
            </a:r>
            <a:r>
              <a:rPr lang="en-GB" dirty="0" err="1" smtClean="0"/>
              <a:t>england</a:t>
            </a:r>
            <a:endParaRPr lang="en-GB" dirty="0"/>
          </a:p>
        </p:txBody>
      </p:sp>
      <p:pic>
        <p:nvPicPr>
          <p:cNvPr id="2050" name="Picture 2" descr="Watch: Marcus Rashford pulls off nutmeg &amp; Ronaldo chop in England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1" r="19855"/>
          <a:stretch/>
        </p:blipFill>
        <p:spPr bwMode="auto">
          <a:xfrm>
            <a:off x="685801" y="1878910"/>
            <a:ext cx="4095482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3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Charity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When Marcus was younger his family did not have much money or food and he often remembers feeling hungry</a:t>
            </a:r>
          </a:p>
          <a:p>
            <a:r>
              <a:rPr lang="en-GB" dirty="0" smtClean="0"/>
              <a:t>Since becoming an international footballer Marcus has decided to try and help other people who might be in a similar situation to the one that he was in when he was younger</a:t>
            </a:r>
          </a:p>
          <a:p>
            <a:r>
              <a:rPr lang="en-GB" dirty="0" smtClean="0"/>
              <a:t>Marcus has helped to raise money and awareness for a charity that helps to feed people who are hungry </a:t>
            </a:r>
            <a:r>
              <a:rPr lang="en-GB" dirty="0">
                <a:hlinkClick r:id="rId2"/>
              </a:rPr>
              <a:t>https://fareshare.org.uk/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011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Charity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199845" cy="3311189"/>
          </a:xfrm>
        </p:spPr>
        <p:txBody>
          <a:bodyPr/>
          <a:lstStyle/>
          <a:p>
            <a:r>
              <a:rPr lang="en-GB" dirty="0" smtClean="0"/>
              <a:t>On the 15</a:t>
            </a:r>
            <a:r>
              <a:rPr lang="en-GB" baseline="30000" dirty="0" smtClean="0"/>
              <a:t>th</a:t>
            </a:r>
            <a:r>
              <a:rPr lang="en-GB" dirty="0" smtClean="0"/>
              <a:t> June 2020 Marcus wrote a letter to the prime minister to encourage him to ensure that over the summer holidays all children were fed and none went hungry</a:t>
            </a:r>
          </a:p>
          <a:p>
            <a:r>
              <a:rPr lang="en-GB" dirty="0" smtClean="0"/>
              <a:t>This letter led to the government saying that it would give special vouchers to children so they can still get the food they need</a:t>
            </a:r>
          </a:p>
        </p:txBody>
      </p:sp>
      <p:pic>
        <p:nvPicPr>
          <p:cNvPr id="3074" name="Picture 2" descr="Marcus Rashford Makes Huge Donations To Homeless Charities Fo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09"/>
          <a:stretch/>
        </p:blipFill>
        <p:spPr bwMode="auto">
          <a:xfrm>
            <a:off x="6002583" y="1261782"/>
            <a:ext cx="5189157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7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60798"/>
            <a:ext cx="10396882" cy="1151965"/>
          </a:xfrm>
        </p:spPr>
        <p:txBody>
          <a:bodyPr/>
          <a:lstStyle/>
          <a:p>
            <a:r>
              <a:rPr lang="en-GB" dirty="0" err="1" smtClean="0"/>
              <a:t>Pe</a:t>
            </a:r>
            <a:r>
              <a:rPr lang="en-GB" dirty="0" smtClean="0"/>
              <a:t> with Marcus!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232458"/>
            <a:ext cx="6449096" cy="3311189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www.bbc.co.uk/programmes/m000jycy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627" t="19140" r="14859" b="7961"/>
          <a:stretch/>
        </p:blipFill>
        <p:spPr>
          <a:xfrm>
            <a:off x="2748236" y="2056459"/>
            <a:ext cx="6035155" cy="34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53</TotalTime>
  <Words>293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Marcus Rashford</vt:lpstr>
      <vt:lpstr>What do you know about football?</vt:lpstr>
      <vt:lpstr>Marcus Rashford</vt:lpstr>
      <vt:lpstr>Manchester united</vt:lpstr>
      <vt:lpstr>Manchester united</vt:lpstr>
      <vt:lpstr>Charity work</vt:lpstr>
      <vt:lpstr>Charity work</vt:lpstr>
      <vt:lpstr>Pe with Marcus!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Marcus Rashford</dc:title>
  <dc:creator>kirsty Pugh</dc:creator>
  <cp:lastModifiedBy>kirsty Pugh</cp:lastModifiedBy>
  <cp:revision>6</cp:revision>
  <dcterms:created xsi:type="dcterms:W3CDTF">2020-06-25T12:47:01Z</dcterms:created>
  <dcterms:modified xsi:type="dcterms:W3CDTF">2020-06-25T13:40:05Z</dcterms:modified>
</cp:coreProperties>
</file>