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U94N3ZG2Du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Megan Rapinoe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Soccer Player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27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Megan Rapinoe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79" y="2222287"/>
            <a:ext cx="5440420" cy="3636511"/>
          </a:xfrm>
        </p:spPr>
        <p:txBody>
          <a:bodyPr/>
          <a:lstStyle/>
          <a:p>
            <a:r>
              <a:rPr lang="en-GB" dirty="0" smtClean="0"/>
              <a:t>Megan was born in California in America</a:t>
            </a:r>
          </a:p>
          <a:p>
            <a:r>
              <a:rPr lang="en-GB" dirty="0" smtClean="0"/>
              <a:t>Have you ever visited America? </a:t>
            </a:r>
          </a:p>
          <a:p>
            <a:r>
              <a:rPr lang="en-GB" dirty="0" smtClean="0"/>
              <a:t>What do you know about America?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14090"/>
            <a:ext cx="5775370" cy="3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084364" cy="3636511"/>
          </a:xfrm>
        </p:spPr>
        <p:txBody>
          <a:bodyPr/>
          <a:lstStyle/>
          <a:p>
            <a:r>
              <a:rPr lang="en-GB" dirty="0" smtClean="0"/>
              <a:t>Megan was inspired to play soccer when she watched her older brother playing</a:t>
            </a:r>
          </a:p>
          <a:p>
            <a:r>
              <a:rPr lang="en-GB" dirty="0" smtClean="0"/>
              <a:t>She started to play soccer herself when she was only 3 years old!</a:t>
            </a:r>
          </a:p>
          <a:p>
            <a:r>
              <a:rPr lang="en-GB" dirty="0" smtClean="0"/>
              <a:t>Soccer is the name for football in America! </a:t>
            </a:r>
          </a:p>
          <a:p>
            <a:endParaRPr lang="en-GB" dirty="0"/>
          </a:p>
        </p:txBody>
      </p:sp>
      <p:pic>
        <p:nvPicPr>
          <p:cNvPr id="1026" name="Picture 2" descr="Football Clip Art at Clker.com - vector clip art online, royal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40" y="2611792"/>
            <a:ext cx="3412995" cy="35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Playing for the USA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518" y="2222287"/>
            <a:ext cx="6324768" cy="3636511"/>
          </a:xfrm>
        </p:spPr>
        <p:txBody>
          <a:bodyPr/>
          <a:lstStyle/>
          <a:p>
            <a:r>
              <a:rPr lang="en-GB" dirty="0" smtClean="0"/>
              <a:t>Megan first played for the USA Women’s Soccer Team in 2006</a:t>
            </a:r>
          </a:p>
          <a:p>
            <a:r>
              <a:rPr lang="en-GB" dirty="0" smtClean="0"/>
              <a:t>Since then she has helped the USA team to win Gold in the 2012 Summer Olympics, 2015 Women’s World cup and the 2019 Women’s World Cup!</a:t>
            </a:r>
          </a:p>
          <a:p>
            <a:r>
              <a:rPr lang="en-GB" dirty="0" smtClean="0"/>
              <a:t>Take a look at Megan in </a:t>
            </a:r>
            <a:r>
              <a:rPr lang="en-GB" dirty="0" smtClean="0"/>
              <a:t>action: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://www.youtube.com/watch?v=U94N3ZG2Duw</a:t>
            </a:r>
            <a:endParaRPr lang="en-GB" dirty="0"/>
          </a:p>
        </p:txBody>
      </p:sp>
      <p:pic>
        <p:nvPicPr>
          <p:cNvPr id="2050" name="Picture 2" descr="Megan Rapinoe is a winner off the pitch but she is not the bes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0" y="2497132"/>
            <a:ext cx="3750456" cy="37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0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Awards!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768" y="2222287"/>
            <a:ext cx="5075517" cy="3636511"/>
          </a:xfrm>
        </p:spPr>
        <p:txBody>
          <a:bodyPr/>
          <a:lstStyle/>
          <a:p>
            <a:r>
              <a:rPr lang="en-GB" dirty="0" smtClean="0"/>
              <a:t>Megan is such a talented Soccer player that she has made 158 appearances for the Women’s USA Soccer team and she has score 50 goals!</a:t>
            </a:r>
          </a:p>
          <a:p>
            <a:r>
              <a:rPr lang="en-GB" dirty="0" smtClean="0"/>
              <a:t>In 2019 Megan was given the honour of winning ‘The Golden Boot’ which is a special award given to the highest goal scorer in each World Cup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606883"/>
            <a:ext cx="4877873" cy="32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 the pitch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3534347" cy="3636511"/>
          </a:xfrm>
        </p:spPr>
        <p:txBody>
          <a:bodyPr/>
          <a:lstStyle/>
          <a:p>
            <a:r>
              <a:rPr lang="en-GB" dirty="0" smtClean="0"/>
              <a:t>Megan has a twin sister and together they have set up Rapinoe FC which helps to run soccer clinics for young players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59" t="18576" r="38838" b="11342"/>
          <a:stretch/>
        </p:blipFill>
        <p:spPr>
          <a:xfrm>
            <a:off x="6284888" y="2165098"/>
            <a:ext cx="4507607" cy="43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796" y="2222287"/>
            <a:ext cx="5397489" cy="3636511"/>
          </a:xfrm>
        </p:spPr>
        <p:txBody>
          <a:bodyPr/>
          <a:lstStyle/>
          <a:p>
            <a:r>
              <a:rPr lang="en-GB" dirty="0" smtClean="0"/>
              <a:t>Currently, Megan is spending a lot of her time campaigning for equal pay for the Women’s Soccer team. At the minute the Women’s team are paid a lot less then the Men’s team and Megan thinks that this is unfair.</a:t>
            </a:r>
          </a:p>
          <a:p>
            <a:r>
              <a:rPr lang="en-GB" dirty="0" smtClean="0"/>
              <a:t>She has said ‘ We will never stop fighting for EQUALITY!’ </a:t>
            </a:r>
            <a:endParaRPr lang="en-GB" dirty="0"/>
          </a:p>
        </p:txBody>
      </p:sp>
      <p:pic>
        <p:nvPicPr>
          <p:cNvPr id="1026" name="Picture 2" descr="Equal Pay Talks Between USWNT and U.S. Soccer Break Down |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2845566"/>
            <a:ext cx="4913294" cy="30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8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 Fact!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20" t="18952" r="35141" b="6833"/>
          <a:stretch/>
        </p:blipFill>
        <p:spPr>
          <a:xfrm>
            <a:off x="3822099" y="566031"/>
            <a:ext cx="7559899" cy="59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58</TotalTime>
  <Words>258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Quotable</vt:lpstr>
      <vt:lpstr>Megan Rapinoe</vt:lpstr>
      <vt:lpstr>Megan Rapinoe</vt:lpstr>
      <vt:lpstr>Soccer</vt:lpstr>
      <vt:lpstr>Playing for the USA</vt:lpstr>
      <vt:lpstr>Awards!</vt:lpstr>
      <vt:lpstr>Off the pitch</vt:lpstr>
      <vt:lpstr>Campaigning</vt:lpstr>
      <vt:lpstr>Fun Fact!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Megan Rapinoe</dc:title>
  <dc:creator>kirsty Pugh</dc:creator>
  <cp:lastModifiedBy>kirsty Pugh</cp:lastModifiedBy>
  <cp:revision>7</cp:revision>
  <dcterms:created xsi:type="dcterms:W3CDTF">2020-06-25T13:56:09Z</dcterms:created>
  <dcterms:modified xsi:type="dcterms:W3CDTF">2020-06-26T14:03:45Z</dcterms:modified>
</cp:coreProperties>
</file>