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68" r:id="rId3"/>
    <p:sldId id="274" r:id="rId4"/>
    <p:sldId id="273" r:id="rId5"/>
    <p:sldId id="275" r:id="rId6"/>
    <p:sldId id="276" r:id="rId7"/>
    <p:sldId id="267" r:id="rId8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Tuffy" panose="020B0603060100000000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97" userDrawn="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83BA41"/>
    <a:srgbClr val="FFB8B3"/>
    <a:srgbClr val="C9E1B1"/>
    <a:srgbClr val="FFEDA7"/>
    <a:srgbClr val="E4004F"/>
    <a:srgbClr val="E40050"/>
    <a:srgbClr val="18A0DB"/>
    <a:srgbClr val="EA346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95" autoAdjust="0"/>
  </p:normalViewPr>
  <p:slideViewPr>
    <p:cSldViewPr snapToGrid="0">
      <p:cViewPr>
        <p:scale>
          <a:sx n="87" d="100"/>
          <a:sy n="87" d="100"/>
        </p:scale>
        <p:origin x="-1315" y="-53"/>
      </p:cViewPr>
      <p:guideLst>
        <p:guide orient="horz" pos="2183"/>
        <p:guide orient="horz" pos="3974"/>
        <p:guide orient="horz" pos="346"/>
        <p:guide orient="horz" pos="459"/>
        <p:guide orient="horz" pos="3816"/>
        <p:guide pos="2880"/>
        <p:guide pos="317"/>
        <p:guide pos="5397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C324B-EE48-4B65-B7E1-32E5D4EB59FD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7EC23-4AB2-46CA-B2EA-DCF323AC2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6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1655FC-B27D-4CDB-A3A5-CD230AA5D6F0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DACE7C-CBB9-4EE9-9C2F-E2B8C6C09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0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9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5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0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3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1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3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1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4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/>
          <a:stretch/>
        </p:blipFill>
        <p:spPr>
          <a:xfrm>
            <a:off x="755650" y="1643063"/>
            <a:ext cx="7634817" cy="4449762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384550" y="2455863"/>
            <a:ext cx="2365375" cy="495300"/>
          </a:xfrm>
          <a:prstGeom prst="rect">
            <a:avLst/>
          </a:prstGeom>
          <a:solidFill>
            <a:srgbClr val="58863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Day 1</a:t>
            </a:r>
          </a:p>
        </p:txBody>
      </p:sp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Contents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389313" y="3036888"/>
            <a:ext cx="2365375" cy="495300"/>
          </a:xfrm>
          <a:prstGeom prst="rect">
            <a:avLst/>
          </a:prstGeom>
          <a:solidFill>
            <a:srgbClr val="83BA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Day 2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394075" y="3617913"/>
            <a:ext cx="2365375" cy="495300"/>
          </a:xfrm>
          <a:prstGeom prst="rect">
            <a:avLst/>
          </a:prstGeom>
          <a:solidFill>
            <a:srgbClr val="F9B00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Day 3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3398838" y="4198938"/>
            <a:ext cx="2365375" cy="495300"/>
          </a:xfrm>
          <a:prstGeom prst="rect">
            <a:avLst/>
          </a:prstGeom>
          <a:solidFill>
            <a:srgbClr val="F381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Day 4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3403600" y="4779963"/>
            <a:ext cx="2365375" cy="493712"/>
          </a:xfrm>
          <a:prstGeom prst="rect">
            <a:avLst/>
          </a:prstGeom>
          <a:solidFill>
            <a:srgbClr val="DF4A5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Day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96" y="1882724"/>
            <a:ext cx="1194103" cy="1508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50">
            <a:extLst/>
          </p:cNvPr>
          <p:cNvSpPr/>
          <p:nvPr/>
        </p:nvSpPr>
        <p:spPr>
          <a:xfrm>
            <a:off x="755650" y="4414260"/>
            <a:ext cx="7630103" cy="1684337"/>
          </a:xfrm>
          <a:prstGeom prst="roundRect">
            <a:avLst>
              <a:gd name="adj" fmla="val 0"/>
            </a:avLst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Number</a:t>
            </a:r>
          </a:p>
        </p:txBody>
      </p:sp>
      <p:sp>
        <p:nvSpPr>
          <p:cNvPr id="83" name="Rounded Rectangle 49">
            <a:extLst/>
          </p:cNvPr>
          <p:cNvSpPr/>
          <p:nvPr/>
        </p:nvSpPr>
        <p:spPr>
          <a:xfrm>
            <a:off x="755650" y="2619375"/>
            <a:ext cx="7632700" cy="1681163"/>
          </a:xfrm>
          <a:prstGeom prst="roundRect">
            <a:avLst>
              <a:gd name="adj" fmla="val 0"/>
            </a:avLst>
          </a:prstGeom>
          <a:solidFill>
            <a:srgbClr val="FF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</a:p>
        </p:txBody>
      </p:sp>
      <p:sp>
        <p:nvSpPr>
          <p:cNvPr id="84" name="Rounded Rectangle 2">
            <a:extLst/>
          </p:cNvPr>
          <p:cNvSpPr/>
          <p:nvPr/>
        </p:nvSpPr>
        <p:spPr>
          <a:xfrm>
            <a:off x="755650" y="782638"/>
            <a:ext cx="7632700" cy="1717675"/>
          </a:xfrm>
          <a:prstGeom prst="roundRect">
            <a:avLst>
              <a:gd name="adj" fmla="val 0"/>
            </a:avLst>
          </a:pr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7400925" y="48895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1 Day 1</a:t>
            </a:r>
          </a:p>
        </p:txBody>
      </p: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0251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hlinkClick r:id="rId4" action="ppaction://hlinksldjump"/>
            <a:extLst/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Reveal Answer 2">
            <a:extLst/>
          </p:cNvPr>
          <p:cNvSpPr/>
          <p:nvPr/>
        </p:nvSpPr>
        <p:spPr>
          <a:xfrm>
            <a:off x="4004416" y="5819823"/>
            <a:ext cx="1114031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55" name="Rectangle 58"/>
          <p:cNvSpPr>
            <a:spLocks noChangeArrowheads="1"/>
          </p:cNvSpPr>
          <p:nvPr/>
        </p:nvSpPr>
        <p:spPr bwMode="auto">
          <a:xfrm>
            <a:off x="771525" y="1095647"/>
            <a:ext cx="7614228" cy="7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Put these numbers in order, from smallest to biggest:</a:t>
            </a:r>
          </a:p>
          <a:p>
            <a:pPr algn="ctr">
              <a:buNone/>
            </a:pPr>
            <a:r>
              <a:rPr lang="en-GB" dirty="0"/>
              <a:t>12, 7, 5, 10, 18</a:t>
            </a:r>
          </a:p>
        </p:txBody>
      </p:sp>
      <p:sp>
        <p:nvSpPr>
          <p:cNvPr id="10259" name="Rectangle 58"/>
          <p:cNvSpPr>
            <a:spLocks noChangeArrowheads="1"/>
          </p:cNvSpPr>
          <p:nvPr/>
        </p:nvSpPr>
        <p:spPr bwMode="auto">
          <a:xfrm>
            <a:off x="771525" y="2961210"/>
            <a:ext cx="761422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Double each of the numbers below.</a:t>
            </a:r>
            <a:br>
              <a:rPr lang="en-GB" dirty="0"/>
            </a:br>
            <a:r>
              <a:rPr lang="en-GB" dirty="0"/>
              <a:t>2	5	4	3</a:t>
            </a: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844550" y="4701865"/>
            <a:ext cx="7442200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Write the numbers below in digits.</a:t>
            </a:r>
          </a:p>
          <a:p>
            <a:pPr marL="0" indent="0" algn="ctr">
              <a:buNone/>
            </a:pPr>
            <a:r>
              <a:rPr lang="en-GB" sz="1400" dirty="0"/>
              <a:t>2 tens and 5 ones	 6 tens and 3 ones 	1 ten and 9 ones 	5 tens and 5 ones</a:t>
            </a: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57426" y="1791725"/>
            <a:ext cx="76142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5, 7, 10, 12, 18</a:t>
            </a: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4004416" y="2190218"/>
            <a:ext cx="1116971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6" name="Rectangle 58"/>
          <p:cNvSpPr>
            <a:spLocks noChangeArrowheads="1"/>
          </p:cNvSpPr>
          <p:nvPr/>
        </p:nvSpPr>
        <p:spPr bwMode="auto">
          <a:xfrm>
            <a:off x="771525" y="3526339"/>
            <a:ext cx="76142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	10	8	6</a:t>
            </a:r>
          </a:p>
        </p:txBody>
      </p:sp>
      <p:sp>
        <p:nvSpPr>
          <p:cNvPr id="119" name="Reveal Answer 2">
            <a:extLst/>
          </p:cNvPr>
          <p:cNvSpPr/>
          <p:nvPr/>
        </p:nvSpPr>
        <p:spPr>
          <a:xfrm>
            <a:off x="4004417" y="4013054"/>
            <a:ext cx="1116970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47597" y="5336923"/>
            <a:ext cx="6417726" cy="341632"/>
            <a:chOff x="1347597" y="5336923"/>
            <a:chExt cx="6417726" cy="341632"/>
          </a:xfrm>
        </p:grpSpPr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1347597" y="5336923"/>
              <a:ext cx="9201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b="1" dirty="0">
                  <a:solidFill>
                    <a:schemeClr val="tx1"/>
                  </a:solidFill>
                </a:rPr>
                <a:t>25</a:t>
              </a:r>
              <a:endParaRPr lang="en-GB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3231261" y="5336923"/>
              <a:ext cx="9201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4961544" y="5336923"/>
              <a:ext cx="9201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6845208" y="5336923"/>
              <a:ext cx="9201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55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538099"/>
            <a:ext cx="2756251" cy="323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" y="831716"/>
            <a:ext cx="1163309" cy="11503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9566">
            <a:off x="26845" y="2077726"/>
            <a:ext cx="720969" cy="7129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722">
            <a:off x="1295248" y="1739306"/>
            <a:ext cx="1024811" cy="101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0" grpId="0" animBg="1"/>
      <p:bldP spid="35" grpId="0"/>
      <p:bldP spid="89" grpId="0" animBg="1"/>
      <p:bldP spid="36" grpId="0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754064" y="4392613"/>
            <a:ext cx="7634286" cy="1685925"/>
          </a:xfrm>
          <a:prstGeom prst="roundRect">
            <a:avLst>
              <a:gd name="adj" fmla="val 0"/>
            </a:avLst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>Number</a:t>
            </a: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4636654" y="893249"/>
            <a:ext cx="3751695" cy="3394590"/>
          </a:xfrm>
          <a:prstGeom prst="roundRect">
            <a:avLst>
              <a:gd name="adj" fmla="val 0"/>
            </a:avLst>
          </a:prstGeom>
          <a:solidFill>
            <a:srgbClr val="FF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>Addition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winkl" pitchFamily="2" charset="0"/>
              </a:rPr>
              <a:t>12 + 4 =</a:t>
            </a: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4064" y="893248"/>
            <a:ext cx="3751550" cy="3394590"/>
          </a:xfrm>
          <a:prstGeom prst="roundRect">
            <a:avLst>
              <a:gd name="adj" fmla="val 0"/>
            </a:avLst>
          </a:pr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Number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Draw a ten-frame for the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number 9.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7400925" y="488950"/>
            <a:ext cx="1122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Day 2</a:t>
            </a:r>
          </a:p>
        </p:txBody>
      </p:sp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229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hlinkClick r:id="rId4" action="ppaction://hlinksldjump"/>
            <a:extLst/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4058770" y="5799346"/>
            <a:ext cx="1023480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1" name="Rectangle 58"/>
          <p:cNvSpPr>
            <a:spLocks noChangeArrowheads="1"/>
          </p:cNvSpPr>
          <p:nvPr/>
        </p:nvSpPr>
        <p:spPr bwMode="auto">
          <a:xfrm>
            <a:off x="754064" y="4690674"/>
            <a:ext cx="7632893" cy="7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dirty="0"/>
              <a:t>Write how many tens and ones each of the numbers have.</a:t>
            </a:r>
          </a:p>
          <a:p>
            <a:pPr marL="0" indent="0" algn="ctr">
              <a:buNone/>
            </a:pPr>
            <a:r>
              <a:rPr lang="en-GB" dirty="0"/>
              <a:t>12, 46, 52, 99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2106414" y="3928382"/>
            <a:ext cx="1056562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6" name="Reveal Answer 2">
            <a:extLst/>
          </p:cNvPr>
          <p:cNvSpPr/>
          <p:nvPr/>
        </p:nvSpPr>
        <p:spPr>
          <a:xfrm>
            <a:off x="5994429" y="3921174"/>
            <a:ext cx="1030725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36654" y="3418353"/>
            <a:ext cx="374627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/>
              <a:t>16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752671" y="5409349"/>
            <a:ext cx="763025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1600" b="1" dirty="0"/>
              <a:t>1 ten and 2 ones, 4 tens and 6 ones, 5 tens and 2 ones, 9 tens and 9 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01" y="1423872"/>
            <a:ext cx="2453799" cy="5404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43" y="1024628"/>
            <a:ext cx="1924707" cy="178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1525" y="2427358"/>
            <a:ext cx="2056628" cy="69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8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2">
            <a:extLst/>
          </p:cNvPr>
          <p:cNvSpPr/>
          <p:nvPr/>
        </p:nvSpPr>
        <p:spPr>
          <a:xfrm>
            <a:off x="755650" y="2632503"/>
            <a:ext cx="7632700" cy="1685925"/>
          </a:xfrm>
          <a:prstGeom prst="roundRect">
            <a:avLst>
              <a:gd name="adj" fmla="val 0"/>
            </a:avLst>
          </a:prstGeom>
          <a:solidFill>
            <a:srgbClr val="FF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>Multiplication</a:t>
            </a:r>
            <a:br>
              <a:rPr lang="en-GB" sz="1600" b="1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Draw 5 groups of 4 dots.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How many dots are there altogether?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4" name="Rounded Rectangle 2">
            <a:extLst/>
          </p:cNvPr>
          <p:cNvSpPr/>
          <p:nvPr/>
        </p:nvSpPr>
        <p:spPr>
          <a:xfrm>
            <a:off x="755650" y="839870"/>
            <a:ext cx="7632700" cy="1660443"/>
          </a:xfrm>
          <a:prstGeom prst="roundRect">
            <a:avLst>
              <a:gd name="adj" fmla="val 0"/>
            </a:avLst>
          </a:pr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Addition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5 + 4 =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7" name="Rounded Rectangle 49">
            <a:extLst/>
          </p:cNvPr>
          <p:cNvSpPr/>
          <p:nvPr/>
        </p:nvSpPr>
        <p:spPr>
          <a:xfrm>
            <a:off x="750230" y="4450618"/>
            <a:ext cx="7632700" cy="1681163"/>
          </a:xfrm>
          <a:prstGeom prst="roundRect">
            <a:avLst>
              <a:gd name="adj" fmla="val 0"/>
            </a:avLst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>Division</a:t>
            </a:r>
            <a:br>
              <a:rPr lang="en-GB" sz="1600" b="1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</a:rPr>
              <a:t>Draw 5 circles. Share 30 dots between the 5 circles.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How many dots are in each circle?</a:t>
            </a:r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11268" name="Rectangle 17"/>
          <p:cNvSpPr>
            <a:spLocks noChangeArrowheads="1"/>
          </p:cNvSpPr>
          <p:nvPr/>
        </p:nvSpPr>
        <p:spPr bwMode="auto">
          <a:xfrm>
            <a:off x="7400925" y="488950"/>
            <a:ext cx="1120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Day 3</a:t>
            </a:r>
          </a:p>
        </p:txBody>
      </p:sp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0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hlinkClick r:id="rId4" action="ppaction://hlinksldjump"/>
            <a:extLst/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Reveal Answer 1">
            <a:extLst/>
          </p:cNvPr>
          <p:cNvSpPr/>
          <p:nvPr/>
        </p:nvSpPr>
        <p:spPr>
          <a:xfrm>
            <a:off x="4081575" y="4054496"/>
            <a:ext cx="1024563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1" name="Reveal Answer 2">
            <a:extLst/>
          </p:cNvPr>
          <p:cNvSpPr/>
          <p:nvPr/>
        </p:nvSpPr>
        <p:spPr>
          <a:xfrm>
            <a:off x="4081575" y="5766223"/>
            <a:ext cx="1024563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8" name="Reveal Answer 2">
            <a:extLst/>
          </p:cNvPr>
          <p:cNvSpPr/>
          <p:nvPr/>
        </p:nvSpPr>
        <p:spPr>
          <a:xfrm>
            <a:off x="4057022" y="2226933"/>
            <a:ext cx="1044241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750230" y="1660751"/>
            <a:ext cx="7632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/>
              <a:t>9</a:t>
            </a:r>
          </a:p>
        </p:txBody>
      </p:sp>
      <p:sp>
        <p:nvSpPr>
          <p:cNvPr id="68" name="Rectangle 58"/>
          <p:cNvSpPr>
            <a:spLocks noChangeArrowheads="1"/>
          </p:cNvSpPr>
          <p:nvPr/>
        </p:nvSpPr>
        <p:spPr bwMode="auto">
          <a:xfrm>
            <a:off x="761282" y="3508249"/>
            <a:ext cx="7632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/>
              <a:t>20</a:t>
            </a:r>
          </a:p>
        </p:txBody>
      </p:sp>
      <p:sp>
        <p:nvSpPr>
          <p:cNvPr id="70" name="Rectangle 58"/>
          <p:cNvSpPr>
            <a:spLocks noChangeArrowheads="1"/>
          </p:cNvSpPr>
          <p:nvPr/>
        </p:nvSpPr>
        <p:spPr bwMode="auto">
          <a:xfrm>
            <a:off x="761282" y="5265501"/>
            <a:ext cx="7632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800" b="1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63" y="1828044"/>
            <a:ext cx="2739173" cy="4980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6" y="868445"/>
            <a:ext cx="2093899" cy="201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4" grpId="0" animBg="1"/>
      <p:bldP spid="91" grpId="0" animBg="1"/>
      <p:bldP spid="38" grpId="0" animBg="1"/>
      <p:bldP spid="33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ounded Rectangle 49">
            <a:extLst/>
          </p:cNvPr>
          <p:cNvSpPr/>
          <p:nvPr/>
        </p:nvSpPr>
        <p:spPr>
          <a:xfrm>
            <a:off x="755650" y="4154455"/>
            <a:ext cx="7632700" cy="1946964"/>
          </a:xfrm>
          <a:prstGeom prst="roundRect">
            <a:avLst>
              <a:gd name="adj" fmla="val 0"/>
            </a:avLst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1600" b="1" dirty="0">
                <a:solidFill>
                  <a:schemeClr val="tx1"/>
                </a:solidFill>
              </a:rPr>
              <a:t>Multiplication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2 × 9 =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1" name="Rounded Rectangle 49">
            <a:extLst/>
          </p:cNvPr>
          <p:cNvSpPr/>
          <p:nvPr/>
        </p:nvSpPr>
        <p:spPr>
          <a:xfrm>
            <a:off x="755651" y="2606675"/>
            <a:ext cx="7632700" cy="1448181"/>
          </a:xfrm>
          <a:prstGeom prst="roundRect">
            <a:avLst>
              <a:gd name="adj" fmla="val 0"/>
            </a:avLst>
          </a:prstGeom>
          <a:solidFill>
            <a:srgbClr val="FF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Division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Share 14 apples between the two children.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How many does each person get?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750231" y="5251467"/>
            <a:ext cx="7632700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9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71525" y="3362741"/>
            <a:ext cx="7611405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9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7400925" y="488950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Day 4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3320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hlinkClick r:id="rId4" action="ppaction://hlinksldjump"/>
            <a:extLst/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Rounded Rectangle 2">
            <a:extLst/>
          </p:cNvPr>
          <p:cNvSpPr/>
          <p:nvPr/>
        </p:nvSpPr>
        <p:spPr>
          <a:xfrm>
            <a:off x="755650" y="782638"/>
            <a:ext cx="7632700" cy="1717675"/>
          </a:xfrm>
          <a:prstGeom prst="roundRect">
            <a:avLst>
              <a:gd name="adj" fmla="val 0"/>
            </a:avLst>
          </a:pr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Subtraction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10 – 4 =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3" name="Reveal Answer 1">
            <a:extLst/>
          </p:cNvPr>
          <p:cNvSpPr/>
          <p:nvPr/>
        </p:nvSpPr>
        <p:spPr>
          <a:xfrm>
            <a:off x="4022133" y="2223506"/>
            <a:ext cx="1046755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6" name="Reveal Answer 2">
            <a:extLst/>
          </p:cNvPr>
          <p:cNvSpPr/>
          <p:nvPr/>
        </p:nvSpPr>
        <p:spPr>
          <a:xfrm>
            <a:off x="4022133" y="3793652"/>
            <a:ext cx="1046755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19" name="Reveal Answer 1">
            <a:extLst/>
          </p:cNvPr>
          <p:cNvSpPr/>
          <p:nvPr/>
        </p:nvSpPr>
        <p:spPr>
          <a:xfrm>
            <a:off x="4022133" y="5794775"/>
            <a:ext cx="1046755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750230" y="1605887"/>
            <a:ext cx="7632700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900" b="1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45" y="3690093"/>
            <a:ext cx="2310814" cy="3070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6" y="3690092"/>
            <a:ext cx="2124260" cy="3112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7" y="932168"/>
            <a:ext cx="2551176" cy="1409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1" y="1325073"/>
            <a:ext cx="1671663" cy="16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</p:childTnLst>
        </p:cTn>
      </p:par>
    </p:tnLst>
    <p:bldLst>
      <p:bldP spid="92" grpId="0"/>
      <p:bldP spid="35" grpId="0"/>
      <p:bldP spid="113" grpId="0" animBg="1"/>
      <p:bldP spid="116" grpId="0" animBg="1"/>
      <p:bldP spid="219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">
            <a:extLst/>
          </p:cNvPr>
          <p:cNvSpPr/>
          <p:nvPr/>
        </p:nvSpPr>
        <p:spPr>
          <a:xfrm>
            <a:off x="754064" y="893248"/>
            <a:ext cx="3751550" cy="3394590"/>
          </a:xfrm>
          <a:prstGeom prst="roundRect">
            <a:avLst>
              <a:gd name="adj" fmla="val 0"/>
            </a:avLst>
          </a:pr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What bonds with 8 to make 10?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What bonds with 6 to make 10?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What bonds with 1 to make 10?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4" name="Rounded Rectangle 2">
            <a:extLst/>
          </p:cNvPr>
          <p:cNvSpPr/>
          <p:nvPr/>
        </p:nvSpPr>
        <p:spPr>
          <a:xfrm>
            <a:off x="754064" y="4392613"/>
            <a:ext cx="7634286" cy="1685925"/>
          </a:xfrm>
          <a:prstGeom prst="roundRect">
            <a:avLst>
              <a:gd name="adj" fmla="val 0"/>
            </a:avLst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 dirty="0">
                <a:solidFill>
                  <a:schemeClr val="tx1"/>
                </a:solidFill>
              </a:rPr>
              <a:t>Addition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Use your knowledge of doubles to answer these questions.</a:t>
            </a:r>
            <a:br>
              <a:rPr lang="en-GB" sz="16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7 + 8 =	6 + 5 =	8 + 9 =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4636654" y="893249"/>
            <a:ext cx="3751695" cy="3394590"/>
          </a:xfrm>
          <a:prstGeom prst="roundRect">
            <a:avLst>
              <a:gd name="adj" fmla="val 0"/>
            </a:avLst>
          </a:prstGeom>
          <a:solidFill>
            <a:srgbClr val="FF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Put these numbers in order, from biggest to smallest: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15, 4, 11, 19, 6, 9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4636654" y="3408980"/>
            <a:ext cx="3751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19, 15, 11, 9, 6, 4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7400925" y="488950"/>
            <a:ext cx="1124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Day 5</a:t>
            </a:r>
          </a:p>
        </p:txBody>
      </p:sp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229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hlinkClick r:id="rId4" action="ppaction://hlinksldjump"/>
            <a:extLst/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4063436" y="5808976"/>
            <a:ext cx="1013828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2101485" y="4005591"/>
            <a:ext cx="1056562" cy="201612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6" name="Reveal Answer 2">
            <a:extLst/>
          </p:cNvPr>
          <p:cNvSpPr/>
          <p:nvPr/>
        </p:nvSpPr>
        <p:spPr>
          <a:xfrm>
            <a:off x="5994353" y="4005940"/>
            <a:ext cx="1036295" cy="201613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753919" y="3408980"/>
            <a:ext cx="3751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2, 4, 9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753919" y="5314767"/>
            <a:ext cx="7634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15, 11, 17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67" y="4515467"/>
            <a:ext cx="3166210" cy="22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4" grpId="0"/>
      <p:bldP spid="89" grpId="0" animBg="1"/>
      <p:bldP spid="72" grpId="0" animBg="1"/>
      <p:bldP spid="86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214</Words>
  <Application>Microsoft Office PowerPoint</Application>
  <PresentationFormat>On-screen Show (4:3)</PresentationFormat>
  <Paragraphs>89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Twinkl SemiBold</vt:lpstr>
      <vt:lpstr>Tuffy</vt:lpstr>
      <vt:lpstr>Calibri</vt:lpstr>
      <vt:lpstr>Twinkl</vt:lpstr>
      <vt:lpstr>Sassoon Infant Rg</vt:lpstr>
      <vt:lpstr>Office Theme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Rachel Leather</dc:creator>
  <cp:lastModifiedBy>Hannah Horth</cp:lastModifiedBy>
  <cp:revision>892</cp:revision>
  <dcterms:created xsi:type="dcterms:W3CDTF">2018-08-30T08:03:28Z</dcterms:created>
  <dcterms:modified xsi:type="dcterms:W3CDTF">2021-01-13T21:11:17Z</dcterms:modified>
</cp:coreProperties>
</file>