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87" r:id="rId4"/>
    <p:sldId id="272" r:id="rId5"/>
    <p:sldId id="286" r:id="rId6"/>
    <p:sldId id="28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Writing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Monday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7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2659" y="421784"/>
            <a:ext cx="10683026" cy="52964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There are 2 ways in which we use apostrophes:</a:t>
            </a:r>
            <a:endParaRPr lang="en-GB" sz="4000" dirty="0"/>
          </a:p>
          <a:p>
            <a:endParaRPr lang="en-GB" sz="2200" dirty="0"/>
          </a:p>
          <a:p>
            <a:r>
              <a:rPr lang="en-GB" sz="2200" dirty="0" smtClean="0"/>
              <a:t> 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6" t="20951" r="27643" b="41373"/>
          <a:stretch/>
        </p:blipFill>
        <p:spPr bwMode="auto">
          <a:xfrm>
            <a:off x="1996226" y="1674253"/>
            <a:ext cx="8746560" cy="381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55629" y="10646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2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2659" y="421784"/>
            <a:ext cx="10683026" cy="52964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There are 2 ways in which we use apostrophes:</a:t>
            </a:r>
            <a:endParaRPr lang="en-GB" sz="4000" dirty="0"/>
          </a:p>
          <a:p>
            <a:endParaRPr lang="en-GB" sz="2200" dirty="0"/>
          </a:p>
          <a:p>
            <a:r>
              <a:rPr lang="en-GB" sz="2200" dirty="0" smtClean="0"/>
              <a:t> 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1" t="12853" r="28534" b="38204"/>
          <a:stretch/>
        </p:blipFill>
        <p:spPr bwMode="auto">
          <a:xfrm>
            <a:off x="2189407" y="1275008"/>
            <a:ext cx="8330917" cy="485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81386" y="12653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2659" y="421784"/>
            <a:ext cx="10683026" cy="52964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Re-r</a:t>
            </a:r>
            <a:r>
              <a:rPr lang="en-GB" sz="4000" dirty="0" smtClean="0"/>
              <a:t>ead </a:t>
            </a:r>
            <a:r>
              <a:rPr lang="en-GB" sz="4000" dirty="0" smtClean="0"/>
              <a:t>the story </a:t>
            </a:r>
            <a:r>
              <a:rPr lang="en-GB" sz="4000" dirty="0" smtClean="0"/>
              <a:t>‘Cowboy’ </a:t>
            </a:r>
            <a:endParaRPr lang="en-GB" sz="4000" dirty="0" smtClean="0"/>
          </a:p>
          <a:p>
            <a:endParaRPr lang="en-GB" sz="4000" dirty="0"/>
          </a:p>
          <a:p>
            <a:endParaRPr lang="en-GB" sz="2200" dirty="0"/>
          </a:p>
          <a:p>
            <a:endParaRPr lang="en-GB" sz="2200" dirty="0"/>
          </a:p>
          <a:p>
            <a:r>
              <a:rPr lang="en-GB" sz="2200" dirty="0" smtClean="0"/>
              <a:t> 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8" t="17254" r="24675" b="7745"/>
          <a:stretch/>
        </p:blipFill>
        <p:spPr bwMode="auto">
          <a:xfrm>
            <a:off x="1152659" y="1171979"/>
            <a:ext cx="674853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3" t="23195" r="36472" b="34199"/>
          <a:stretch/>
        </p:blipFill>
        <p:spPr bwMode="auto">
          <a:xfrm>
            <a:off x="8087933" y="1712890"/>
            <a:ext cx="3747752" cy="311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55617" y="5623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0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2658" y="244699"/>
            <a:ext cx="10592873" cy="48038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Activity:</a:t>
            </a:r>
          </a:p>
          <a:p>
            <a:endParaRPr lang="en-GB" sz="4000" dirty="0"/>
          </a:p>
          <a:p>
            <a:r>
              <a:rPr lang="en-GB" sz="2200" dirty="0" smtClean="0"/>
              <a:t>What apostrophes can you spot in the story? Can you sort them out based on whether they are contractions or possessive apostrophes?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r>
              <a:rPr lang="en-GB" sz="2200" dirty="0" smtClean="0"/>
              <a:t> 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9683" r="13786" b="41901"/>
          <a:stretch/>
        </p:blipFill>
        <p:spPr bwMode="auto">
          <a:xfrm>
            <a:off x="1532585" y="2446986"/>
            <a:ext cx="9684913" cy="354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7898" y="325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6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2658" y="244699"/>
            <a:ext cx="10592873" cy="480381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Challenge</a:t>
            </a:r>
            <a:r>
              <a:rPr lang="en-GB" sz="4000" dirty="0" smtClean="0"/>
              <a:t>:</a:t>
            </a:r>
            <a:endParaRPr lang="en-GB" sz="4000" dirty="0" smtClean="0"/>
          </a:p>
          <a:p>
            <a:endParaRPr lang="en-GB" sz="4000" dirty="0"/>
          </a:p>
          <a:p>
            <a:r>
              <a:rPr lang="en-GB" sz="2200" dirty="0" smtClean="0"/>
              <a:t>Look at these sentences. Can you re-write them making sure that you put the apostrophe in the correct place? </a:t>
            </a:r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r>
              <a:rPr lang="en-GB" sz="2200" dirty="0" smtClean="0"/>
              <a:t> 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t="57922" r="14677" b="21039"/>
          <a:stretch/>
        </p:blipFill>
        <p:spPr bwMode="auto">
          <a:xfrm>
            <a:off x="906924" y="2582214"/>
            <a:ext cx="11084339" cy="184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39718" y="2865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3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630</TotalTime>
  <Words>82</Words>
  <Application>Microsoft Office PowerPoint</Application>
  <PresentationFormat>Custom</PresentationFormat>
  <Paragraphs>31</Paragraphs>
  <Slides>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Crop</vt:lpstr>
      <vt:lpstr>Writing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kirsty Pugh</dc:creator>
  <cp:lastModifiedBy>Kirsty Pugh</cp:lastModifiedBy>
  <cp:revision>75</cp:revision>
  <dcterms:created xsi:type="dcterms:W3CDTF">2020-03-23T10:39:16Z</dcterms:created>
  <dcterms:modified xsi:type="dcterms:W3CDTF">2021-01-14T09:41:45Z</dcterms:modified>
</cp:coreProperties>
</file>