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73" r:id="rId4"/>
    <p:sldId id="272" r:id="rId5"/>
    <p:sldId id="262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FBC"/>
    <a:srgbClr val="F5891D"/>
    <a:srgbClr val="CC66FF"/>
    <a:srgbClr val="1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754" autoAdjust="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Monday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9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Adding numbers using number facts to help us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29286" r="23397" b="11964"/>
          <a:stretch/>
        </p:blipFill>
        <p:spPr bwMode="auto">
          <a:xfrm>
            <a:off x="3644536" y="940526"/>
            <a:ext cx="7861776" cy="478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1394" y="158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Adding numbers using place value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26965" r="23095" b="16071"/>
          <a:stretch/>
        </p:blipFill>
        <p:spPr bwMode="auto">
          <a:xfrm>
            <a:off x="3540034" y="1133031"/>
            <a:ext cx="8151224" cy="471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7703" y="263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Selecting the best method in order to solve each addition quickly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t="19643" r="21991" b="21072"/>
          <a:stretch/>
        </p:blipFill>
        <p:spPr bwMode="auto">
          <a:xfrm>
            <a:off x="3539254" y="1110148"/>
            <a:ext cx="8198189" cy="47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7703" y="185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Activity- Can you solve these?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16607" r="15867" b="6250"/>
          <a:stretch/>
        </p:blipFill>
        <p:spPr bwMode="auto">
          <a:xfrm>
            <a:off x="3451494" y="842139"/>
            <a:ext cx="8213637" cy="51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5086" y="232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Challenge- if you are looking for more of a challenge you could try and solve these ones instead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t="14553" r="16534" b="7054"/>
          <a:stretch/>
        </p:blipFill>
        <p:spPr bwMode="auto">
          <a:xfrm>
            <a:off x="3709853" y="902181"/>
            <a:ext cx="7889964" cy="509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2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564</TotalTime>
  <Words>50</Words>
  <Application>Microsoft Office PowerPoint</Application>
  <PresentationFormat>Custom</PresentationFormat>
  <Paragraphs>7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Frame</vt:lpstr>
      <vt:lpstr>Maths</vt:lpstr>
      <vt:lpstr>Adding numbers using number facts to help us</vt:lpstr>
      <vt:lpstr>Adding numbers using place value</vt:lpstr>
      <vt:lpstr>Selecting the best method in order to solve each addition quickly</vt:lpstr>
      <vt:lpstr>Activity- Can you solve these?</vt:lpstr>
      <vt:lpstr>Challenge- if you are looking for more of a challenge you could try and solve these ones instead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kirsty Pugh</dc:creator>
  <cp:lastModifiedBy>Kirsty Pugh</cp:lastModifiedBy>
  <cp:revision>73</cp:revision>
  <dcterms:created xsi:type="dcterms:W3CDTF">2020-03-24T11:18:40Z</dcterms:created>
  <dcterms:modified xsi:type="dcterms:W3CDTF">2021-01-14T14:21:06Z</dcterms:modified>
</cp:coreProperties>
</file>