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5" r:id="rId2"/>
    <p:sldId id="268" r:id="rId3"/>
    <p:sldId id="264" r:id="rId4"/>
    <p:sldId id="269" r:id="rId5"/>
    <p:sldId id="272" r:id="rId6"/>
    <p:sldId id="273" r:id="rId7"/>
    <p:sldId id="276" r:id="rId8"/>
  </p:sldIdLst>
  <p:sldSz cx="9144000" cy="6858000" type="screen4x3"/>
  <p:notesSz cx="6858000" cy="9144000"/>
  <p:embeddedFontLst>
    <p:embeddedFont>
      <p:font typeface="Twinkl" panose="020B0604020202020204" charset="0"/>
      <p:regular r:id="rId11"/>
      <p:bold r:id="rId12"/>
    </p:embeddedFon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g4HmdcvXXOnt0xn0HCFN9tI055bw==" r:id="rId25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th Candlin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5"/>
    <a:srgbClr val="156495"/>
    <a:srgbClr val="649135"/>
    <a:srgbClr val="A9D7B6"/>
    <a:srgbClr val="ABD284"/>
    <a:srgbClr val="6FBC85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73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922" y="23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C35151-0B47-45FD-9E28-2C2408311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414" y="443071"/>
            <a:ext cx="8213117" cy="598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8E3081-3437-4CF8-9FE5-817FF80948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3" y="443071"/>
            <a:ext cx="8213118" cy="598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9BE145E-894A-4382-AA84-99FF45EFD5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59" y="5131162"/>
            <a:ext cx="2059441" cy="1638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1162A3B-4C60-4EAE-B5BA-A7661B6874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82" y="5686088"/>
            <a:ext cx="1069277" cy="952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6662C2A-C763-4364-BECD-32D29CAA1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4406014" y="6001384"/>
            <a:ext cx="2678545" cy="8566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B98AD6D-22C9-4413-82E6-6D25859B3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0" y="6005870"/>
            <a:ext cx="2678545" cy="8566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A5C4D0-233E-47E5-8A19-2EE9A1C08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7"/>
          <a:stretch/>
        </p:blipFill>
        <p:spPr>
          <a:xfrm>
            <a:off x="0" y="3169924"/>
            <a:ext cx="2850814" cy="29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C35151-0B47-45FD-9E28-2C2408311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414" y="443071"/>
            <a:ext cx="8213117" cy="5981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29D5D7E-F3B7-4754-80FB-9C967F8B5132}"/>
              </a:ext>
            </a:extLst>
          </p:cNvPr>
          <p:cNvSpPr/>
          <p:nvPr userDrawn="1"/>
        </p:nvSpPr>
        <p:spPr>
          <a:xfrm>
            <a:off x="498764" y="695698"/>
            <a:ext cx="8159350" cy="1388077"/>
          </a:xfrm>
          <a:prstGeom prst="rect">
            <a:avLst/>
          </a:prstGeom>
          <a:solidFill>
            <a:srgbClr val="A9D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860E217-EC9B-4510-91CE-3B67896AAD07}"/>
              </a:ext>
            </a:extLst>
          </p:cNvPr>
          <p:cNvSpPr/>
          <p:nvPr userDrawn="1"/>
        </p:nvSpPr>
        <p:spPr>
          <a:xfrm>
            <a:off x="489528" y="470469"/>
            <a:ext cx="8159350" cy="813326"/>
          </a:xfrm>
          <a:prstGeom prst="roundRect">
            <a:avLst/>
          </a:prstGeom>
          <a:solidFill>
            <a:srgbClr val="A9D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8E3081-3437-4CF8-9FE5-817FF80948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3" y="443071"/>
            <a:ext cx="8213118" cy="598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9BE145E-894A-4382-AA84-99FF45EFD5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59" y="5131162"/>
            <a:ext cx="2059441" cy="1638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1162A3B-4C60-4EAE-B5BA-A7661B6874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82" y="5686088"/>
            <a:ext cx="1069277" cy="952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6662C2A-C763-4364-BECD-32D29CAA1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4406014" y="6001384"/>
            <a:ext cx="2678545" cy="8566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B98AD6D-22C9-4413-82E6-6D25859B3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0" y="6005870"/>
            <a:ext cx="2678545" cy="8566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A5C4D0-233E-47E5-8A19-2EE9A1C08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7"/>
          <a:stretch/>
        </p:blipFill>
        <p:spPr>
          <a:xfrm>
            <a:off x="0" y="3169924"/>
            <a:ext cx="2850814" cy="29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2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082" y="2178657"/>
            <a:ext cx="7239663" cy="210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600" dirty="0">
                <a:solidFill>
                  <a:prstClr val="white"/>
                </a:solidFill>
                <a:latin typeface="Calibri"/>
              </a:rPr>
              <a:t>We </a:t>
            </a:r>
            <a:r>
              <a:rPr lang="en-GB" sz="2600" dirty="0">
                <a:solidFill>
                  <a:prstClr val="white"/>
                </a:solidFill>
              </a:rPr>
              <a:t>are learning to talk </a:t>
            </a:r>
            <a:endParaRPr lang="en-GB" sz="2600" dirty="0" smtClean="0">
              <a:solidFill>
                <a:prstClr val="white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>
                <a:ea typeface="Calibri"/>
                <a:cs typeface="Times New Roman"/>
              </a:rPr>
              <a:t>I </a:t>
            </a:r>
            <a:r>
              <a:rPr lang="en-GB" sz="2800" b="1" dirty="0">
                <a:ea typeface="Calibri"/>
                <a:cs typeface="Times New Roman"/>
              </a:rPr>
              <a:t>am learning to </a:t>
            </a:r>
            <a:r>
              <a:rPr lang="en-GB" sz="2800" b="1" dirty="0">
                <a:ea typeface="Calibri"/>
                <a:cs typeface="Calibri"/>
              </a:rPr>
              <a:t>talk about size to compare quantities and objects and solve </a:t>
            </a:r>
            <a:r>
              <a:rPr lang="en-GB" sz="2800" b="1" dirty="0" smtClean="0">
                <a:ea typeface="Calibri"/>
                <a:cs typeface="Calibri"/>
              </a:rPr>
              <a:t>problems</a:t>
            </a:r>
            <a:r>
              <a:rPr lang="en-GB" sz="2600" dirty="0" smtClean="0">
                <a:solidFill>
                  <a:prstClr val="white"/>
                </a:solidFill>
              </a:rPr>
              <a:t> </a:t>
            </a:r>
            <a:r>
              <a:rPr lang="en-GB" sz="2600" dirty="0" smtClean="0">
                <a:solidFill>
                  <a:prstClr val="white"/>
                </a:solidFill>
                <a:latin typeface="Calibri"/>
              </a:rPr>
              <a:t>objects </a:t>
            </a:r>
            <a:r>
              <a:rPr lang="en-GB" sz="2600" dirty="0">
                <a:solidFill>
                  <a:prstClr val="white"/>
                </a:solidFill>
                <a:latin typeface="Calibri"/>
              </a:rPr>
              <a:t>to solve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618" y="1126247"/>
            <a:ext cx="7553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Reception Maths </a:t>
            </a:r>
          </a:p>
          <a:p>
            <a:pPr algn="ctr"/>
            <a:r>
              <a:rPr lang="en-GB" sz="3600" dirty="0" smtClean="0"/>
              <a:t>Monday </a:t>
            </a:r>
            <a:endParaRPr lang="en-GB" sz="36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1"/>
    </mc:Choice>
    <mc:Fallback xmlns="">
      <p:transition spd="slow" advTm="13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C5528EEC-3971-4E5C-8CDD-7D519273994F}"/>
              </a:ext>
            </a:extLst>
          </p:cNvPr>
          <p:cNvSpPr/>
          <p:nvPr/>
        </p:nvSpPr>
        <p:spPr>
          <a:xfrm>
            <a:off x="755650" y="768278"/>
            <a:ext cx="7632699" cy="1956449"/>
          </a:xfrm>
          <a:prstGeom prst="roundRect">
            <a:avLst>
              <a:gd name="adj" fmla="val 11007"/>
            </a:avLst>
          </a:prstGeom>
          <a:solidFill>
            <a:srgbClr val="A9D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01137" y="1154407"/>
            <a:ext cx="594172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Holly Hedgehog is going on a nature trail. She has written a list of all the things she hopes to find.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BEBF438-E632-4CA7-96C0-1FBF820B3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7" y="2349105"/>
            <a:ext cx="3443127" cy="42989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92A8B5-D70A-4560-AD59-CD5946B054C1}"/>
              </a:ext>
            </a:extLst>
          </p:cNvPr>
          <p:cNvSpPr/>
          <p:nvPr/>
        </p:nvSpPr>
        <p:spPr>
          <a:xfrm>
            <a:off x="4581235" y="3438236"/>
            <a:ext cx="344312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50000"/>
                  </a:schemeClr>
                </a:solidFill>
              </a:rPr>
              <a:t>Can you help her?</a:t>
            </a:r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00395DDC-A4F2-4239-AF20-CBF3A650DA9B}"/>
              </a:ext>
            </a:extLst>
          </p:cNvPr>
          <p:cNvSpPr/>
          <p:nvPr/>
        </p:nvSpPr>
        <p:spPr>
          <a:xfrm>
            <a:off x="6090362" y="4561061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7E34AAD-FE4E-4931-9C21-112579660083}"/>
              </a:ext>
            </a:extLst>
          </p:cNvPr>
          <p:cNvSpPr/>
          <p:nvPr/>
        </p:nvSpPr>
        <p:spPr>
          <a:xfrm>
            <a:off x="5235002" y="4725857"/>
            <a:ext cx="7712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Go!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9"/>
    </mc:Choice>
    <mc:Fallback xmlns="">
      <p:transition spd="slow" advTm="12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16" grpId="0"/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091882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The first thing on Holly’s list is something big.</a:t>
            </a:r>
          </a:p>
        </p:txBody>
      </p:sp>
      <p:pic>
        <p:nvPicPr>
          <p:cNvPr id="13" name="correct">
            <a:extLst>
              <a:ext uri="{FF2B5EF4-FFF2-40B4-BE49-F238E27FC236}">
                <a16:creationId xmlns="" xmlns:a16="http://schemas.microsoft.com/office/drawing/2014/main" id="{150790FD-1F52-4205-9642-FE10B4E1F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46" y="3752724"/>
            <a:ext cx="1810196" cy="1909268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554A862B-DA6C-477D-9D27-B53F7BF97602}"/>
              </a:ext>
            </a:extLst>
          </p:cNvPr>
          <p:cNvSpPr/>
          <p:nvPr/>
        </p:nvSpPr>
        <p:spPr>
          <a:xfrm>
            <a:off x="2038888" y="1966896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649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Which acorn should I pick? Which one is big?</a:t>
            </a:r>
          </a:p>
        </p:txBody>
      </p:sp>
      <p:pic>
        <p:nvPicPr>
          <p:cNvPr id="15" name="wrong">
            <a:extLst>
              <a:ext uri="{FF2B5EF4-FFF2-40B4-BE49-F238E27FC236}">
                <a16:creationId xmlns="" xmlns:a16="http://schemas.microsoft.com/office/drawing/2014/main" id="{A3757DCD-66A5-487B-B198-B7867D98A6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0485">
            <a:off x="6915121" y="3958318"/>
            <a:ext cx="1111985" cy="11728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1DC484C-4B20-47D3-A35D-40E011A42F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A2DCB5A7-79A7-4B41-A76C-B54EF189324E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Well done!">
            <a:extLst>
              <a:ext uri="{FF2B5EF4-FFF2-40B4-BE49-F238E27FC236}">
                <a16:creationId xmlns="" xmlns:a16="http://schemas.microsoft.com/office/drawing/2014/main" id="{82441C01-4B7C-4523-8E93-4C5271D1271E}"/>
              </a:ext>
            </a:extLst>
          </p:cNvPr>
          <p:cNvSpPr txBox="1"/>
          <p:nvPr/>
        </p:nvSpPr>
        <p:spPr>
          <a:xfrm>
            <a:off x="6350713" y="4445748"/>
            <a:ext cx="19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Correct!</a:t>
            </a:r>
          </a:p>
        </p:txBody>
      </p:sp>
      <p:sp>
        <p:nvSpPr>
          <p:cNvPr id="17" name="Try again">
            <a:extLst>
              <a:ext uri="{FF2B5EF4-FFF2-40B4-BE49-F238E27FC236}">
                <a16:creationId xmlns="" xmlns:a16="http://schemas.microsoft.com/office/drawing/2014/main" id="{EF41B04E-270F-4E54-9E7D-094357426EB0}"/>
              </a:ext>
            </a:extLst>
          </p:cNvPr>
          <p:cNvSpPr txBox="1"/>
          <p:nvPr/>
        </p:nvSpPr>
        <p:spPr>
          <a:xfrm>
            <a:off x="6350713" y="2403473"/>
            <a:ext cx="176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Try again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="" xmlns:a16="http://schemas.microsoft.com/office/drawing/2014/main" id="{D5D5ED77-95A4-4128-AC10-B02279C28624}"/>
              </a:ext>
            </a:extLst>
          </p:cNvPr>
          <p:cNvSpPr/>
          <p:nvPr/>
        </p:nvSpPr>
        <p:spPr>
          <a:xfrm>
            <a:off x="2038888" y="1966896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Well done! You picked the big acorn.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92"/>
    </mc:Choice>
    <mc:Fallback xmlns="">
      <p:transition spd="slow" advTm="17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14" grpId="0" animBg="1"/>
      <p:bldP spid="4" grpId="0" animBg="1"/>
      <p:bldP spid="7" grpId="0"/>
      <p:bldP spid="17" grpId="0"/>
      <p:bldP spid="17" grpId="1"/>
      <p:bldP spid="10" grpId="0" animBg="1"/>
    </p:bldLst>
  </p:timing>
  <p:extLst>
    <p:ext uri="{E180D4A7-C9FB-4DFB-919C-405C955672EB}">
      <p14:showEvtLst xmlns:p14="http://schemas.microsoft.com/office/powerpoint/2010/main">
        <p14:triggerEvt type="onClick" time="14456" objId="1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700" y="1082715"/>
            <a:ext cx="78486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The next thing on Holly’s list is something small.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23E39D2B-4BF4-47D6-9AC3-76D544ECBC72}"/>
              </a:ext>
            </a:extLst>
          </p:cNvPr>
          <p:cNvSpPr/>
          <p:nvPr/>
        </p:nvSpPr>
        <p:spPr>
          <a:xfrm>
            <a:off x="1964305" y="1986550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28575">
            <a:solidFill>
              <a:srgbClr val="649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Which leaf is small? Which one should I pick?</a:t>
            </a:r>
          </a:p>
        </p:txBody>
      </p:sp>
      <p:pic>
        <p:nvPicPr>
          <p:cNvPr id="8" name="wrong">
            <a:extLst>
              <a:ext uri="{FF2B5EF4-FFF2-40B4-BE49-F238E27FC236}">
                <a16:creationId xmlns="" xmlns:a16="http://schemas.microsoft.com/office/drawing/2014/main" id="{BCED5C07-C554-49AB-A6CF-877790108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9" y="3207320"/>
            <a:ext cx="2041237" cy="2463974"/>
          </a:xfrm>
          <a:prstGeom prst="rect">
            <a:avLst/>
          </a:prstGeom>
        </p:spPr>
      </p:pic>
      <p:pic>
        <p:nvPicPr>
          <p:cNvPr id="10" name="correct">
            <a:extLst>
              <a:ext uri="{FF2B5EF4-FFF2-40B4-BE49-F238E27FC236}">
                <a16:creationId xmlns="" xmlns:a16="http://schemas.microsoft.com/office/drawing/2014/main" id="{8E65BED0-EF50-41DF-9792-E6E722EA6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4105883"/>
            <a:ext cx="660996" cy="11599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B244ACE-9EB6-4BED-9CD1-6B84551EA0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9" name="Try again">
            <a:extLst>
              <a:ext uri="{FF2B5EF4-FFF2-40B4-BE49-F238E27FC236}">
                <a16:creationId xmlns="" xmlns:a16="http://schemas.microsoft.com/office/drawing/2014/main" id="{EE18082B-7D25-4E10-A385-9241E7D72BE6}"/>
              </a:ext>
            </a:extLst>
          </p:cNvPr>
          <p:cNvSpPr txBox="1"/>
          <p:nvPr/>
        </p:nvSpPr>
        <p:spPr>
          <a:xfrm>
            <a:off x="6350713" y="2403473"/>
            <a:ext cx="176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Try again</a:t>
            </a:r>
          </a:p>
        </p:txBody>
      </p:sp>
      <p:sp>
        <p:nvSpPr>
          <p:cNvPr id="11" name="Well done!">
            <a:extLst>
              <a:ext uri="{FF2B5EF4-FFF2-40B4-BE49-F238E27FC236}">
                <a16:creationId xmlns="" xmlns:a16="http://schemas.microsoft.com/office/drawing/2014/main" id="{03924830-1E96-413C-A587-A5B7C470F6C5}"/>
              </a:ext>
            </a:extLst>
          </p:cNvPr>
          <p:cNvSpPr txBox="1"/>
          <p:nvPr/>
        </p:nvSpPr>
        <p:spPr>
          <a:xfrm>
            <a:off x="5861185" y="4358801"/>
            <a:ext cx="19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Correct!</a:t>
            </a:r>
          </a:p>
        </p:txBody>
      </p:sp>
      <p:sp>
        <p:nvSpPr>
          <p:cNvPr id="12" name="Action Button: Go Forward or Next 11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DD1795D-FF2D-4048-9A22-26D22B6FFD98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40345C17-4188-440D-A4C6-4A7C221219E8}"/>
              </a:ext>
            </a:extLst>
          </p:cNvPr>
          <p:cNvSpPr/>
          <p:nvPr/>
        </p:nvSpPr>
        <p:spPr>
          <a:xfrm>
            <a:off x="1964305" y="1985627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Great job! You picked the small leaf.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5"/>
    </mc:Choice>
    <mc:Fallback xmlns="">
      <p:transition spd="slow" advTm="18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3" grpId="0" animBg="1"/>
      <p:bldP spid="9" grpId="0"/>
      <p:bldP spid="9" grpId="1"/>
      <p:bldP spid="11" grpId="0"/>
      <p:bldP spid="12" grpId="0" animBg="1"/>
      <p:bldP spid="13" grpId="0" animBg="1"/>
    </p:bldLst>
  </p:timing>
  <p:extLst>
    <p:ext uri="{E180D4A7-C9FB-4DFB-919C-405C955672EB}">
      <p14:showEvtLst xmlns:p14="http://schemas.microsoft.com/office/powerpoint/2010/main">
        <p14:triggerEvt type="onClick" time="13999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069982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Holly has found two wiggly worms.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B707A176-DAB7-4BFF-9F17-85E37E3D8BCC}"/>
              </a:ext>
            </a:extLst>
          </p:cNvPr>
          <p:cNvSpPr/>
          <p:nvPr/>
        </p:nvSpPr>
        <p:spPr>
          <a:xfrm>
            <a:off x="1931131" y="1913453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28575">
            <a:solidFill>
              <a:srgbClr val="649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love wiggly worms. Which one of these worms is long?</a:t>
            </a:r>
          </a:p>
        </p:txBody>
      </p:sp>
      <p:pic>
        <p:nvPicPr>
          <p:cNvPr id="8" name="correct">
            <a:extLst>
              <a:ext uri="{FF2B5EF4-FFF2-40B4-BE49-F238E27FC236}">
                <a16:creationId xmlns="" xmlns:a16="http://schemas.microsoft.com/office/drawing/2014/main" id="{91D39B16-D069-4F99-BCE0-5572142FA6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27"/>
          <a:stretch/>
        </p:blipFill>
        <p:spPr>
          <a:xfrm>
            <a:off x="4162145" y="4360208"/>
            <a:ext cx="3203522" cy="1023376"/>
          </a:xfrm>
          <a:prstGeom prst="rect">
            <a:avLst/>
          </a:prstGeom>
        </p:spPr>
      </p:pic>
      <p:pic>
        <p:nvPicPr>
          <p:cNvPr id="10" name="wrong">
            <a:extLst>
              <a:ext uri="{FF2B5EF4-FFF2-40B4-BE49-F238E27FC236}">
                <a16:creationId xmlns="" xmlns:a16="http://schemas.microsoft.com/office/drawing/2014/main" id="{CE8D4BA1-0853-42F8-B3F8-21EF2F9774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51594" r="46214"/>
          <a:stretch/>
        </p:blipFill>
        <p:spPr>
          <a:xfrm>
            <a:off x="6134588" y="3042598"/>
            <a:ext cx="1542473" cy="11421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1B232D2-DCFE-499F-BD4E-B9CF9CD13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9" name="Try again">
            <a:extLst>
              <a:ext uri="{FF2B5EF4-FFF2-40B4-BE49-F238E27FC236}">
                <a16:creationId xmlns="" xmlns:a16="http://schemas.microsoft.com/office/drawing/2014/main" id="{91426E98-1550-488A-9589-BA38232E3FB5}"/>
              </a:ext>
            </a:extLst>
          </p:cNvPr>
          <p:cNvSpPr txBox="1"/>
          <p:nvPr/>
        </p:nvSpPr>
        <p:spPr>
          <a:xfrm>
            <a:off x="6350713" y="2403473"/>
            <a:ext cx="176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Try again</a:t>
            </a:r>
          </a:p>
        </p:txBody>
      </p:sp>
      <p:sp>
        <p:nvSpPr>
          <p:cNvPr id="11" name="Well done!">
            <a:extLst>
              <a:ext uri="{FF2B5EF4-FFF2-40B4-BE49-F238E27FC236}">
                <a16:creationId xmlns="" xmlns:a16="http://schemas.microsoft.com/office/drawing/2014/main" id="{F5FA0CA8-3306-4771-A163-E2570B2FE6FD}"/>
              </a:ext>
            </a:extLst>
          </p:cNvPr>
          <p:cNvSpPr txBox="1"/>
          <p:nvPr/>
        </p:nvSpPr>
        <p:spPr>
          <a:xfrm>
            <a:off x="5706474" y="3553793"/>
            <a:ext cx="19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Correct!</a:t>
            </a:r>
          </a:p>
        </p:txBody>
      </p:sp>
      <p:sp>
        <p:nvSpPr>
          <p:cNvPr id="12" name="Action Button: Go Forward or Next 11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D6D86642-1FBA-4964-930E-4DEF481A5EC1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50E2FDB1-C04F-4186-B29F-DB408D86D2B6}"/>
              </a:ext>
            </a:extLst>
          </p:cNvPr>
          <p:cNvSpPr/>
          <p:nvPr/>
        </p:nvSpPr>
        <p:spPr>
          <a:xfrm>
            <a:off x="1931131" y="1919457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Well done! This is the long worm.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0"/>
    </mc:Choice>
    <mc:Fallback xmlns="">
      <p:transition spd="slow" advTm="21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 animBg="1"/>
      <p:bldP spid="9" grpId="0"/>
      <p:bldP spid="9" grpId="1"/>
      <p:bldP spid="11" grpId="0"/>
      <p:bldP spid="12" grpId="0" animBg="1"/>
      <p:bldP spid="13" grpId="0" animBg="1"/>
    </p:bldLst>
  </p:timing>
  <p:extLst>
    <p:ext uri="{E180D4A7-C9FB-4DFB-919C-405C955672EB}">
      <p14:showEvtLst xmlns:p14="http://schemas.microsoft.com/office/powerpoint/2010/main">
        <p14:triggerEvt type="onClick" time="17417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50155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Holly is nearly at the end of her nature trail.</a:t>
            </a:r>
            <a:br>
              <a:rPr lang="en-GB" sz="2400" dirty="0"/>
            </a:br>
            <a:r>
              <a:rPr lang="en-GB" sz="2400" dirty="0"/>
              <a:t>Before she goes home, can you help her to find something short?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CA62F95-1C17-4A28-909E-7565D7D51E32}"/>
              </a:ext>
            </a:extLst>
          </p:cNvPr>
          <p:cNvSpPr/>
          <p:nvPr/>
        </p:nvSpPr>
        <p:spPr>
          <a:xfrm>
            <a:off x="2004292" y="2090757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28575">
            <a:solidFill>
              <a:srgbClr val="649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Which one of these sticks is short?</a:t>
            </a:r>
          </a:p>
        </p:txBody>
      </p:sp>
      <p:pic>
        <p:nvPicPr>
          <p:cNvPr id="8" name="wrong">
            <a:extLst>
              <a:ext uri="{FF2B5EF4-FFF2-40B4-BE49-F238E27FC236}">
                <a16:creationId xmlns="" xmlns:a16="http://schemas.microsoft.com/office/drawing/2014/main" id="{322B3350-FEE8-43CE-969A-3D0B171A2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3" y="3780941"/>
            <a:ext cx="3528291" cy="323997"/>
          </a:xfrm>
          <a:prstGeom prst="rect">
            <a:avLst/>
          </a:prstGeom>
        </p:spPr>
      </p:pic>
      <p:pic>
        <p:nvPicPr>
          <p:cNvPr id="10" name="correct">
            <a:extLst>
              <a:ext uri="{FF2B5EF4-FFF2-40B4-BE49-F238E27FC236}">
                <a16:creationId xmlns="" xmlns:a16="http://schemas.microsoft.com/office/drawing/2014/main" id="{91E8476C-8BFF-4345-A944-B8363F1C9C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305">
            <a:off x="4340216" y="4553943"/>
            <a:ext cx="1772629" cy="1099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0DAE48A-E806-46DB-88AA-D801FD7CC8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9" name="Try again">
            <a:extLst>
              <a:ext uri="{FF2B5EF4-FFF2-40B4-BE49-F238E27FC236}">
                <a16:creationId xmlns="" xmlns:a16="http://schemas.microsoft.com/office/drawing/2014/main" id="{937502F5-5010-48D4-8657-C13472246508}"/>
              </a:ext>
            </a:extLst>
          </p:cNvPr>
          <p:cNvSpPr txBox="1"/>
          <p:nvPr/>
        </p:nvSpPr>
        <p:spPr>
          <a:xfrm>
            <a:off x="6401513" y="2600355"/>
            <a:ext cx="176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Try again</a:t>
            </a:r>
          </a:p>
        </p:txBody>
      </p:sp>
      <p:sp>
        <p:nvSpPr>
          <p:cNvPr id="11" name="Well done!">
            <a:extLst>
              <a:ext uri="{FF2B5EF4-FFF2-40B4-BE49-F238E27FC236}">
                <a16:creationId xmlns="" xmlns:a16="http://schemas.microsoft.com/office/drawing/2014/main" id="{96C87009-FFAB-495E-B1FB-1A225442E015}"/>
              </a:ext>
            </a:extLst>
          </p:cNvPr>
          <p:cNvSpPr txBox="1"/>
          <p:nvPr/>
        </p:nvSpPr>
        <p:spPr>
          <a:xfrm>
            <a:off x="4990302" y="3638098"/>
            <a:ext cx="19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Correct!</a:t>
            </a:r>
          </a:p>
        </p:txBody>
      </p:sp>
      <p:sp>
        <p:nvSpPr>
          <p:cNvPr id="12" name="Action Button: Go Forward or Next 11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0409A3B4-B159-4FC3-AF7F-9042DFFB54B0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75B9E9EE-6155-48BD-A2B3-489406BCE701}"/>
              </a:ext>
            </a:extLst>
          </p:cNvPr>
          <p:cNvSpPr/>
          <p:nvPr/>
        </p:nvSpPr>
        <p:spPr>
          <a:xfrm>
            <a:off x="2014231" y="2096700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You are a star! Thank you for finding the short stick.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1"/>
    </mc:Choice>
    <mc:Fallback xmlns="">
      <p:transition spd="slow" advTm="24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 animBg="1"/>
      <p:bldP spid="9" grpId="0"/>
      <p:bldP spid="9" grpId="1"/>
      <p:bldP spid="11" grpId="0"/>
      <p:bldP spid="12" grpId="0" animBg="1"/>
      <p:bldP spid="13" grpId="0" animBg="1"/>
    </p:bldLst>
  </p:timing>
  <p:extLst>
    <p:ext uri="{E180D4A7-C9FB-4DFB-919C-405C955672EB}">
      <p14:showEvtLst xmlns:p14="http://schemas.microsoft.com/office/powerpoint/2010/main">
        <p14:triggerEvt type="onClick" time="18105" objId="1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595" y="1997839"/>
            <a:ext cx="70210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  <a:latin typeface="Calibri"/>
                <a:ea typeface="Calibri"/>
              </a:rPr>
              <a:t>I want you with the help of a grown up measure </a:t>
            </a:r>
            <a:r>
              <a:rPr lang="en-GB" dirty="0">
                <a:solidFill>
                  <a:prstClr val="black"/>
                </a:solidFill>
                <a:latin typeface="Calibri"/>
                <a:ea typeface="Calibri"/>
              </a:rPr>
              <a:t>out cereal for daddy (big bowl), mummy (medium bowl), child (small bowl). Put the correct spoon with the correct bowl. </a:t>
            </a:r>
          </a:p>
          <a:p>
            <a:pPr lvl="0"/>
            <a:endParaRPr lang="en-GB" dirty="0">
              <a:solidFill>
                <a:prstClr val="black"/>
              </a:solidFill>
              <a:latin typeface="Calibri"/>
              <a:ea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ea typeface="Calibri"/>
              </a:rPr>
              <a:t>I would like you to write labels on each: small, medium, big. </a:t>
            </a:r>
          </a:p>
          <a:p>
            <a:pPr lvl="0"/>
            <a:endParaRPr lang="en-GB" dirty="0">
              <a:solidFill>
                <a:prstClr val="black"/>
              </a:solidFill>
              <a:latin typeface="Calibri"/>
              <a:ea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ea typeface="Calibri"/>
              </a:rPr>
              <a:t>Please take photos.</a:t>
            </a:r>
            <a:endParaRPr lang="en-GB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595" y="898497"/>
            <a:ext cx="722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Today’s challenge:</a:t>
            </a:r>
            <a:endParaRPr lang="en-GB" sz="3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51"/>
    </mc:Choice>
    <mc:Fallback xmlns="">
      <p:transition spd="slow" advTm="52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1670</TotalTime>
  <Words>255</Words>
  <Application>Microsoft Office PowerPoint</Application>
  <PresentationFormat>On-screen Show (4:3)</PresentationFormat>
  <Paragraphs>33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Twinkl</vt:lpstr>
      <vt:lpstr>Times New Roman</vt:lpstr>
      <vt:lpstr>Constantia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Lauren Frank</cp:lastModifiedBy>
  <cp:revision>91</cp:revision>
  <dcterms:created xsi:type="dcterms:W3CDTF">2020-09-08T10:53:45Z</dcterms:created>
  <dcterms:modified xsi:type="dcterms:W3CDTF">2021-01-15T16:26:52Z</dcterms:modified>
</cp:coreProperties>
</file>