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A743-3866-45DA-9F2B-272B39962060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D611A-1381-4674-BFB3-C7BF3F072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2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611A-1381-4674-BFB3-C7BF3F072D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7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1/17/2021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1/17/2021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Reception Writing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7"/>
    </mc:Choice>
    <mc:Fallback xmlns="">
      <p:transition spd="slow" advTm="32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basket for Little Red Riding Hood and then make a list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materials could you use?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 a picnic basket at home? Perhaps you could decorate it and make a picnic with your mums and dads.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fun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92"/>
    </mc:Choice>
    <mc:Fallback xmlns="">
      <p:transition spd="slow" advTm="60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25618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HfW cursive"/>
              </a:rPr>
              <a:t>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write a list?</a:t>
            </a:r>
            <a:r>
              <a:rPr lang="pt-BR" sz="3200" dirty="0">
                <a:solidFill>
                  <a:srgbClr val="000000"/>
                </a:solidFill>
                <a:latin typeface="HfW cursive"/>
              </a:rPr>
              <a:t/>
            </a:r>
            <a:br>
              <a:rPr lang="pt-BR" sz="3200" dirty="0">
                <a:solidFill>
                  <a:srgbClr val="000000"/>
                </a:solidFill>
                <a:latin typeface="HfW cursive"/>
              </a:rPr>
            </a:br>
            <a:endParaRPr lang="pt-BR" sz="3200" dirty="0">
              <a:solidFill>
                <a:srgbClr val="775F55"/>
              </a:solidFill>
              <a:latin typeface="HfW cursiv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inside Little Red Riding Hood’s basket for her Grandma?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1.Muffins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 Apples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3. bread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4.jam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5. sandwich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2603128" cy="260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08"/>
    </mc:Choice>
    <mc:Fallback xmlns="">
      <p:transition spd="slow" advTm="73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</TotalTime>
  <Words>79</Words>
  <Application>Microsoft Office PowerPoint</Application>
  <PresentationFormat>On-screen Show (4:3)</PresentationFormat>
  <Paragraphs>14</Paragraphs>
  <Slides>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Median</vt:lpstr>
      <vt:lpstr>Reception Writing</vt:lpstr>
      <vt:lpstr>Make a basket for Little Red Riding Hood and then make a list</vt:lpstr>
      <vt:lpstr> Can you write a list?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Writing</dc:title>
  <dc:creator>Lauren Frank</dc:creator>
  <cp:lastModifiedBy>Lauren Frank</cp:lastModifiedBy>
  <cp:revision>5</cp:revision>
  <dcterms:created xsi:type="dcterms:W3CDTF">2021-01-15T10:38:52Z</dcterms:created>
  <dcterms:modified xsi:type="dcterms:W3CDTF">2021-01-17T16:53:09Z</dcterms:modified>
</cp:coreProperties>
</file>