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70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6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8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8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5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2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2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7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A41A-1FEE-4CF6-A69E-8D0562FE28D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F195-5BD7-4769-A2A8-1E8D9EBA1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/>
              <a:t>RE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Friendship</a:t>
            </a:r>
          </a:p>
          <a:p>
            <a:r>
              <a:rPr lang="en-GB" sz="4000" dirty="0" smtClean="0"/>
              <a:t>What does a good friend look like? </a:t>
            </a:r>
            <a:endParaRPr lang="en-GB" sz="4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0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40"/>
    </mc:Choice>
    <mc:Fallback>
      <p:transition spd="slow" advTm="15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Does a good friend listen to you? </a:t>
            </a:r>
            <a:endParaRPr lang="en-GB" dirty="0"/>
          </a:p>
        </p:txBody>
      </p:sp>
      <p:pic>
        <p:nvPicPr>
          <p:cNvPr id="8194" name="Picture 2" descr="Top Tips when your Child Won't Listen: Parenting Ski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20" y="620688"/>
            <a:ext cx="6840760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2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3"/>
    </mc:Choice>
    <mc:Fallback>
      <p:transition spd="slow" advTm="4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 would like you to use my ‘person’ template or create your own.</a:t>
            </a:r>
          </a:p>
          <a:p>
            <a:pPr marL="0" indent="0">
              <a:buNone/>
            </a:pPr>
            <a:r>
              <a:rPr lang="en-GB" dirty="0" smtClean="0"/>
              <a:t>You are going to make yourself and think of one way you are going to be a good friend.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 would like you to write your idea on your ‘person’ template </a:t>
            </a:r>
          </a:p>
          <a:p>
            <a:pPr marL="0" indent="0">
              <a:buNone/>
            </a:pPr>
            <a:r>
              <a:rPr lang="en-GB" dirty="0" err="1" smtClean="0"/>
              <a:t>Eg</a:t>
            </a:r>
            <a:r>
              <a:rPr lang="en-GB" dirty="0" smtClean="0"/>
              <a:t> “I will listen to my friends”</a:t>
            </a:r>
          </a:p>
          <a:p>
            <a:pPr marL="0" indent="0">
              <a:buNone/>
            </a:pPr>
            <a:r>
              <a:rPr lang="en-GB" dirty="0" smtClean="0"/>
              <a:t>“I will look after my friends if they are hurt”</a:t>
            </a:r>
            <a:endParaRPr lang="en-GB" dirty="0"/>
          </a:p>
        </p:txBody>
      </p:sp>
      <p:pic>
        <p:nvPicPr>
          <p:cNvPr id="9218" name="Picture 2" descr="Doll Outline Template | Person outline, Body outline, Human body dra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36" y="0"/>
            <a:ext cx="1584176" cy="20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09"/>
    </mc:Choice>
    <mc:Fallback>
      <p:transition spd="slow" advTm="42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Do you think you need friends?</a:t>
            </a:r>
          </a:p>
          <a:p>
            <a:pPr marL="0" indent="0">
              <a:buNone/>
            </a:pPr>
            <a:r>
              <a:rPr lang="en-GB" sz="4800" dirty="0" smtClean="0"/>
              <a:t>Why? </a:t>
            </a:r>
            <a:endParaRPr lang="en-GB" sz="4800" dirty="0"/>
          </a:p>
        </p:txBody>
      </p:sp>
      <p:sp>
        <p:nvSpPr>
          <p:cNvPr id="4" name="AutoShape 2" descr="Free Friends Cartoon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Free Friends Cartoon, Download Free Clip Art, Free Clip Art on Clipart 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4876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25"/>
    </mc:Choice>
    <mc:Fallback>
      <p:transition spd="slow" advTm="17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are going to think about what a good friend does and does not do.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 am going to show you some pictures on the next few slides</a:t>
            </a:r>
          </a:p>
          <a:p>
            <a:pPr marL="0" indent="0">
              <a:buNone/>
            </a:pPr>
            <a:r>
              <a:rPr lang="en-GB" dirty="0" smtClean="0"/>
              <a:t>Decide if what they are doing is being a good friend or not being a good friend </a:t>
            </a:r>
            <a:endParaRPr lang="en-GB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49"/>
    </mc:Choice>
    <mc:Fallback>
      <p:transition spd="slow" advTm="17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Does a good friend help you? </a:t>
            </a:r>
            <a:endParaRPr lang="en-GB" dirty="0"/>
          </a:p>
        </p:txBody>
      </p:sp>
      <p:pic>
        <p:nvPicPr>
          <p:cNvPr id="2050" name="Picture 2" descr="How to Help Kids Be a Good Fri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3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8"/>
    </mc:Choice>
    <mc:Fallback>
      <p:transition spd="slow" advTm="6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Does a good friend play with you? </a:t>
            </a:r>
            <a:endParaRPr lang="en-GB" dirty="0"/>
          </a:p>
        </p:txBody>
      </p:sp>
      <p:pic>
        <p:nvPicPr>
          <p:cNvPr id="3074" name="Picture 2" descr="How Can We Restore Children's Independent Outdoor Play? | Psychology To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7"/>
    </mc:Choice>
    <mc:Fallback>
      <p:transition spd="slow" advTm="4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Does a good friend hurt you? </a:t>
            </a:r>
            <a:endParaRPr lang="en-GB" dirty="0"/>
          </a:p>
        </p:txBody>
      </p:sp>
      <p:pic>
        <p:nvPicPr>
          <p:cNvPr id="4098" name="Picture 2" descr="When Sibling Fights Turn Physical: Ultimate Guide to Success - Positive  Parenting Sol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7"/>
            <a:ext cx="5733796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5"/>
    </mc:Choice>
    <mc:Fallback>
      <p:transition spd="slow" advTm="4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Does a good friend share with you?</a:t>
            </a:r>
            <a:endParaRPr lang="en-GB" dirty="0"/>
          </a:p>
        </p:txBody>
      </p:sp>
      <p:pic>
        <p:nvPicPr>
          <p:cNvPr id="5122" name="Picture 2" descr="How to Teach Your Kids about Sha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40587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8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0"/>
    </mc:Choice>
    <mc:Fallback>
      <p:transition spd="slow" advTm="4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Does a good friend leave you out? </a:t>
            </a:r>
            <a:endParaRPr lang="en-GB" dirty="0"/>
          </a:p>
        </p:txBody>
      </p:sp>
      <p:sp>
        <p:nvSpPr>
          <p:cNvPr id="4" name="AutoShape 2" descr="Helping your child stop bullying: A guide for parents | Child Family  Community Austr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elping your child stop bullying: A guide for parents | Child Family  Community Austra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Helping your child stop bullying: A guide for parents | Child Family  Community 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217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5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4"/>
    </mc:Choice>
    <mc:Fallback>
      <p:transition spd="slow" advTm="5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Does a good friend make you happy? </a:t>
            </a:r>
            <a:endParaRPr lang="en-GB" dirty="0"/>
          </a:p>
        </p:txBody>
      </p:sp>
      <p:pic>
        <p:nvPicPr>
          <p:cNvPr id="7170" name="Picture 2" descr="Psychopathy: Children at risk respond differently to laugh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418117" cy="36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7"/>
    </mc:Choice>
    <mc:Fallback>
      <p:transition spd="slow" advTm="4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191</Words>
  <Application>Microsoft Office PowerPoint</Application>
  <PresentationFormat>On-screen Show (4:3)</PresentationFormat>
  <Paragraphs>57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</dc:title>
  <dc:creator>Hannah Horth</dc:creator>
  <cp:lastModifiedBy>Hannah Horth</cp:lastModifiedBy>
  <cp:revision>9</cp:revision>
  <dcterms:created xsi:type="dcterms:W3CDTF">2021-01-13T18:57:03Z</dcterms:created>
  <dcterms:modified xsi:type="dcterms:W3CDTF">2021-01-14T10:34:15Z</dcterms:modified>
</cp:coreProperties>
</file>